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4B081-87B1-C24A-A612-5F3F199CF244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26CF7-BF9D-4849-9A84-4B23F7216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is.ksu.edu/~tamtoft/505f10/" TargetMode="External"/><Relationship Id="rId3" Type="http://schemas.openxmlformats.org/officeDocument/2006/relationships/hyperlink" Target="http://people.cis.ksu.edu/~xou/505f1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is.ksu.edu/~schmidt/505f10/" TargetMode="External"/><Relationship Id="rId3" Type="http://schemas.openxmlformats.org/officeDocument/2006/relationships/hyperlink" Target="http://www.amazon.com/Elements-ML-Programming-ML97-2nd/dp/013790387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CIS 505: Programming-Language Paradigms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Torben Amtoft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Xinming (Simon) </a:t>
            </a:r>
            <a:r>
              <a:rPr lang="en-US" dirty="0" smtClean="0">
                <a:solidFill>
                  <a:srgbClr val="0000FF"/>
                </a:solidFill>
              </a:rPr>
              <a:t>Ou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Aug 23,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course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about any specific programming languages</a:t>
            </a:r>
          </a:p>
          <a:p>
            <a:pPr lvl="1"/>
            <a:r>
              <a:rPr lang="en-US" dirty="0" smtClean="0"/>
              <a:t>Although we will learn to use a few languages you may not have used before</a:t>
            </a:r>
          </a:p>
          <a:p>
            <a:r>
              <a:rPr lang="en-US" dirty="0" smtClean="0"/>
              <a:t>We will learn how programming languages are designed, implemented, and compiled</a:t>
            </a:r>
          </a:p>
          <a:p>
            <a:pPr lvl="1"/>
            <a:r>
              <a:rPr lang="en-US" dirty="0" smtClean="0"/>
              <a:t>In particular, we will introduce three “paradigms” of programming languages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you want to take this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let computers do things for us, we must speak computers’ languages</a:t>
            </a:r>
          </a:p>
          <a:p>
            <a:pPr lvl="1"/>
            <a:r>
              <a:rPr lang="en-US" dirty="0" smtClean="0"/>
              <a:t>Computers’ languages are designed by humans</a:t>
            </a:r>
          </a:p>
          <a:p>
            <a:pPr lvl="1"/>
            <a:r>
              <a:rPr lang="en-US" dirty="0" smtClean="0"/>
              <a:t>Whether you realize it or not, you are designing languages to be used by computer programs all the time</a:t>
            </a:r>
          </a:p>
          <a:p>
            <a:pPr lvl="1"/>
            <a:r>
              <a:rPr lang="en-US" dirty="0" smtClean="0"/>
              <a:t>A “good” language is fundamental to getting the task accomplished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course is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Simon will cover the first quarter of the course</a:t>
            </a:r>
          </a:p>
          <a:p>
            <a:pPr lvl="1"/>
            <a:r>
              <a:rPr lang="en-US" dirty="0" smtClean="0"/>
              <a:t>Basic concepts in language design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imperative paradigm</a:t>
            </a:r>
          </a:p>
          <a:p>
            <a:r>
              <a:rPr lang="en-US" dirty="0" smtClean="0"/>
              <a:t>Torben will cover the middle half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functional paradigm</a:t>
            </a:r>
          </a:p>
          <a:p>
            <a:r>
              <a:rPr lang="en-US" dirty="0" smtClean="0"/>
              <a:t>Simon will wrap up the last quarter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logical paradigm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the course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will be a number of </a:t>
            </a:r>
            <a:r>
              <a:rPr lang="en-US" dirty="0" err="1" smtClean="0"/>
              <a:t>homeworks</a:t>
            </a:r>
            <a:r>
              <a:rPr lang="en-US" dirty="0" smtClean="0"/>
              <a:t> which are mostly programming assignments</a:t>
            </a:r>
          </a:p>
          <a:p>
            <a:pPr lvl="1"/>
            <a:r>
              <a:rPr lang="en-US" dirty="0" smtClean="0"/>
              <a:t>You earn points for each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Total points from assignments constitute 95% of the final points</a:t>
            </a:r>
            <a:endParaRPr lang="en-US" dirty="0" smtClean="0"/>
          </a:p>
          <a:p>
            <a:r>
              <a:rPr lang="en-US" dirty="0" smtClean="0"/>
              <a:t>5% Class </a:t>
            </a:r>
            <a:r>
              <a:rPr lang="en-US" dirty="0" smtClean="0"/>
              <a:t>participation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will ask some of you to do exercises in each class.</a:t>
            </a:r>
          </a:p>
          <a:p>
            <a:pPr lvl="1"/>
            <a:r>
              <a:rPr lang="en-US" dirty="0" smtClean="0"/>
              <a:t>If I often cannot find </a:t>
            </a:r>
            <a:r>
              <a:rPr lang="en-US" dirty="0" smtClean="0"/>
              <a:t>you in the classroom, </a:t>
            </a:r>
            <a:r>
              <a:rPr lang="en-US" dirty="0" smtClean="0"/>
              <a:t>your class participation points will suffer.</a:t>
            </a:r>
          </a:p>
          <a:p>
            <a:pPr lvl="1"/>
            <a:r>
              <a:rPr lang="en-US" dirty="0" smtClean="0"/>
              <a:t>The quality of the answers is not a factor, as long as you </a:t>
            </a:r>
            <a:r>
              <a:rPr lang="en-US" dirty="0" smtClean="0"/>
              <a:t>try </a:t>
            </a:r>
            <a:r>
              <a:rPr lang="en-US" dirty="0" smtClean="0"/>
              <a:t>your best.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Pairing with another student in assignments is encouraged</a:t>
            </a:r>
          </a:p>
          <a:p>
            <a:pPr lvl="1"/>
            <a:r>
              <a:rPr lang="en-US" dirty="0" smtClean="0"/>
              <a:t>You learn how to work with your teammate, in addition to the course knowledge.</a:t>
            </a:r>
          </a:p>
          <a:p>
            <a:pPr lvl="1"/>
            <a:r>
              <a:rPr lang="en-US" dirty="0" smtClean="0"/>
              <a:t>When you submit the assignment, it must be the case that each of you could individually produce the solution by yourself alone.</a:t>
            </a:r>
          </a:p>
          <a:p>
            <a:pPr lvl="1"/>
            <a:r>
              <a:rPr lang="en-US" dirty="0" smtClean="0"/>
              <a:t>You have the option of working by yourself, but you will not earn any extra credit for doing so.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course materials (slides, assignments, examples, announcements, </a:t>
            </a:r>
            <a:r>
              <a:rPr lang="en-US" i="1" dirty="0" smtClean="0"/>
              <a:t>etc</a:t>
            </a:r>
            <a:r>
              <a:rPr lang="en-US" dirty="0" smtClean="0"/>
              <a:t>.) can be found at the following </a:t>
            </a:r>
            <a:r>
              <a:rPr lang="en-US" dirty="0" err="1" smtClean="0"/>
              <a:t>urls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http://people.cis.ksu.edu/~tamtoft/505f10/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://people.cis.ksu.edu/~xou/505f10/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Check the website often for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Simon will use David Schmidt’s online textbook at:</a:t>
            </a:r>
          </a:p>
          <a:p>
            <a:pPr lvl="1"/>
            <a:r>
              <a:rPr lang="en-US" dirty="0" smtClean="0">
                <a:hlinkClick r:id="rId2"/>
              </a:rPr>
              <a:t>http://people.cis.ksu.edu/~schmidt/505f10/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Torben will use </a:t>
            </a:r>
            <a:r>
              <a:rPr lang="en-US" dirty="0" err="1" smtClean="0"/>
              <a:t>Ullman’s</a:t>
            </a:r>
            <a:r>
              <a:rPr lang="en-US" dirty="0" smtClean="0"/>
              <a:t> textbook</a:t>
            </a:r>
          </a:p>
          <a:p>
            <a:pPr lvl="1"/>
            <a:r>
              <a:rPr lang="en-US" i="1" dirty="0" smtClean="0">
                <a:hlinkClick r:id="rId3"/>
              </a:rPr>
              <a:t>Elements of ML Programming</a:t>
            </a:r>
            <a:r>
              <a:rPr lang="en-US" i="1" dirty="0" smtClean="0"/>
              <a:t>, </a:t>
            </a:r>
            <a:r>
              <a:rPr lang="en-US" dirty="0" smtClean="0"/>
              <a:t>ML97 edition, Prentice Hall 1998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Python</a:t>
            </a:r>
          </a:p>
          <a:p>
            <a:endParaRPr lang="en-US" dirty="0" smtClean="0"/>
          </a:p>
          <a:p>
            <a:r>
              <a:rPr lang="en-US" dirty="0" smtClean="0"/>
              <a:t>Standard ML of NJ</a:t>
            </a:r>
          </a:p>
          <a:p>
            <a:endParaRPr lang="en-US" dirty="0" smtClean="0"/>
          </a:p>
          <a:p>
            <a:r>
              <a:rPr lang="en-US" dirty="0" smtClean="0"/>
              <a:t>XSB Prolog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452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CIS 505: Programming-Language Paradigms</vt:lpstr>
      <vt:lpstr>What is this course about</vt:lpstr>
      <vt:lpstr>Why do you want to take this course?</vt:lpstr>
      <vt:lpstr>How the course is organized</vt:lpstr>
      <vt:lpstr>How will the course be graded?</vt:lpstr>
      <vt:lpstr>Collaboration Policy</vt:lpstr>
      <vt:lpstr>Course web site</vt:lpstr>
      <vt:lpstr>Textbooks</vt:lpstr>
      <vt:lpstr>Software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505: Programming-Language Paradigms</dc:title>
  <dc:creator>Xinming Ou</dc:creator>
  <cp:lastModifiedBy>Xinming Ou</cp:lastModifiedBy>
  <cp:revision>21</cp:revision>
  <dcterms:created xsi:type="dcterms:W3CDTF">2010-08-23T15:10:37Z</dcterms:created>
  <dcterms:modified xsi:type="dcterms:W3CDTF">2010-08-23T18:08:03Z</dcterms:modified>
</cp:coreProperties>
</file>