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F82B4-689C-1547-9119-1FB65E1A678E}" type="datetimeFigureOut">
              <a:rPr lang="en-US" smtClean="0"/>
              <a:pPr/>
              <a:t>12/5/10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6184B-811A-DA4F-B2F7-930F9E906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7C894-6DFF-4D4F-BBA6-6F827DAA8AED}" type="datetimeFigureOut">
              <a:rPr lang="en-US" smtClean="0"/>
              <a:pPr/>
              <a:t>12/5/10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7F09F-3F76-9549-B9ED-71EA9AA41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A451-81F3-FC41-8A61-83EB3D4F6D86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C66FE-B5A1-6243-9D15-B6EA1328A341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D341-26DE-5C47-BF4C-68CF0EA86CC0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8ED1-C143-DD4D-A2D9-56ED65D4345E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98C-A180-5642-AB50-D13A5162A350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1E27-291E-5643-93F2-D1329E142600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4B39-DD2B-E94A-AF6E-3B3F8F4FC3E1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C9C6D-2803-3D44-9CEC-EF00A3A29EEA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27A68-FB85-8A43-9821-9652EEB7EE6E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71C-0F27-684A-9105-5B6141C90F81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C8E8-335B-F14F-A27A-3AB73B735E68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2A4D-EEFD-044C-99E8-207F4936F3C9}" type="datetime1">
              <a:rPr lang="en-US" smtClean="0"/>
              <a:pPr/>
              <a:t>12/5/10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217C-54F6-C749-B62F-5CC753FC8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Side effects in Prolog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Lecturer: Xinming (Simon) Ou</a:t>
            </a:r>
          </a:p>
          <a:p>
            <a:r>
              <a:rPr lang="en-US" sz="2800" dirty="0" smtClean="0"/>
              <a:t>CIS 505: Programming Languages</a:t>
            </a:r>
          </a:p>
          <a:p>
            <a:r>
              <a:rPr lang="en-US" sz="2800" dirty="0" smtClean="0"/>
              <a:t>Fall 2010</a:t>
            </a:r>
          </a:p>
          <a:p>
            <a:r>
              <a:rPr lang="en-US" sz="2800" dirty="0" smtClean="0"/>
              <a:t>Kansas State University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using Prolog as a programming language, it is often needed to create side effects</a:t>
            </a:r>
          </a:p>
          <a:p>
            <a:pPr lvl="1"/>
            <a:r>
              <a:rPr lang="en-US" dirty="0" smtClean="0"/>
              <a:t>e.g. printing to the display, writing to files</a:t>
            </a:r>
          </a:p>
          <a:p>
            <a:pPr lvl="1"/>
            <a:r>
              <a:rPr lang="en-US" dirty="0" smtClean="0"/>
              <a:t>Some side effect will influence the Prolog execution environment and execution behaviors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Facts can be loaded into the Prolog database. </a:t>
            </a:r>
          </a:p>
          <a:p>
            <a:pPr lvl="1"/>
            <a:r>
              <a:rPr lang="en-US" dirty="0" smtClean="0"/>
              <a:t>e.g. ?- </a:t>
            </a:r>
            <a:r>
              <a:rPr lang="en-US" dirty="0" err="1" smtClean="0"/>
              <a:t>load_dyn(‘input.P</a:t>
            </a:r>
            <a:r>
              <a:rPr lang="en-US" dirty="0" smtClean="0"/>
              <a:t>’).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predicates defined in </a:t>
            </a:r>
            <a:r>
              <a:rPr lang="en-US" dirty="0" err="1" smtClean="0"/>
              <a:t>input.P</a:t>
            </a:r>
            <a:r>
              <a:rPr lang="en-US" dirty="0" smtClean="0"/>
              <a:t> are called “dynamic predicates”.</a:t>
            </a:r>
          </a:p>
          <a:p>
            <a:pPr lvl="1"/>
            <a:r>
              <a:rPr lang="en-US" dirty="0" smtClean="0"/>
              <a:t>They can be added to the database using the </a:t>
            </a:r>
            <a:r>
              <a:rPr lang="en-US" dirty="0" err="1" smtClean="0"/>
              <a:t>load_dyn</a:t>
            </a:r>
            <a:r>
              <a:rPr lang="en-US" dirty="0" smtClean="0"/>
              <a:t> command, or the “assert” command</a:t>
            </a:r>
          </a:p>
          <a:p>
            <a:pPr lvl="1"/>
            <a:r>
              <a:rPr lang="en-US" dirty="0" smtClean="0"/>
              <a:t>e.g. ?- </a:t>
            </a:r>
            <a:r>
              <a:rPr lang="en-US" dirty="0" err="1" smtClean="0"/>
              <a:t>assert(parent(bill</a:t>
            </a:r>
            <a:r>
              <a:rPr lang="en-US" dirty="0" smtClean="0"/>
              <a:t>, </a:t>
            </a:r>
            <a:r>
              <a:rPr lang="en-US" dirty="0" err="1" smtClean="0"/>
              <a:t>mary</a:t>
            </a:r>
            <a:r>
              <a:rPr lang="en-US" dirty="0" smtClean="0"/>
              <a:t>)).</a:t>
            </a:r>
          </a:p>
          <a:p>
            <a:pPr lvl="1"/>
            <a:r>
              <a:rPr lang="en-US" dirty="0" smtClean="0"/>
              <a:t>They can be removed from the database using the “retract”, or “</a:t>
            </a:r>
            <a:r>
              <a:rPr lang="en-US" dirty="0" err="1" smtClean="0"/>
              <a:t>retractall</a:t>
            </a:r>
            <a:r>
              <a:rPr lang="en-US" dirty="0" smtClean="0"/>
              <a:t>” command.</a:t>
            </a:r>
          </a:p>
          <a:p>
            <a:pPr lvl="1"/>
            <a:r>
              <a:rPr lang="en-US" dirty="0" smtClean="0"/>
              <a:t>E.g. ?- </a:t>
            </a:r>
            <a:r>
              <a:rPr lang="en-US" dirty="0" err="1" smtClean="0"/>
              <a:t>retract(parent(X,Y</a:t>
            </a:r>
            <a:r>
              <a:rPr lang="en-US" dirty="0" smtClean="0"/>
              <a:t>)).</a:t>
            </a:r>
          </a:p>
          <a:p>
            <a:pPr lvl="1">
              <a:buNone/>
            </a:pPr>
            <a:r>
              <a:rPr lang="en-US" dirty="0" smtClean="0"/>
              <a:t>            ?- </a:t>
            </a:r>
            <a:r>
              <a:rPr lang="en-US" dirty="0" err="1" smtClean="0"/>
              <a:t>retractall(parent(X,Y</a:t>
            </a:r>
            <a:r>
              <a:rPr lang="en-US" dirty="0" smtClean="0"/>
              <a:t>)).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Print a term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write(‘Hello</a:t>
            </a:r>
            <a:r>
              <a:rPr lang="en-US" dirty="0" smtClean="0"/>
              <a:t> world’).</a:t>
            </a:r>
          </a:p>
          <a:p>
            <a:pPr lvl="1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write(world</a:t>
            </a:r>
            <a:r>
              <a:rPr lang="en-US" dirty="0" smtClean="0"/>
              <a:t>).</a:t>
            </a:r>
          </a:p>
          <a:p>
            <a:pPr lvl="1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write(X</a:t>
            </a:r>
            <a:r>
              <a:rPr lang="en-US" dirty="0" smtClean="0"/>
              <a:t>).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Print a new line</a:t>
            </a:r>
          </a:p>
          <a:p>
            <a:pPr lvl="1"/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writeln(‘abc</a:t>
            </a:r>
            <a:r>
              <a:rPr lang="en-US" dirty="0" smtClean="0"/>
              <a:t>’).</a:t>
            </a:r>
          </a:p>
          <a:p>
            <a:pPr lvl="1"/>
            <a:r>
              <a:rPr lang="en-US" dirty="0" smtClean="0"/>
              <a:t>write(‘\</a:t>
            </a:r>
            <a:r>
              <a:rPr lang="en-US" dirty="0" err="1" smtClean="0"/>
              <a:t>n</a:t>
            </a:r>
            <a:r>
              <a:rPr lang="en-US" dirty="0" smtClean="0"/>
              <a:t>’).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cut command “!” will eliminate all the choice points for the parent goal.</a:t>
            </a:r>
          </a:p>
          <a:p>
            <a:pPr lvl="1"/>
            <a:r>
              <a:rPr lang="en-US" dirty="0" smtClean="0"/>
              <a:t>e.g. </a:t>
            </a:r>
            <a:r>
              <a:rPr lang="en-US" dirty="0" err="1" smtClean="0"/>
              <a:t>member(A</a:t>
            </a:r>
            <a:r>
              <a:rPr lang="en-US" dirty="0" smtClean="0"/>
              <a:t>, [</a:t>
            </a:r>
            <a:r>
              <a:rPr lang="en-US" dirty="0" err="1" smtClean="0"/>
              <a:t>A|_As</a:t>
            </a:r>
            <a:r>
              <a:rPr lang="en-US" dirty="0" smtClean="0"/>
              <a:t>]) :- !.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member</a:t>
            </a:r>
            <a:r>
              <a:rPr lang="en-US" dirty="0" err="1" smtClean="0"/>
              <a:t>(A</a:t>
            </a:r>
            <a:r>
              <a:rPr lang="en-US" dirty="0" smtClean="0"/>
              <a:t>, [_</a:t>
            </a:r>
            <a:r>
              <a:rPr lang="en-US" dirty="0" err="1" smtClean="0"/>
              <a:t>B|Bs</a:t>
            </a:r>
            <a:r>
              <a:rPr lang="en-US" dirty="0" smtClean="0"/>
              <a:t>]) :- </a:t>
            </a:r>
            <a:r>
              <a:rPr lang="en-US" dirty="0" err="1" smtClean="0"/>
              <a:t>member(A</a:t>
            </a:r>
            <a:r>
              <a:rPr lang="en-US" dirty="0" smtClean="0"/>
              <a:t>, Bs).</a:t>
            </a:r>
            <a:endParaRPr lang="en-US" dirty="0" smtClean="0"/>
          </a:p>
          <a:p>
            <a:pPr lvl="1"/>
            <a:r>
              <a:rPr lang="en-US" dirty="0" smtClean="0"/>
              <a:t>But this will break the declarative semantics. Try this:</a:t>
            </a:r>
          </a:p>
          <a:p>
            <a:pPr lvl="1">
              <a:buNone/>
            </a:pPr>
            <a:r>
              <a:rPr lang="en-US" dirty="0" smtClean="0"/>
              <a:t>           ? – </a:t>
            </a:r>
            <a:r>
              <a:rPr lang="en-US" dirty="0" err="1" smtClean="0"/>
              <a:t>member(A</a:t>
            </a:r>
            <a:r>
              <a:rPr lang="en-US" dirty="0" smtClean="0"/>
              <a:t>, [1,2,3]).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 in Prolog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Negation by failure: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ot L succeeds if L fails.</a:t>
            </a:r>
          </a:p>
          <a:p>
            <a:pPr lvl="1"/>
            <a:r>
              <a:rPr lang="en-US" dirty="0" smtClean="0"/>
              <a:t>It is equivalent to: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not(L</a:t>
            </a:r>
            <a:r>
              <a:rPr lang="en-US" dirty="0" smtClean="0"/>
              <a:t>) :- L, !, fail.</a:t>
            </a:r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not(L</a:t>
            </a:r>
            <a:r>
              <a:rPr lang="en-US" dirty="0" smtClean="0"/>
              <a:t>).</a:t>
            </a:r>
          </a:p>
          <a:p>
            <a:r>
              <a:rPr lang="en-US" i="1" dirty="0" smtClean="0">
                <a:solidFill>
                  <a:srgbClr val="3366FF"/>
                </a:solidFill>
              </a:rPr>
              <a:t>Negation by failure is not logical negation, when the literal contains variables when the negation is called. 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Prolog to implement the interpreter in assignment 2.</a:t>
            </a:r>
          </a:p>
          <a:p>
            <a:endParaRPr lang="en-US" dirty="0" smtClean="0"/>
          </a:p>
          <a:p>
            <a:r>
              <a:rPr lang="en-US" dirty="0" smtClean="0"/>
              <a:t>memory and environment implemented using dynamic predicates</a:t>
            </a:r>
          </a:p>
          <a:p>
            <a:pPr lvl="1"/>
            <a:r>
              <a:rPr lang="en-US" dirty="0" err="1" smtClean="0"/>
              <a:t>env(Name</a:t>
            </a:r>
            <a:r>
              <a:rPr lang="en-US" dirty="0" smtClean="0"/>
              <a:t>, Type, Location).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memory is a mapping from locations to values. The memory/2 predicate provides the mapping.</a:t>
            </a:r>
          </a:p>
          <a:p>
            <a:pPr lvl="1"/>
            <a:r>
              <a:rPr lang="en-US" dirty="0" err="1" smtClean="0"/>
              <a:t>memory(Location</a:t>
            </a:r>
            <a:r>
              <a:rPr lang="en-US" dirty="0" smtClean="0"/>
              <a:t>, Value).</a:t>
            </a:r>
            <a:endParaRPr lang="en-US" dirty="0" smtClean="0"/>
          </a:p>
          <a:p>
            <a:pPr lvl="1"/>
            <a:r>
              <a:rPr lang="en-US" dirty="0" err="1" smtClean="0"/>
              <a:t>memoryCounter(Length</a:t>
            </a:r>
            <a:r>
              <a:rPr lang="en-US" dirty="0" smtClean="0"/>
              <a:t>) returns the number of cells in the memory.</a:t>
            </a:r>
          </a:p>
          <a:p>
            <a:pPr lvl="1"/>
            <a:r>
              <a:rPr lang="en-US" dirty="0" err="1" smtClean="0"/>
              <a:t>memoryAppend(Value</a:t>
            </a:r>
            <a:r>
              <a:rPr lang="en-US" dirty="0" smtClean="0"/>
              <a:t>) add a new memory cell and put Value into it.</a:t>
            </a:r>
          </a:p>
          <a:p>
            <a:pPr lvl="1"/>
            <a:r>
              <a:rPr lang="en-US" dirty="0" err="1" smtClean="0"/>
              <a:t>memoryUpdate(Location</a:t>
            </a:r>
            <a:r>
              <a:rPr lang="en-US" dirty="0" smtClean="0"/>
              <a:t>, Value) updates the memory location with the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mapping from a variable name to its type and memory location that holds the value.</a:t>
            </a:r>
          </a:p>
          <a:p>
            <a:pPr lvl="1"/>
            <a:r>
              <a:rPr lang="en-US" dirty="0" err="1" smtClean="0"/>
              <a:t>env(name</a:t>
            </a:r>
            <a:r>
              <a:rPr lang="en-US" dirty="0" smtClean="0"/>
              <a:t>, type, value) provides the mapping</a:t>
            </a:r>
          </a:p>
          <a:p>
            <a:pPr lvl="1">
              <a:buNone/>
            </a:pPr>
            <a:r>
              <a:rPr lang="en-US" dirty="0" smtClean="0"/>
              <a:t>   type is either [‘</a:t>
            </a:r>
            <a:r>
              <a:rPr lang="en-US" dirty="0" err="1" smtClean="0"/>
              <a:t>int</a:t>
            </a:r>
            <a:r>
              <a:rPr lang="en-US" dirty="0" smtClean="0"/>
              <a:t>’] or [‘</a:t>
            </a:r>
            <a:r>
              <a:rPr lang="en-US" dirty="0" err="1" smtClean="0"/>
              <a:t>ptr</a:t>
            </a:r>
            <a:r>
              <a:rPr lang="en-US" dirty="0" smtClean="0"/>
              <a:t>’, ‘</a:t>
            </a:r>
            <a:r>
              <a:rPr lang="en-US" dirty="0" err="1" smtClean="0"/>
              <a:t>int</a:t>
            </a:r>
            <a:r>
              <a:rPr lang="en-US" dirty="0" smtClean="0"/>
              <a:t>’]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217C-54F6-C749-B62F-5CC753FC83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509</Words>
  <Application>Microsoft Macintosh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Side effects in Prolog</vt:lpstr>
      <vt:lpstr>Side effect</vt:lpstr>
      <vt:lpstr>Asserting facts</vt:lpstr>
      <vt:lpstr>Printing statements</vt:lpstr>
      <vt:lpstr>Cut</vt:lpstr>
      <vt:lpstr>Negation in Prolog</vt:lpstr>
      <vt:lpstr>Assignment 7</vt:lpstr>
      <vt:lpstr>Memory</vt:lpstr>
      <vt:lpstr>Environment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Grammars, trees, and interpreters</dc:title>
  <dc:creator>Xinming Ou</dc:creator>
  <cp:lastModifiedBy>Xinming Ou</cp:lastModifiedBy>
  <cp:revision>159</cp:revision>
  <dcterms:created xsi:type="dcterms:W3CDTF">2010-12-06T03:58:39Z</dcterms:created>
  <dcterms:modified xsi:type="dcterms:W3CDTF">2010-12-06T05:47:12Z</dcterms:modified>
</cp:coreProperties>
</file>