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5" d="100"/>
          <a:sy n="95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10-15T18:07:41.2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4970 4468 72,'3'3'8,"-2"1"-9,0 1 0,0-1 19,-1 0 15,0 3-11,1-1-10,-1-4 4,3 1-2,-2 1 2,2-1-4,1-2 7,1 0 2,0-1 6,1-2-2,1-4-4,1 0-7,2-3-4,0 0-5,0-3-3,0 1 3,-2-3-4,1 0 2,-2 0-2,-1-1 0,-1 2-1,-1-3 1,-2 0-1,-1 2 0,1-2 0,-2 1 1,0 1-2,0 0 1,0 2 0,0 0-2,0 4 1,0 2 0,-1 4 1,1 0 0,0 2 0,-1 0-1,1 0 0,-1 0-1,-1 1-4,-3 3 4,-1 1-1,-1 1 1,0 2 2,0 3 0,1-1-1,0 3 1,1 1-1,2 3 2,-1 4 0,1 2 2,2 6 1,0 0 3,1-2 0,0-3 1,2-4 0,5-2 0,-1-5-3,2 0 0,-1-4-3,3-2 0,-2-2 2,1-1-4,1 0 1,-2-2-12,1 0-17,-1-1-28,0 0-51,-1-1-37</inkml:trace>
  <inkml:trace contextRef="#ctx0" brushRef="#br0" timeOffset="551.7578">5319 4445 210,'0'0'-4,"-1"0"-48,1 0 49,0-2 10,0 2 0,0 0-3,0 0 10,3 0-10,1 0-2,2 0-2,1-1 7,1 1 0,1-3-3,-1 0-2,1-2 2,-1-2-3,-1 0 2,0-1 0,-1-2-1,-1 3-2,-2-4 0,0 1-14,-3 0-3,0 0-3,-3 1 8,-2 1 10,-3 2 0,0 0 2,-2 5 3,0 0 0,-2 1-2,1 4 0,2 3 1,2 3 9,1 5 1,2 3 3,-1 2-4,0 3 3,2 2 4,1 0 0,-1-2 2,1 0-7,2-5-4,0-5-1,2-4-1,2-4 5,3-3 2,3-2 0,1 0-5,5-3-5,0-2-6,0 1-10,-2-2-18,-2 2-12,-1 1-38,-2-2-41</inkml:trace>
  <inkml:trace contextRef="#ctx0" brushRef="#br0" timeOffset="1072.2656">5630 4225 16,'1'-8'36,"-1"2"8,1 0-17,-1 2-2,0 0-5,0 2 4,0-1-9,-2 1-4,1 1 0,0 1 3,-2 0-4,0 0-5,-1 1-6,-1 6 0,0 3 0,-2 5 0,0 3-2,-1 2 5,-1 6-2,3-2 0,4-3 0,2 0 0,3-3 0,4 4 0,0 0 4,-2 2 9,0 1 6,-2 0-2,-3-2-3,0 0-3,0-2-8,-4 0-3,0-4 2,-1 0 0,-1-3-1,1-4 1,-1-3-1,0-2 0,-2-3-1,0-2-10,1-3-2,2-6 2,0-3-3,0-2-9,2-3-10,0 0-7,3 0-8,0 1-21,3 3 6</inkml:trace>
  <inkml:trace contextRef="#ctx0" brushRef="#br0" timeOffset="1536.1328">5560 4495 17,'8'-2'34,"1"0"6,1 0-7,-1-1-4,-1 1 2,3-1 6,-2 0-7,-1-1-7,2 0-7,-1-1-7,2-2-5,0-2-3,1-2-1,-1 1-1,1-3-1,1 0-1,0-4 2,-1 0 1,-1-1 0,0-1-4,-2-1 4,-2 2 0,0 1 2,-1 0-2,-2 4 2,0 3-2,-1 4 2,-3 1 4,1 3 5,-1 0 3,0 2 0,1 0-4,-1 0-6,0 1-3,0 3-4,0 6 3,-2 7 2,-2 4 4,1 3 5,-2 2-1,0 2-1,-2-2 0,3 1-2,0-2 3,1-5-1,3 0-6,1-6 1,4-3-2,0-1-1,2-3 1,0-2 0,-1-4-2,0 1-5,1-2-10,1-3-6,0-4-11,1-3-32,-1-2-37,1-3-46</inkml:trace>
  <inkml:trace contextRef="#ctx0" brushRef="#br0" timeOffset="1761.7187">5766 4356 277,'0'0'4,"0"0"-6,0 0 6,3 0 32,2 0-2,5-1-16,3-1-11,2-1-5,4-1-4,0 0-20,-3-1-41,0 1-97</inkml:trace>
  <inkml:trace contextRef="#ctx0" brushRef="#br0" timeOffset="2869.1406">6050 4393 42,'0'0'10,"1"0"-2,1 0-2,0 2 30,1-1-3,1 1-16,2-1 6,1-1 0,2 3 3,4-3-1,0 0-6,1 0 0,2 0-2,0-1-2,0-2-4,2 1 1,-2 0-6,-1 0-1,-2 2-3,-1 0-2,-2 0 0,-1 0 0,-3 0-4,-1 0-1,-1-1-6,-2 1-7,0-1-13,0-1-8,-2-1-18,0-2-33</inkml:trace>
  <inkml:trace contextRef="#ctx0" brushRef="#br0" timeOffset="3204.1015">6177 4334 180,'1'-2'0,"2"0"8,0 1 10,-2 1 34,1 0-18,0 0-19,-1 0-5,0 2-1,0 2-1,-1 0 3,1 5 4,-1 1 2,0 4-4,0 2-1,0 1-5,1 1 0,3 1-3,-1-4-2,1-1 0,-1-2-2,2-4 1,-1-2-7,3-2-8,0-2-19,4-2-23,1-5-39,2-4-37</inkml:trace>
  <inkml:trace contextRef="#ctx0" brushRef="#br0" timeOffset="3829.1015">6428 4375 19,'1'0'93,"1"0"-76,-1-1-17,1-1 27,1 2 8,2 0-17,2-2-5,4 0 0,2 1-2,4-2 4,1 2-1,0-1-5,-1 0-1,1 0-3,-2 0 2,0-1-4,-1 1 1,-2 0-3,-2-1 0,-2 2-1,-4-1-1,-2 0-4,-2 1-4,-1 0-6,0-1-22,-2 0-55</inkml:trace>
  <inkml:trace contextRef="#ctx0" brushRef="#br0" timeOffset="4147.4609">6504 4285 185,'0'0'2,"0"2"-6,4 2 1,0 0 29,1 6 12,0 0-18,-2 4-6,-2 3 5,-1 1-7,0 1-4,-1 2-1,0-2-3,0-1-2,1-2-2,0-2 0,2 0-5,1-4-14,0-2-8,-1 2-25,-1-5-27,-1-3-69</inkml:trace>
  <inkml:trace contextRef="#ctx0" brushRef="#br0" timeOffset="11659.1797">4986 6056 13,'0'0'54,"0"0"-54,0 0-1,0 0 3,0 0 32,0 0-9,0 1-12,1 1 0,2 0 5,-1-1-5,1 3 1,1-3-8,0-1-2,1 1 1,0-1 4,1-2 4,2-4 1,0-1-4,0-2-5,0 0 0,-2-2-3,0 0-1,-2-1 1,1-3-2,-1 0 1,-1 0 0,-1 0-2,-1 2 3,-1 1-3,-1 0 2,-2 2-2,0 0-2,-1 1 2,1 3 1,1 1 0,-1 1 0,2 3 0,-1 0 1,-1 1 1,1 0 0,-1 0-2,-1 2-1,-1 2 3,0 3-1,0 4 4,1 4 1,0 4 2,1 1 3,-1 3-1,1 1 5,-1 2-3,-1-1-2,1-2-5,2-2-3,2-4 0,0-3-1,0-3 3,4-2-1,0-3 0,1 0-3,2-3 3,0-1-1,2-1-2,1-1-8,-1 0-23,1-3-28,1-4-45,0-1-60</inkml:trace>
  <inkml:trace contextRef="#ctx0" brushRef="#br0" timeOffset="12167.9687">5209 6047 176,'0'0'6,"0"1"-7,0-1-1,2 1 7,0-1 11,3 2-2,0-1 0,4-1 4,0 0 0,3-3-9,2-1-4,-1-1-5,1-1 1,0-3 2,0 1-3,0-3 0,-1 1 1,-2 0-2,-1-1 0,-5 2-1,-3-1 1,-2 3 2,-2 2-4,-4 0 2,-3 2-1,-3 3 1,-2 0 1,0 3-2,2 1 2,-1 2 1,3 1 0,2 1 3,1 3-1,2 3 4,1 2 2,3 1-1,1 1-1,0-1 1,0 0 0,3-2-4,1-3-1,1-1-1,2-4-2,1 0-2,3-5-11,1-1-16,1-1-24,3-5-36,1-3-56</inkml:trace>
  <inkml:trace contextRef="#ctx0" brushRef="#br0" timeOffset="12942.3828">5560 5927 87,'0'-11'142,"-2"1"-140,-2 1-7,-2 2 6,0 2 1,-1 1 0,1 2-1,-2 2-1,-1 2-1,3 4 1,-1 2 3,1 1 5,0 3 0,2 0 4,0 2 0,2 3-1,2 2-3,0 0 3,3 3 0,0-2 5,1 2 1,1-2-1,0-1-5,-1-1-5,0-1-1,-2-2-3,-1-1 0,-1-2-2,0 0 0,-2-2 1,0-1-1,-3 0 1,0-1 0,-1 0-2,-2-1-4,1-2-8,-2-3-6,0-2-12,0-1-7,1-5 11,1 1 12,2-3 2,3-1 5,1 2 1,1 1-11,0 1-11,2 1 10,4 0 6,0-1 6,3 1 4,4-3 1,1 0 4,3-2-2,0-1 0,1-2 2,-1-1 4,1-1 2,-1-2 1,-1-1-4,-2-3 4,0 0-4,-3-1 4,0-1 3,-1 1-2,-2 2-2,-1 2 0,-2 4 11,-2 2 3,-2 4-5,1 4 4,-1 1-2,-1 2-16,0 2-7,0 4 3,0 3 6,-1 2 4,-2 4 5,-1 1 0,-2 2-2,-2 1-3,-1 4 4,2-1 0,-1-3 0,3 0 0,1-3-5,4-3-3,0-3-2,4-2 0,2-2 0,2-3 1,0 0-1,1-1-2,0-2 0,-1 0-10,0-4-20,1 0-30,-2-5-37,1-1-55</inkml:trace>
  <inkml:trace contextRef="#ctx0" brushRef="#br0" timeOffset="13160.1562">5625 6014 236,'0'0'8,"0"0"-7,4 0-3,2 0 12,6-3-2,3 1-5,3-3-8,1 2-23,0-1-21,-1-1-36</inkml:trace>
  <inkml:trace contextRef="#ctx0" brushRef="#br0" timeOffset="13708.0078">5898 6072 159,'-1'-1'30,"0"0"-8,-1 1 1,2 0 3,0-1-11,0 1-2,1 0 5,3-1-4,3 0-6,3 1 3,3 0-1,-1 0-3,0 0-2,-2 0-3,-2 0 3,0 0-2,-3 0 0,-2 0-2,1 0-1,0 0 0,-2 0 0,2 0-1,-3 0-5,1 0-14,1 0-31,-1-1-48,2-1-46</inkml:trace>
  <inkml:trace contextRef="#ctx0" brushRef="#br0" timeOffset="14018.5547">6194 6027 120,'0'0'58,"1"0"-35,1 0-8,0 0 34,0-1-22,3 1-12,2 0-6,1-1 3,2 1 2,2-1-3,2 0-3,-1 0-5,3 1 1,-1-2-2,0 1 0,0 0 1,-3-1-3,-2 2 1,-5-1-2,-2 0-13,-1 1-19,-2 0-21,0 0-69</inkml:trace>
  <inkml:trace contextRef="#ctx0" brushRef="#br0" timeOffset="23102.539">7460 4445 59,'0'0'5,"0"0"-8,0 0 8,0 0 4,0 0-8,2 0-2,-1 2 0,2-2 4,-2 1 8,2-1-2,0 1 4,1-1 2,-1 0-2,1 0 0,2-1 2,1-4 0,1-2 2,2-2-7,0-2 3,0 0-5,1-1-3,-2 0-5,-1-1 2,-1 1-4,0-2 2,-3 0-2,-1 0 4,0 1 0,0 1-1,-3 3-1,0-1 6,-1 2-1,-1 1-2,0 1-4,0 0 1,0-1 0,1 2 0,0 0 1,-1 2-3,2 2 2,0 1 1,-1 0-2,1 0-4,-2 0-5,1 4-2,-2 3 11,-2 4 2,-1 1-1,-1 2 0,1 2 4,-1 3 2,3-2 6,1 3 6,-1 1 2,2-3-5,1 4-1,1-3-5,0-1-1,0-2-2,3-2-5,1-2 2,1-6-3,2 1 1,1-3 1,1-2-2,0-1-2,1-1-17,0-4-32,-1-2-48</inkml:trace>
  <inkml:trace contextRef="#ctx0" brushRef="#br0" timeOffset="23626.9531">7668 4400 87,'0'0'147,"1"0"-150,0 0-28,0 0 31,3 0 2,0 0-1,1 0 0,0 0-1,0 0 0,1 0 1,0 0 2,1-2 2,1 0 0,-1-2-1,0-2-5,0 1 3,2-2-2,-2 0 1,1-3-1,-1 1-1,-2-1 2,-1 1-2,-2 1-1,-2 0-9,0 0 4,-1 2 5,-3 0 3,0 4-1,-1-1 2,-1 3 2,1 0 5,-2 0-8,1 7 0,-1-2 1,-1 3-1,2 2 5,0 0 2,1 0-2,1 2 2,-1 1 6,1 0-4,2 2 2,0 0-1,0-1-5,2 0-2,0-1 2,2-3-5,3-2 1,2-2-2,2-2 0,1-1-6,1-3-15,4 0-6,-1-5-12,0 0-10,-1-2-54</inkml:trace>
  <inkml:trace contextRef="#ctx0" brushRef="#br0" timeOffset="24126.9531">7984 4222 96,'2'-5'1,"-2"-2"19,0 3 29,0-1-12,0 0 2,0 2-3,0 0-10,-2 2-9,0-1-14,-1 2-6,-3 0-18,0 0-15,0 0-7,1 1 17,1 1 15,1 1 2,-1-1 4,0 4 4,-1 0 1,1 2 1,1 3 4,2-1 7,0 4-1,1 1 5,0 0-1,1 2 0,2-1 5,-1 0-5,1 1 10,-1 2-5,-1 0-3,1 2-5,-2 0-6,0 0-4,0 0 0,-2 0-2,1-3 0,-1-1 0,1-5 0,1-2 0,0-3 0,0-3-4,0-1-11,-1-1-30,-1-1-71</inkml:trace>
  <inkml:trace contextRef="#ctx0" brushRef="#br0" timeOffset="24338.8672">7901 4431 321,'0'-1'6,"0"1"-7,0-1-1,0 1 6,0-2 6,3 0-6,3 0-2,1-4-2,3 2-1,1 0-7,2-2-26,2-1-20,-1-1-18,3-2-4,-1 0 4</inkml:trace>
  <inkml:trace contextRef="#ctx0" brushRef="#br0" timeOffset="24619.1406">8115 4278 13,'3'-12'7,"-2"1"-5,-1 1 9,-1 1 22,-2 4-5,0 1 15,-1 3-2,0 1-25,1 0-3,0 4 3,2 1-5,0 5-1,1 0 2,0 3 1,0 2-1,1 2 4,-1 0 2,0 0 1,0 1 2,0-2-6,0 2-5,0 0-5,0-2-3,1-3-1,2-3 0,-1 0-1,3-4 0,-1 0 0,2-3-3,1 0-13,0-3-20,2 0-22,-1-6-47</inkml:trace>
  <inkml:trace contextRef="#ctx0" brushRef="#br0" timeOffset="24828.125">8105 4323 272,'-4'0'4,"4"0"-2,0 0 24,0 0 5,0 0-17,0 0-9,0 1-3,3-1-2,5 0 2,3 0 0,3 0-11,3-3-43,0-1-67</inkml:trace>
  <inkml:trace contextRef="#ctx0" brushRef="#br0" timeOffset="25270.5078">8283 4425 47,'0'-1'42,"-1"1"-18,0 0 8,1 0 24,0-1-9,0 1-12,0 0-5,0 0-4,0-1-8,0 1-9,0 2-6,0 4-7,0 5 5,2 3 3,-2 4-3,0 1 1,-3 1-1,2-2 0,-2-3-4,3-2-9,0-4-21,0-2-32,4-4-49</inkml:trace>
  <inkml:trace contextRef="#ctx0" brushRef="#br0" timeOffset="25722.6562">8390 4429 307,'0'0'2,"-1"1"-18,0 4 13,1 2 17,-1 4-7,1 3-4,0-1-3,0-1 2,0-2-2,0 0 1,0-4 0,0-1 0,0-3-1,0-2 1,0 0 4,0 0 2,0-4-1,1-5-9,1-3-18,3-1-14,1-3-1,0 0-9,2-4 3,2 1 13,-2 2 14,0 6 14,-1 3 9,-2 4 3,-1 4 4,0 1 1,0 3 3,1 5 2,-1-1-5,0 3 11,1 3 1,-1-1-5,-2 3-5,0-1-11,1 1 0,-2-3-4,0 0-2,0-1-1,-1-2-5,0 0-29,-2-3-39,1-4-33</inkml:trace>
  <inkml:trace contextRef="#ctx0" brushRef="#br0" timeOffset="26054.6875">8553 4324 203,'0'1'5,"1"2"-12,2-1 6,2 0 6,3 0 14,2-1 3,2-1 6,0 0-3,1 0-18,-2-2-6,2 0 1,0 0-4,-1 0-21,3-3-25,-3 0-23,-1-1-21</inkml:trace>
  <inkml:trace contextRef="#ctx0" brushRef="#br0" timeOffset="26318.3594">8638 4277 227,'0'0'5,"0"2"-11,2 1 15,0 3 27,1 1-15,-1 3 4,0-2 0,-2 3-6,0 0-4,0-1-6,0 1-7,0 0 0,1-2-1,1 1-1,-1 3 0,1-2-9,0-2-8,0 1-14,-1-3-15,2-1-20,-2-3-29</inkml:trace>
  <inkml:trace contextRef="#ctx0" brushRef="#br0" timeOffset="26563.4765">8790 4341 279,'2'0'4,"1"-2"-6,3 0 30,0-1 8,3 0-25,0 0-7,2 2-1,2-1-3,0 1 0,-2 0 0,2-1 0,0 0-15,0-1-22,-1 0-21,0-2-39,-3-2-59</inkml:trace>
  <inkml:trace contextRef="#ctx0" brushRef="#br0" timeOffset="26770.5078">8868 4270 234,'0'7'17,"0"2"-15,0 3 18,0 1 39,0 3-22,0 0-20,0-1-4,-1 1-2,0-2-3,-1 1-3,0 0-3,0 0-2,1 2-13,-1-1-42,1-1-71</inkml:trace>
  <inkml:trace contextRef="#ctx0" brushRef="#br0" timeOffset="27846.6797">7429 6213 116,'1'0'-10,"1"0"-56,2-2 26,-1 1 70,2-2 4,0 0-18,-1 0-11,1-1 9,-1 0 3,0-2-6,2-3-6,1 0-4,0-6 4,2 2 1,0-6 1,0 1-6,-1-1-2,-1 0 2,-1 2-1,-1 0 1,-3 4 2,-2 3 0,0 0 7,-2 4 2,-2 2 1,1 1-7,-1 2-4,1 0 11,-1 1-8,1 0-4,0 4 0,-1 2-2,1 3 0,-1 2 2,3 4 1,1 2 6,0 4 5,0 1 0,0 2 7,1-2 0,1 0-2,0-1-3,1-3-4,0-1-8,0-1-1,0-3-1,-1-4-1,1-1-5,3-4-14,2-3-11,2-1-10,3-1-5,1-5-24,0-4-47</inkml:trace>
  <inkml:trace contextRef="#ctx0" brushRef="#br0" timeOffset="28462.8906">7655 6152 201,'0'0'3,"-2"0"-4,2 0-1,0 0 10,1 0 3,2 1-4,3-1 4,4 0-3,0 0-1,1 0-1,2-3-1,-1-1-4,-1 0-2,1-2 2,-1 1 1,-1-2-2,0 1 2,-4-1-1,-3 0-2,-2 0-6,-1 2 2,-1 0 5,-6 2-1,-2 1 0,-2 2 1,-5 3-2,2 3 0,-1 2 2,1-1 2,4 4 7,1 0-1,5-1 3,-1 3-2,3 1-4,2 0 2,0 0 1,2 0 0,3-4 0,0 1-4,3-4-2,3-1-2,2-5-28,2-1-31,2-5-53</inkml:trace>
  <inkml:trace contextRef="#ctx0" brushRef="#br0" timeOffset="28782.2265">7997 5934 146,'-4'-2'90,"1"1"-76,-2 1-14,0 1 8,-2 2 5,2 4-5,-2 2-8,2 4 3,0 2-2,1 5 2,4 3 2,-2 4-1,2 1-2,0 1-1,0-1-1,0 1 1,0-3 0,3 1 0,1-4 5,0-5-3,0-1-3,-1-5 0,0-2-3,-3-3-3,0-1-6,-4-1-26,-4-3-41,-4-2-40</inkml:trace>
  <inkml:trace contextRef="#ctx0" brushRef="#br0" timeOffset="29179.6875">7823 6228 113,'-1'-2'10,"2"0"-11,4-1-3,3-1 10,5 0-3,4-2-2,3-2-1,4 0 2,1-2-3,-1-2 2,1 0-1,2-3-2,-2 1 4,0-1 0,-3-2 3,-4 2 1,-4-2-4,-3-1-2,-4 1 1,-2 0 1,-4 1-2,0 3 2,-1 2 6,-2 4 19,-2 4 1,0 2 3,0 1-10,-3 5-14,-1 3-1,-2 5 5,-2 5 3,0 1-2,3 3 1,0-1-5,2 3-1,3-1-2,1-2-2,3-1 1,1-3-1,5-5-2,1 0 1,2-5 0,0-3-2,4-3 0,0-2-22,1-7-27,1-3-78</inkml:trace>
  <inkml:trace contextRef="#ctx0" brushRef="#br0" timeOffset="29358.3984">8042 6086 382,'-3'2'2,"1"-2"-5,3 0-1,5 0 1,6-3 5,7 0-2,5-3-13,2-3-30,1 1-83</inkml:trace>
  <inkml:trace contextRef="#ctx0" brushRef="#br0" timeOffset="30025.3906">8326 6138 185,'-2'-2'3,"0"0"-4,-1 0 7,0 2 14,-1-1-18,-1 1-4,-1 0 4,0 0 2,0 3 8,-1 2 4,-1 3 1,1 5-2,0 5-5,1 2 1,3 4-4,2-2-2,1 0 1,4-6-3,4-2-3,2-6 6,2-3 1,3-5-1,-1-3-1,1-6 0,-2-1 4,-2-3-4,-2 0 0,-2-2-3,-2-1-1,-2 2 1,-3-3-1,-1 0-3,-4 2-12,-3 1-14,-2 7-18,-1 2-32,-2 3-19</inkml:trace>
  <inkml:trace contextRef="#ctx0" brushRef="#br0" timeOffset="30497.0703">8470 6150 291,'0'-1'8,"0"1"-6,0 0 11,-1 0 22,-2 2-21,0 3-14,0 3 0,1 4-2,1 3 4,0 0-2,1-1 0,1 0 0,1-2 0,2-2 0,-2-3 0,3-4-2,1-2 2,2-1-5,2-5 0,0-4 0,0-3 1,0-2 2,-1-3 0,0 3 0,-2 0 1,-2 2 1,-3 2 1,-1 3 1,0 3 0,-1 2 0,0 2 3,0 0-4,-1 4-2,0 4-2,-2 2 3,1 3 1,0 3-2,2-1 1,0-1-3,5-2-11,0-4-16,2-2-9,0-3 5,3-3-16,-3-2-7,1-5-22</inkml:trace>
  <inkml:trace contextRef="#ctx0" brushRef="#br0" timeOffset="30790.039">8668 6009 297,'0'-2'8,"0"2"-12,0 3 0,0 4 12,0 4 8,0 3 4,-1 3-2,-1 2-5,0 1-3,-1 1-2,1 2-1,-1 2-5,-2 0 0,2-1-1,-1-1-1,3-4 1,0-5 0,1-2-1,4-4 3,1-1-2,2-3 0,2-3 0,1-1-6,2-3-10,2-6-31,-2-4-88</inkml:trace>
  <inkml:trace contextRef="#ctx0" brushRef="#br0" timeOffset="31017.5781">8609 6147 193,'-1'0'21,"1"0"-18,0 0 12,3 0 8,2-1-14,4-3-5,4-1-4,4 0-4,1 1-24,0-2-31,-1 1-67</inkml:trace>
  <inkml:trace contextRef="#ctx0" brushRef="#br0" timeOffset="31320.3125">8837 6139 251,'0'0'14,"0"0"-15,3-2-3,2 1 23,2 0-9,3 0-1,-3 1 2,2 0-2,-1 1-6,0 1 0,2 0 0,0 0-2,2-1-1,0-1 2,0 0-2,1-3-3,-1 0-14,1-2-15,0 0-48,-2-2-32</inkml:trace>
  <inkml:trace contextRef="#ctx0" brushRef="#br0" timeOffset="31584.9609">8944 6064 221,'0'2'8,"-1"3"-14,1 1 11,0 2 35,-1 3-15,1 0-11,-2 3 5,0 0 1,-1-2-1,0 1-9,2-1-8,1 0-2,0 0-4,1-1-27,3-2-19,1-1-29,-1-4-75</inkml:trace>
  <inkml:trace contextRef="#ctx0" brushRef="#br0" timeOffset="31892.5781">9138 6116 182,'7'-4'16,"4"1"-31,2-2 19,1 1 2,0 1 2,0 1 5,0 2 13,-1-1-22,1 1-4,-2 0 3,0 0-2,-3 1-2,-2-1 0,-2 0-14,-2 0-21,-2 0-29,-1-3-55</inkml:trace>
  <inkml:trace contextRef="#ctx0" brushRef="#br0" timeOffset="32108.3984">9221 6037 243,'0'0'21,"-1"0"-16,0 3 23,0 5 0,-1 5-9,1 4-4,0 2 0,0 1-8,0-1-4,0-1-2,0 0-7,-1-1-14,1-2-14,-2 0-13,-1-5-52</inkml:trace>
  <inkml:trace contextRef="#ctx0" brushRef="#br0" timeOffset="43753.9062">5014 9028 166,'-5'-4'2,"0"2"-4,2 1 1,-1-1-1,0 1 4,2 0-2,-2-1 1,1 0-2,1 0 2,1-1 1,1 1 2,0-1 1,3 0-5,2-3 2,3 4-1,1-2 2,2-1 1,1 3 0,1 0 3,-3 2 2,0 3 0,-2 4 1,-1 6 1,2 3-1,-2 0-3,-1 1 0,-1 0-3,0-3 0,1 0-3,0-3 1,-2-2-1,1-2 1,-3-4-2,1-1 2,-3-1-1,1-1 8,-1-3 17,0-2-11,0-5-11,0-3-2,0 0-2,0-3 1,1 1-1,1 1-1,1 0 0,1 5 0,-1-1-1,1 3 2,1 1-2,-1 1-1,1 2-1,0 0 3,0 1 1,0 0-2,0 1 1,0 1-2,1 0-10,0 3-14,-1 4-18,1-1-21,-2 2-47</inkml:trace>
  <inkml:trace contextRef="#ctx0" brushRef="#br0" timeOffset="44075.1953">5347 8926 139,'0'0'30,"0"0"-14,0 0-14,0 3 12,2 4 6,0 1 3,0 5-3,0-1 6,-1 2-7,-1 0-1,0 0-11,0-3-3,0 1-2,0-3-2,0 1 0,1-4-4,2 3-11,0-4-20,4-1-17,0 0-27,3-4-67</inkml:trace>
  <inkml:trace contextRef="#ctx0" brushRef="#br0" timeOffset="44773.4375">5648 8961 190,'0'-2'31,"0"0"-25,0 1 11,-2-1 1,-2 1-10,0-1-7,1-1-1,-1 1 0,1-2 1,-1-1 0,0 0-2,-1 1 3,-2 1-2,-2 2-2,-1 1 3,-2 4-2,-1 2 1,0 3 0,2 0 0,2 0-1,2 2 0,4 0-1,0 0-2,3 2 4,0-3 1,4-1-1,0-3-1,3 0 1,0-4 0,0-1-2,2 0 2,3-2 0,0-1-2,-1-1 0,-3-1 2,1 0-1,-3-1-5,1 0 1,-3 0 1,1-1-2,-2 1 1,-1 1 8,0 0-1,-2 3-1,0 1-2,1 0 2,0 3-6,-1 5 4,2 4 1,-1 3-2,-1 4 4,0 2-4,0 1 4,0 1-2,-1 0 1,0-1 1,0-4-1,-1-2 1,0-2 2,-3-1-1,0-3 1,-2 1-4,-2-4 2,-1-1-3,0-2-11,-2-3-3,2-1-3,0-2 5,2-3 11,1-5 3,3-2 2,-1 1-1,1-1 4,4 0-5,0 1-2,6 0 0,2 0-5,5 0 3,4-2-8,1-1-18,2 0-11,1-1-19,0 0 20</inkml:trace>
  <inkml:trace contextRef="#ctx0" brushRef="#br0" timeOffset="45564.4531">5715 9031 0,'18'-19'10,"-2"0"18,-2-3 30,-3 0-34,-1-1-14,-2 1 6,-2 2-4,-3 1 2,0 5 2,-2 2-3,0 1-1,-1 4-4,0-1 6,0 2-7,1 0-5,0 0-1,1 1-2,0 0-1,2 0 2,-1 3 0,1-1-2,-1 3 2,0 0-4,-1 5 3,-1 6-2,-1 2 5,0 9 4,-3 3 1,-2 5 4,-2 2 0,-1-2 5,2-1-6,0-4 0,0-4-1,1-3 0,1-4-4,1-3 0,1-3-3,1-3-2,1-2 0,0-3-1,1 0-1,2 0 0,3-4-1,2-4-1,-1-3-6,3-3-3,0 0 2,0-1 0,-1 0 2,0 1-1,0 4 2,-4 3 8,-1 5 3,-1 2 1,0 1-3,-2 5 0,0 4 4,-1 2-2,0 2 2,0-2-1,-1 1-3,1-3 0,2 0-2,2-2 2,2-3-3,1-1 2,1-4-1,2 0 0,1 0-1,0-5 0,2-4-2,-2-1 1,1-1 3,-1-3-4,1-1 4,-1-1-1,-2-4 0,0 0 2,-2 0-1,-1-2 1,-1 4-3,-3 0 4,-1 5 2,-1 7 5,0 2 11,-1 3-1,-1 1-7,2 1-9,-4 6-7,1 4 1,-3 9 3,-1 2 1,0 3 3,1-1-1,-1-2 2,2 0 1,2-4 1,0-2-4,3-4-2,0-3 3,4-1-2,1-3 0,2-2-1,1-3 3,2-2-4,0-3-14,1-3-17,1-2-26,-1-2-27,-1-3-90</inkml:trace>
  <inkml:trace contextRef="#ctx0" brushRef="#br0" timeOffset="45760.7422">6024 8950 302,'-4'0'5,"2"3"-5,1-1 13,0-1 8,1 1-12,2-1-3,3 0-1,4 0-3,2-1-2,3 0-33,1-2-42,0-2-92</inkml:trace>
  <inkml:trace contextRef="#ctx0" brushRef="#br0" timeOffset="47131.8359">6258 8989 20,'0'0'20,"0"0"0,0 0 27,0 0 7,0 0-14,0 0-6,0 0 0,0 0-1,0 0-11,0 0-16,1 0-6,1 0 0,4 0 0,3 0 4,3 0 1,4 0 3,2 0-2,1 0 0,-1 0-4,-4 0 0,0 0-2,-1-1-4,-2 1-15,0-2-21,-3 1-28,-2 0-51</inkml:trace>
  <inkml:trace contextRef="#ctx0" brushRef="#br0" timeOffset="47384.7656">6353 8948 152,'0'0'28,"-1"0"-3,1 0-9,0 0 11,0 0-8,0 0-10,1 3-6,2 4 13,0 1 5,-2 2-13,0 3-5,-1 1-2,0 0 1,-1-3-5,0 0-8,1-2-8,0-1-14,0-3-8,4-2-3,1-2-34</inkml:trace>
  <inkml:trace contextRef="#ctx0" brushRef="#br0" timeOffset="47657.2265">6559 8945 309,'0'0'2,"0"0"-18,1 0 8,2-1 14,4 1 11,1-1-7,4 0-2,2-2-3,0 0-3,4-1 2,0 1-4,3-2 0,-2-1-4,2 1-10,-4-2-10,-1 2-23,-2 1-34,-4-2-64</inkml:trace>
  <inkml:trace contextRef="#ctx0" brushRef="#br0" timeOffset="47839.8437">6690 8866 247,'0'3'3,"0"2"-3,0 6 1,-2 2 31,0 3-6,-3 4-10,0-1-6,0 3-6,0-3-4,3 3-21,1-2-52,1 0-43</inkml:trace>
  <inkml:trace contextRef="#ctx0" brushRef="#br0" timeOffset="48997.0703">5100 10604 111,'0'-4'4,"0"3"19,1-4 11,2 2-10,1-1-11,3 1 4,1 0 4,3 3-3,1 0 0,0 4-9,-1 3 0,-2 3-7,-1 5 0,-1 1-1,-1 2 3,-4 0 0,1-3-1,-3-2-1,0-2-1,0-2 2,-3-2 0,2-1-1,0-4 0,0-2 2,-1 0 9,0-4-9,0-2 0,0-4-3,2 0-1,0-2 0,0-1-1,2-2-1,2 0-3,0 1-12,0 3 4,2 0-5,-1 3-3,1 1-13,0 2-17,1 0-28</inkml:trace>
  <inkml:trace contextRef="#ctx0" brushRef="#br0" timeOffset="49235.3515">5350 10576 35,'0'0'31,"1"2"4,-1 1 21,2 2-8,-2 1-9,0 2-11,1 4-9,-1 1-12,1 2-5,0 0-1,-1 0 0,1-2-2,1-1 0,-1-2-7,2 1-7,0-1-13,-1-2-19,0-2-32</inkml:trace>
  <inkml:trace contextRef="#ctx0" brushRef="#br0" timeOffset="49660.1562">5608 10567 100,'0'0'46,"0"0"-23,0 0 13,0 0-20,-3 1-6,1 5-10,-1 0 1,1 3 1,0 1 0,0 0-2,2 1 1,0-1 0,0 2 1,2-2 0,1-1 2,-1-1-2,2-2 1,2-1-3,-2-1 0,2-1 0,-2-2-15,2 0-21,-2 0-11,1-1-9,-1 0-16</inkml:trace>
  <inkml:trace contextRef="#ctx0" brushRef="#br0" timeOffset="50496.0937">5726 10594 66,'0'-3'31,"0"-1"1,0 0 16,0 0-24,0-1-17,-2 0-6,-2 1-1,-1 1 1,0 0 10,-3 1 5,-1 1-6,-4 1-2,-1 0-1,-2 4-1,1 1-3,1 2-2,0 1 1,3 1-2,2 2-1,1 3 1,4 1-1,3 2 0,1 1 4,5-2 0,2-1-2,1-3 0,3-4-2,2-3 2,0-4-1,2-4-5,1-4-7,-1-2-3,-1-3 4,-2 1 6,-1-3 3,-2 0 1,-2 2-1,-2 0 0,-1 0 6,-3 2-4,0 2-1,0 5-2,-1 1 2,0 2 0,0 0-3,0 3-4,0 6 7,0 2 0,-1 3 4,-1 3-3,2 1 6,-2 4-2,2 1 2,0 2 1,0-1-3,0 0 2,0-1-4,2-1-1,-1 0 0,-1-2 1,0-1-1,0-6-1,-3-1 0,-3-3 7,-1-3 10,-2-1-3,-2-1-5,1-2-6,-3-2-1,2-2-1,-2-3 1,3-3-2,0-4-3,1-1 0,1-5-4,1-1-11,4 0 0,1-2-5,2 4-7,7 3-5,2 1-14,5 4-41</inkml:trace>
  <inkml:trace contextRef="#ctx0" brushRef="#br0" timeOffset="51291.0156">5876 10618 38,'19'-22'36,"-3"-1"-34,-2 2 2,-1-2 3,-5 1 5,-3 5 14,-2 2 7,-2 4 1,-1 1-11,1 3-10,-1 2 2,0 3-4,0 1 0,0 1-1,0 0-7,-1 6-9,-3 6 5,-1 8 2,0 5 2,-3 7 5,0 1 1,-1 1 0,1-1-4,1-3 2,1-7 1,3-4 2,1-5-6,1-8 1,1-1-4,0-4 0,1-1 6,3-5 2,2-6-1,3-5-4,4-4-4,0-3-6,2-1-2,0 0-3,0 2 0,-2 6-2,-3 5 6,-2 4 6,-3 5-1,-1 2-3,-2 1 2,1 4-1,-1 2 3,-1 3 0,1 2 1,-1 2 0,0 0 0,0-1 0,1-1 0,2-1 0,-1-4 0,3 0 0,-1-3 0,2-2 0,-1-2 0,3 0 0,0-4 1,0-5 0,1 0-2,1-3-4,0-2 3,0-3-2,1-2-5,-2-2 4,2-2 3,0 1-2,0 2 2,-1 0 4,-1 5-2,-2 4 6,-3 4 3,-1 4-7,-4 3 2,0 2 1,0 6-5,0 3 0,-4 5 7,0 3 0,-3 1 2,1 0-2,-1-1 2,3-1 1,1-1-3,1-1 2,1-2-2,1-3-1,0 0-2,0-2-3,0-2 1,0 0-1,3-2 0,1-4-1,0-1-3,2 0-9,0-1-2,3-5-7,0-1-9,-1-2-11,1 0-28,-3-3-96</inkml:trace>
  <inkml:trace contextRef="#ctx0" brushRef="#br0" timeOffset="51491.2109">6199 10552 222,'0'-2'15,"-1"0"-8,1 1-2,0 1 4,1 0-5,4-2-2,2 2-2,0 0-2,2 0-2,0 4-39,1-1-127</inkml:trace>
  <inkml:trace contextRef="#ctx0" brushRef="#br0" timeOffset="51915.039">6394 10609 90,'1'0'54,"1"0"-43,2 0 17,1 0-1,1 1-8,2 0 2,2 0 1,0 1-1,1-2-3,1 1-4,0-1-8,0-1-3,-2-1-4,-2 1-15,-2-1-19,1-3-27,-1 1-74</inkml:trace>
  <inkml:trace contextRef="#ctx0" brushRef="#br0" timeOffset="52271.4844">6715 10617 245,'0'0'13,"0"-2"-16,0 1-8,0-1 12,0 2-1,4 0 0,1 0-1,3 0 3,0 2 3,2 1-3,1 0-1,1 1-1,0-1 0,1-1 0,2-1-3,0-1-12,2 0-17,-3 0-37,-1-3-66</inkml:trace>
  <inkml:trace contextRef="#ctx0" brushRef="#br0" timeOffset="65127.9297">2337 12370 155,'-5'0'0,"0"-1"3,1 1 21,0 1 2,4 2-15,-2 6-9,2 3 1,0 6 5,1 6 6,4 3-6,1 1-2,1 3-1,1-2 0,0 0 1,-2-4 1,1-3 0,-2-2 0,0-1-2,-1-2-3,-1-3 0,1-2-4,0 0-12,-2-4-21,1-1-12,-1-3-28,-1-3-56</inkml:trace>
  <inkml:trace contextRef="#ctx0" brushRef="#br0" timeOffset="65673.8281">2536 12608 81,'2'4'7,"1"3"-5,-1 3 10,1 1 14,-2-1-12,0-1-10,-1-2-2,0 0-1,0-2 1,0-3-1,0 0 3,0-1-3,0 2 0,0-3-1,-2 2 1,1-1 3,-1-1-2,-2-3-5,3-3-1,-1-2-2,2-1 0,0-1 3,3-1 1,0 1 2,1-1-1,1-1-6,2 2-4,2 0-1,2-1 9,2-1 5,1 0 2,0 1 9,-2 3 4,0 2-2,-2 6-4,-3 1-8,1 8-5,-2 3 3,1 5 0,-3 2 4,0 2 9,0 2 2,-1-1-1,-1 0-1,1-3-9,-2-2-3,2-3-3,0-3-3,0-3-13,1-4-22,0-1-24,-1-3-56</inkml:trace>
  <inkml:trace contextRef="#ctx0" brushRef="#br0" timeOffset="66054.6875">2764 12593 172,'0'0'22,"0"2"-35,0 2 2,2 3 15,0 3 1,1 2-5,2 1 1,0 2-1,2 1 0,2 2 1,0-3 0,0-2 1,1-1 5,-2-4 2,0-1 2,-1-5-1,-3-1 4,0-1 0,0-2 7,-1-4-7,1-5-9,-1-2-2,-1-2-2,0 0-1,-2-5 2,0 4-2,0-2-2,0 3 1,-1 4 1,-1 2-1,1 6-3,0 2 0,1-1-12,0 2-28,0 0-52</inkml:trace>
  <inkml:trace contextRef="#ctx0" brushRef="#br0" timeOffset="66505.8594">3079 12603 1,'2'-5'37,"0"0"18,-1-2-24,-1-2-3,0-2-1,0-2-5,-2 2-3,-1-1-10,-2 4-1,-2 1 1,-4 2-4,-2 3-2,-1 2-1,-3 7-4,2 6 1,1 2-2,2 4 3,4 2 1,4-1-3,2 1 3,2-2-1,6-1 0,2-5 0,2-3 0,0-4 0,2-5 3,-2-1 1,0-3-2,0-3 1,-1-4-1,-1 3-1,-2-4-2,2 0 1,-3 0 0,0 1-5,-2 2-3,-1 3 2,1 4 4,-1 2-5,1 6 2,-2 4 5,0 3 0,0 1-2,-1 0-29,0-2-41</inkml:trace>
  <inkml:trace contextRef="#ctx0" brushRef="#br0" timeOffset="66850.5859">3174 12522 221,'3'-7'10,"-1"2"-7,0 3 11,1 2-6,0 2-9,2 3 4,1 5 1,3 5-1,-1 3 4,1 2-1,-3-3-1,-1-1-4,-3 1 2,0-2-1,-2-2 0,0-3-1,0-1 0,0-5-2,0 0 6,0-4-3,-1 0 5,0-3 3,0-3-7,1-4-4,0-4-1,0-2 0,0-1-6,3-2-1,1 0-19,1 0-22,0 2-25,3 3-58</inkml:trace>
  <inkml:trace contextRef="#ctx0" brushRef="#br0" timeOffset="67062.5">3377 12497 228,'0'3'3,"0"2"2,-1 5 19,-1 4 26,-1 3-32,2 2-11,1-3-6,-1 0-1,1-4 3,0-1-3,0 0-4,1-3-10,0 0-19,-1-2-17,0-3-36</inkml:trace>
  <inkml:trace contextRef="#ctx0" brushRef="#br0" timeOffset="67534.1797">3560 12551 71,'3'-5'4,"2"-1"-19,1 1 9,-2 0 44,-1 1-10,0 0-15,-3 1-4,0 0 12,0 1-1,-2-1 14,-3 3-20,-6 0-9,-2 0 0,-2 4-2,-2 5 4,2 3-1,3 3-1,0 6-3,4-2 5,2 1-1,5-1 0,1-1-4,4-5-1,4-2 1,1-4-1,1-3 2,4-4 0,-1-5 1,4-5-2,-3-3 0,0 0-4,0-1-7,-5 0 5,0-1 0,-4 3 3,-1 0 2,-2 1 1,-1 4-2,-1 4 5,0 3-4,1 3-10,1 4 9,2 3 3,0 1-3,2-1 0,1 2 0,-2-3-22,1 1-28,-1-3-26,1-3-62</inkml:trace>
  <inkml:trace contextRef="#ctx0" brushRef="#br0" timeOffset="67941.4062">3719 12522 144,'2'-2'27,"-1"2"-2,1 1 0,0 6-12,1 6-6,0 3 3,-3 3-1,0-4 0,0-1 1,-3-3-1,3-2-5,-1-4-4,0-4 1,1 1 3,0-2-1,1-3 8,2-2-5,3-4-4,0-2-3,2-3-2,0-1-10,0-4-5,2-3-4,-1 2 6,2 4 12,-3 5 6,-2 4-2,-1 4 4,0 1 5,0 2-7,-1 0-3,2 7 0,-2 3 2,0 5 3,-1 3 4,-1 3 1,-2 0-1,0-3-5,0-3-2,0-3-5,0-3-14,0-2-19,4-3-40,-2-4-72</inkml:trace>
  <inkml:trace contextRef="#ctx0" brushRef="#br0" timeOffset="68194.3359">4004 12256 215,'2'-9'6,"-2"7"22,0 2-19,0 7-16,0 3 18,0 3-1,-1 3-1,0 3 7,-1 5 1,1 3 2,0 7-6,0 6-5,0 0-5,1 1-2,-2-5-3,2-6-13,0-8-24,1-7-13,2-6-22,1-5-75</inkml:trace>
  <inkml:trace contextRef="#ctx0" brushRef="#br0" timeOffset="68374.0234">3997 12440 265,'-4'1'8,"1"1"-2,-1 1-7,2-1 5,1 1 0,1-1-2,3-2-4,5 1-6,4-1-3,6 0-10,3-1-50</inkml:trace>
  <inkml:trace contextRef="#ctx0" brushRef="#br0" timeOffset="68573.2422">4303 12399 258,'-2'0'16,"1"0"-5,1 0-5,0 0 12,1 2-15,3 1-1,4 1-1,1 1-1,1 1-11,-2 0-17,0-1-67</inkml:trace>
  <inkml:trace contextRef="#ctx0" brushRef="#br0" timeOffset="68773.4375">4273 12523 3,'0'3'44,"4"-1"-10,3-2-5,2 0-7,3 0-10,0 0-7,0 0-6,1 1-29,-2 0-87</inkml:trace>
  <inkml:trace contextRef="#ctx0" brushRef="#br0" timeOffset="69300.7812">4355 12447 60,'0'0'14,"0"0"4,0 0 28,2-1 9,4 0-12,1-1-6,2 0 10,1 1-26,2-1-14,4 2-4,0 0 1,2 0-3,-1 0-2,0 2-8,-2-2-14,1 0-25,-1 0-34,-2 0-78</inkml:trace>
  <inkml:trace contextRef="#ctx0" brushRef="#br0" timeOffset="69532.2265">4399 12559 191,'0'1'-15,"2"-1"-28,3 1 73,3-1 7,2 0-19,3-1-10,1-2-5,-1-1 0,0 3 0,-4-2-11,-4 1-103</inkml:trace>
  <inkml:trace contextRef="#ctx0" brushRef="#br0" timeOffset="80612.3047">5495 12473 15,'6'0'31,"-2"0"7,2 0-11,1-1-6,0-2-2,0-1-7,1-1-6,-1 1 1,2-1-3,-1-1 1,1-3 4,0-2 2,0-2 0,-1-1-6,0-2-4,-2-1 3,-1 0-4,-2 0 2,-1 0 1,-2 0 1,0 2-4,-1 2 2,-2 2-2,-1 4-2,0 1 1,-2 3-2,-1 2-7,-2 0-11,-1 1 0,0 3 9,-1 1 10,1 0-4,2 2 8,1 2 0,1 2 0,1 3 3,1 3 5,0 4 3,0 2 0,1-2 4,0 4-2,1 1-5,1-3-5,1-1-1,0-3 1,0-6 7,3 0 3,1-2-6,1-2-4,1-2-2,3-1-2,-1-4 1,2 1 1,0-2-1,2-3-10,1-1-11,1-1-19,0 0-18,2-2-35</inkml:trace>
  <inkml:trace contextRef="#ctx0" brushRef="#br0" timeOffset="81091.7969">5750 12422 96,'-3'0'0,"1"0"0,1 0 6,1 0 25,0 0-22,2 1-3,3 0 0,1 1 2,4-2 8,1 0-1,0 0-2,-2-2-9,1-1-1,0-2 2,0-1-2,-2 0 5,2-2-2,-3 0-1,0-1-3,-1 0 0,-2 0 0,-1 0 3,-2-2 0,-1 3-3,0-1-1,-4 2 1,-1 2-4,-2 2 0,-1 2-4,-1 1 6,-1 1-1,1 3 1,-2 3-1,3 2 2,2 1-1,0 4 3,2 3 0,0 2-2,1 4 0,1 1 0,1-2 0,1-2 0,2-1-1,3-4 0,2-2-1,0-1 0,5-4-10,2-3-22,2-3-17,2-2-27</inkml:trace>
  <inkml:trace contextRef="#ctx0" brushRef="#br0" timeOffset="81875.9765">6059 12286 133,'-2'-5'19,"-2"2"-21,0-2-7,-1 4 20,0-2-8,0 3-5,-1 0-2,0 3 0,0 0 7,1 2-1,-1 3 3,2 2 1,1 5-2,2 3 1,1 2-6,0 3 1,0 4 6,2 0 6,0 2 4,2-3 5,1 2 3,0 0-7,0-2-3,0-4-6,1-5-4,-2-2-2,0-3-2,-4-3 2,0 0-4,-4-3-5,-2-2-1,-2-1 1,-2 0-3,-1-3-4,-2 0 4,0-4 8,2-4 2,1-2-3,-1-3-10,6 0-22,2 0 2,3 4 17,1 4 14,5 0 7,0 3-3,2 0 1,0 2 3,2-1-4,2 1-3,1-2 0,0-2 2,2-2-1,2-5 2,2-1-3,-1-1 1,3-4 1,-2-1-2,0-2 3,-3-1 0,-2-2 8,-1 0 6,-2-2 6,0 0-4,-3 1 1,-3-1-14,0 5-3,-2 5 2,-2 4 3,1 6 4,-2 3 3,0 1 3,0 1-6,0 0-8,0 0-3,0 5-3,-4 6 4,0 6 0,-1 6 1,-1 3 2,0 1 0,0 0 1,1-2-3,3-3-1,2-5 1,1-4 1,2-4 4,3-1-1,0-4-4,1 0 2,0-2-2,2-2 1,2 0-10,-1-5-27,1-1-24,-2-2-29,-2-1-63</inkml:trace>
  <inkml:trace contextRef="#ctx0" brushRef="#br0" timeOffset="82081.0547">6200 12370 228,'-8'1'13,"4"1"10,2 3-23,2-1 14,0 1-4,5-2-5,4 0 3,2-2-2,6-1-1,4 0-3,3-3-24,-1-1-80</inkml:trace>
  <inkml:trace contextRef="#ctx0" brushRef="#br0" timeOffset="82771.4844">6463 12366 150,'-1'0'7,"1"0"-7,0 0 6,0 2 5,1-2-6,2 1 5,3 0 8,2 1 11,4 0-1,0 0-17,4 1-9,-2 0-1,1-1-2,2 2 2,-3 0-1,0 0 0,-2 1 1,-2-3-1,-1 1-1,-3-3 1,-2 1 0,-3-1 0,0 1 3,-1-1-1,0 0-1,0 2-1,0-2 1,0 2-1,-1 1 1,-4 0 3,-1 3-3,-2 0 1,-2 1-3,-3 3 2,-2 1 3,-1 0-4,-3 3 0,0 0 0,0 0 0,3 0-5,3-2-8,6-3-15,3-2-3,4-3-17,3-3-47</inkml:trace>
  <inkml:trace contextRef="#ctx0" brushRef="#br0" timeOffset="83223.6328">6777 12354 50,'0'0'129,"0"-1"-107,0 1-19,0 0 20,0 1-15,-3 5-6,-2 5-2,-2 3 1,-2 4 8,2 1 4,0 4-8,3 1 2,3-3-1,1 1-1,1-1-2,5-7 0,1-2 1,4-6 0,3-4 0,3-2 1,1-7 0,-1-6 2,1 1-5,-2-7 2,-2 2 0,-2-3-2,-5 1-2,-2 0 0,-5 1-6,0 1 1,-7 1 0,-4 2 0,-2 4 2,-3 4-6,1 2-30,-2 4-29,0 2-43</inkml:trace>
  <inkml:trace contextRef="#ctx0" brushRef="#br0" timeOffset="83923.8281">7146 12305 201,'0'-1'14,"0"1"-12,0 1-3,0 5 5,-2 8-3,-3 3 6,-2 6 3,-1 2 5,-1-1-3,1 1 1,1-6-4,0-5-6,1-2 0,3-4-3,-1-2 2,3-3 0,-1-2 0,2-1 4,0-5 0,0-5-6,1-1-4,3-5-3,2-3-1,1-3 2,2 0 2,-2-1 4,1 3 0,0 4 1,0 5-1,-3 4 1,0 3 6,-2 1 4,-1 2 1,0 1-2,2 0-4,-1 4-1,3 3 1,-1 4 6,2 2 1,0 1-1,1 4-2,1 1-7,-1 0 2,1 0-5,-1-1 1,0-3 0,-1-1 0,-2 0 1,0-3-4,-2-1-13,0-2-24,0-1-30,2-5-72</inkml:trace>
  <inkml:trace contextRef="#ctx0" brushRef="#br0" timeOffset="84555.664">7551 12361 77,'0'-4'17,"0"2"8,1 1 14,3-1-10,-1 1-15,3 1-4,1 3 10,1 4-3,-1 7 3,-2 4-3,-1 2-5,-2 2-2,-1 0 3,-1-3-6,0-5-3,0-3-1,0-4-3,-1-4 2,0-2 0,1-1 5,0 0 2,-3-2-2,2-4-5,-2-1-5,-1-1 0,1-2 1,-1 1 1,3-3 0,1-1-1,0-2 1,3 0-5,3 1-4,1 3 0,1 0-7,1 0-5,2 3-14,-1-1 1,0 1-12,0 2-18,-3 0-27</inkml:trace>
  <inkml:trace contextRef="#ctx0" brushRef="#br0" timeOffset="84808.5937">7725 12327 100,'0'0'32,"0"0"-3,0 2-7,0 2 18,0 4 1,0 4-15,0 3-9,0 2-3,0 1-3,-1-2-5,0-2-2,1-2-4,0-4 1,0 0-1,2-2-1,1 0-14,1-2-17,0-2-21,2 1-21,2-3-23</inkml:trace>
  <inkml:trace contextRef="#ctx0" brushRef="#br0" timeOffset="85363.2812">7956 12345 133,'2'-8'55,"-2"2"-23,0 1-11,-3 1 19,-1 1-23,-2 0-14,1 1-4,-3 2-2,1 0-2,-4 5 6,1 2 1,-2 2 0,3 4 0,-1 3-1,3 1 0,4-1-1,0-2 1,3-1-1,1-4 0,4-2 0,0-2 1,1-5 0,0 0 1,3-5 1,1-4-1,1 0-2,0-3-9,-2-1-7,-1 2-6,0 0 4,-1 4 1,0 3 5,-2 1 3,-2 3 6,0 4 1,-2 1 2,-1 4 2,0 3 7,-2 5 3,-3 4-2,1 4-9,-1 3 4,2 3-4,-1 0 1,1 0-2,1-3 2,-1-6 0,1-4 0,-1-2 7,-2-3 3,0-2-5,1-5 4,-2-1-4,0-2-4,1-3 1,0 0-1,-1-6-1,1-2-1,-1-3-4,1-3-2,1-1-8,0-3-26,4-1-28,-1-1-17,1 2-15</inkml:trace>
  <inkml:trace contextRef="#ctx0" brushRef="#br0" timeOffset="86187.5">8112 12201 115,'4'-11'90,"-2"3"-72,-1 3 6,0 2 12,-1 1-12,1 2-17,-1-1-4,0 1-1,0 0-2,1 4-2,2 4 0,0 6 6,0 4 5,-2 5 1,-1 4 1,0 3-4,-1 0 0,-2-3-6,-1-4 0,1-3 3,-1-3-3,0-4 0,1-2 1,1-4-1,-1-3 0,3-3 1,-1-1-2,1 0 5,0-5-3,1-6-11,5-3-5,1-5-3,3-1 4,1-1 1,0 2-2,1 4 6,-3 4 6,-1 6 0,-4 4 2,1 1 7,-3 4-4,1 4 0,-1 2 4,-2 4-2,0 0 1,0 3-2,-1 3 0,-1-1-2,0 0 0,-1-2 0,1-3-1,1-3-1,1-4 0,0-1-1,1-3-3,2-2-2,2-1-8,2-6 2,1-3-9,4-3-17,2-5-11,1-2-1,2-4 44,-1-3-4,-1-1-47,-2-2 46,-2 0 17,-2 3 24,-2 3 10,-2 7-13,-4 6 8,-1 4 17,0 3-2,-4 3-23,0 0-11,-3 1-8,2 3-3,-1 4-4,0 4-2,3 1 0,-1 7 2,3 3 4,-1 3 6,2 0 2,-1 1-2,0-2-3,1-1-2,0-2 0,0-3-3,1-4-2,3-2 0,0-3-1,2-3 1,0-2-4,0-4-9,2-1-9,-1-1-18,1-6-29,-1-3-43</inkml:trace>
  <inkml:trace contextRef="#ctx0" brushRef="#br0" timeOffset="86416.9922">8339 12286 203,'-1'0'12,"0"0"-3,0 0 1,1 0 17,0 4-9,0-3-11,3 4-1,2 2 4,2-2-1,2-2-3,4 0-4,2-1-31,1-2-44,3-2-44</inkml:trace>
  <inkml:trace contextRef="#ctx0" brushRef="#br0" timeOffset="86943.3594">8628 12289 180,'3'-3'27,"-2"2"-26,0 1 5,1 0 2,1 1 4,2 3-5,1 1-4,0-1 10,1 1 0,0 0-9,0 0-2,3-1 0,-3-1-2,1 0 1,-2-2 2,-1 0-2,0-1 1,-2 0-2,-1 1 1,0-1-1,-1 1 0,-1 0-1,0 2-1,0 1 2,-1 0 1,-3 3-1,-2 1 4,-3 0 3,-2 3-1,-4 3 0,-1-2 4,1 0 1,0-1 5,0-3 0,4 2-6,1-4-5,2 1-5,1-1-1,1 1-2,2-2-12,2-1-16,2 0-34,0-4-66</inkml:trace>
  <inkml:trace contextRef="#ctx0" brushRef="#br0" timeOffset="87368.164">8928 12287 246,'0'0'28,"0"0"-27,0 3-1,-3 1 8,-1 2-2,0 4-2,-3 3-5,1 3 1,-1 0 3,2 1-3,2-1-2,3-3 2,1-2 0,6-3 0,2-3 2,2-2 3,1-2 15,2-1-6,2-4-1,1-4-5,0 0-7,1-3 1,-3 1-2,-3-3 1,0 0 0,-4-1 0,-3 0 1,-4-2-2,-2-1 0,-3 2 0,-5 2-3,-3 5-8,-5 4-27,-6 3-62</inkml:trace>
  <inkml:trace contextRef="#ctx0" brushRef="#br0" timeOffset="101499.0234">4763 12316 12,'0'0'22,"0"0"-6,0 0-5,0 0 1,0 0 3,0 0 11,0 0-4,0 0-2,0 0 2,0 0-6,0 0-9,0 0-3,0 1-2,1 0-1,2 0 2,0 0 4,2 0-1,0 0 4,4 0-6,0-1 0,1 0-2,4 0-2,1-1 1,1-1 0,-2 1 1,1 0-2,0 0 1,-1 1 1,-1 0-3,-1 0 1,-1 0 1,-2 2-2,-2-1 1,-2 1-1,-2 1 0,-1-2 2,2 2-1,-3 0 0,1-1 0,-2-1 1,0 0-2,0-1 1,0 0 2,0 0 0,0 0 0,0 0-2,0 0 3,0 0-3,0 0 3,0 0 0,0 0 5,0 0-5,0 0-3,0 2 0,0 3-3,0 5 4,0 3 1,0 6 0,0 3 0,-1 2 6,-1 3-3,0-4 3,0 0-6,1-1 0,1-6-2,0-2 1,0-6-1,1-4-2,0 0-9,0-2-16,0-1-22,-1-1-45</inkml:trace>
  <inkml:trace contextRef="#ctx0" brushRef="#br0" timeOffset="101971.6797">5444 12082 13,'-2'0'33,"0"0"2,-2 1-7,-2 7-11,-4 5 5,-3 6 4,-3 8 1,-3 5 1,-1 7 7,0 2-8,3 3-6,4 1-5,4-5-6,4 0-5,5-1-1,3-3-2,4-1-3,6-4 1,1-4 0,4-4 0,2-2 1,2 0-10,4-5-12,1-2-25,3-4-38,1-2-82</inkml:trace>
  <inkml:trace contextRef="#ctx0" brushRef="#br0" timeOffset="102842.7734">9022 12022 102,'3'-3'8,"-3"2"-5,0 1 0,0 0-1,2 0 13,0 0 8,2 2-5,2 2 2,1 1 18,1 3-5,1 2-5,1 3-4,0 2-3,4 4-3,0 2-10,3-1 4,0 3 0,1-3-3,0 2 2,0 2 0,1-2 2,-2 4-2,-3-1-6,-2-1 0,-6 3-2,-3 3 0,-3 3-3,-3 2 3,-5-2 0,-2 1-2,-4-4 1,-1-1-2,-3-3-9,-4-1-27,-5-1-44,-1-1-83</inkml:trace>
  <inkml:trace contextRef="#ctx0" brushRef="#br0" timeOffset="135058.5937">4534 13098 17,'-3'-1'36,"0"-2"7,0 2 9,2-1 7,1 1-7,0 1-14,-1 0-12,1-1 0,0 1-5,0-1-2,0 1-3,0 0-5,2-1-4,4-1-5,3-2-2,4-1 0,4 0 0,1-2 1,0 1-1,1 1 0,-3 1 0,-4 3-1,-4 1-17,-1 3-44,-4 4-46,-1 0-42</inkml:trace>
  <inkml:trace contextRef="#ctx0" brushRef="#br0" timeOffset="135291.0156">4572 13213 211,'-2'0'36,"2"0"-15,0 0 29,0 0-21,1 0-23,2 0-1,3 0 6,5 0 4,0 0-7,3-2-4,1-1-3,0 0 0,-2 1-5,-1 0-25,0-1-23,0 2-46,-2-2-46</inkml:trace>
  <inkml:trace contextRef="#ctx0" brushRef="#br0" timeOffset="135475.5859">4608 13266 205,'-8'7'24,"2"-2"-19,3-3-2,2 1 25,1-2 5,0 1-11,4-1-8,3-1-5,5 0-2,3-3-2,3 1-16,2-2-43,-1-1-85</inkml:trace>
  <inkml:trace contextRef="#ctx0" brushRef="#br0" timeOffset="136105.4687">5099 13260 144,'7'-5'5,"1"1"-2,-1-1-4,0 0 37,1 0 3,-1 0-12,1 0-8,-2 0 1,1-2 4,0 0-6,0 0-4,0 0-12,0-2 2,0 0-3,1-5 0,-3-1 0,0-2 1,-2-1-1,-1 3 0,1-2-1,-3 3 0,0-1 0,0 1 0,0 5 0,-3 1 0,-1 3-1,1 2-1,-2 3 0,-1 1-1,-1 4 0,0 5 1,0 3 4,0 5-1,1 2 1,-1 5 3,4 5 3,-1-2 5,2 1 2,1-2-1,1-4-3,0-3-3,1-2-3,3-6-4,1-4 2,2-3-1,2-2-1,-1-3-4,4-1-4,0-6-13,1 0-26,0-5-50,2 0-101</inkml:trace>
  <inkml:trace contextRef="#ctx0" brushRef="#br0" timeOffset="136489.2578">5399 13198 124,'0'1'155,"1"-1"-150,0 0-10,0 2 5,1 0 7,2-1 0,3 0-1,1-1 1,2 0 2,2-2-3,1-5 1,1-1-4,0-3-2,1-2 2,-2-2-3,0 0-1,-4 1 1,-5 3 1,-3 2 2,-3 4 0,-7 3-2,-6 2 0,-3 1 2,-2 4-3,-2 2 0,2 2 0,2 2 1,3 5 0,3 1 0,5 3 4,2-2-3,3-1 0,2 2-1,0-2 3,4-2-4,1-1 0,2-3 0,3-3 0,2-2-8,3-3-12,1-3-38,3-2-53</inkml:trace>
  <inkml:trace contextRef="#ctx0" brushRef="#br0" timeOffset="137161.1328">5657 13096 144,'0'-10'12,"-4"2"-1,0 2 1,1 2 15,-1 1-19,1 3-5,1 0-4,0 1 0,0 4-1,1 5 2,0 4 2,1 6 4,0 5-3,0 4 2,3 0 1,0 1 9,-1-3 13,0 1 5,-2-4-10,0-3-3,-2-5-5,-2-2-8,-1-3-1,0-1-4,-1-3 1,-1-2 0,1 0-1,-2-5 2,-1 0-3,-1 0 0,0-6-2,1-2-6,2-3-5,3-1-3,3 1-15,1 3-11,4 2-2,2 5 11,2 1 17,0 0 11,1 2 4,1 0 0,0 1 0,1-3 0,3 0 2,1-5-6,3-1-23,2-4-6,1-2 27,1-5 5,-2-1 8,0-1 8,-3-3 0,-4-1-5,-2-3 2,-1-3-4,-3-1 3,-3 4 4,-1 5-1,-3 8 11,0 6 3,0 2 1,0 3 2,-3 2-9,1 5-13,-3 5-7,-2 4 7,0 6 4,0 4-4,2 5 1,0-4-1,2-1-4,2-3-3,1-3 1,1-3-2,3-3 0,1-4 0,2-1 0,1-4-2,1-3-15,1 0-22,0-2-35,0-6-74</inkml:trace>
  <inkml:trace contextRef="#ctx0" brushRef="#br0" timeOffset="137341.7969">5845 13157 300,'-4'1'32,"1"1"-30,2-1-8,1 1 8,0 0 2,5-1 1,2 2-3,4-3-5,0 0-7,3-3-15,1-1-50,0 0-92</inkml:trace>
  <inkml:trace contextRef="#ctx0" brushRef="#br0" timeOffset="137676.7578">6106 13162 39,'-7'0'135,"2"1"-130,0 0-1,3-1 54,2 1-10,0-1-17,0 0-15,1 0-10,3 1 0,3 2 2,3-3 0,4 2-2,2-2-4,1 0-1,0 0 0,2-2-5,0-1-10,-2 0-15,1 2-33,-3 0-41</inkml:trace>
  <inkml:trace contextRef="#ctx0" brushRef="#br0" timeOffset="137877.9297">6051 13322 250,'-2'2'5,"2"-1"-23,2 0 15,4-1 16,6 0-2,4-1-5,5-5-3,2-1-3,4-1-2,-1-3-9,2 1-72</inkml:trace>
  <inkml:trace contextRef="#ctx0" brushRef="#br0" timeOffset="138233.3984">6445 13142 255,'-1'-2'10,"-1"2"-4,-1 0 33,-1 0 0,0 6-24,-3 4-5,-2 3-5,-2 2 3,1 2-1,0 1 0,3 1-3,3-1-1,1-2-1,3-2-1,4-4 1,4-2 1,3-3 0,2-3 5,4-2 2,1-5-4,2-4-2,-1-2-1,0-1-1,-1-1-1,-6 2-1,-4-2 0,-3 3-1,-5 0-2,-5 0-6,-4 1-6,-6 1-9,-4 0-13,-2 3-34,-3 2-84</inkml:trace>
  <inkml:trace contextRef="#ctx0" brushRef="#br0" timeOffset="138914.0625">6897 13118 1,'0'-5'263,"0"0"-262,2 1 1,0 4 7,0-1 26,-1 2-25,3 4-3,-1 4 3,2 6 6,0 0 2,-2 6 2,1 0-3,2-3 0,-1 0 0,2-3-3,0 0-5,1-3-2,-1-2-1,1-4-2,-1 0 0,-2-2 1,0-4-1,-1 0 3,1-2 2,1-4-1,1-1 0,-1-5-4,1-2-1,0-2-1,1-4-1,-1 2 0,0-2-1,-2 1 0,-1 1 1,-3 5-1,0 7 1,-1 2-1,0 3 0,0-1 0,0 1 0,0 1-2,0 0-9,0 0-17,0 1-20,0 5-14,0 5-35,0-2-97</inkml:trace>
  <inkml:trace contextRef="#ctx0" brushRef="#br0" timeOffset="139574.2187">7473 13109 53,'-3'-6'5,"1"-3"-3,0 2 37,2 1 14,0 1-12,1 1-6,4 3-12,2 1-10,3 5-2,4 2 7,1 4 0,-1 4 4,1 2-9,-1 3-3,-3-1-3,-2-3 3,-3-1-1,-3-3 1,-3-2-3,0 0-2,-2-4 0,-3 0-1,-1-3 2,-2-2 5,2-1 1,-1-3 1,3-1-6,1-4-3,2 0-2,2-5 0,5-1-3,3-2-2,4-5-6,0-2-9,1 4-6,0 3-5,0 5-8,-2 4-23,0 4-68</inkml:trace>
  <inkml:trace contextRef="#ctx0" brushRef="#br0" timeOffset="139792.9687">7741 13107 281,'0'0'9,"0"2"-4,0-1 38,1 4-4,3 3-15,-2 3-7,1 3-2,0 1-2,-2-2-8,0-1-1,-1-3-3,2 0-5,0-2-15,3 1-12,3-4-16,2-2-15,3 0-40,2-2-42</inkml:trace>
  <inkml:trace contextRef="#ctx0" brushRef="#br0" timeOffset="140252.9297">8023 13105 217,'2'-8'34,"-2"1"-14,0-1 39,-5 3-9,-2 0-25,-3 2-18,0 3-3,0 2 0,0 3-2,-1 7-1,1 5-1,0 4 1,1 2-1,1 0 0,1-2 1,3-5 0,4-1-1,0-5 1,3-3-1,1-3 2,3-4-1,0-1 1,3-4-2,2-4 0,3-2-1,-1-2-5,0-3 2,-1 2 1,-1-1 3,-4 3-4,-1 7 2,-4 4-1,-2 5-2,-1 8 3,-5 4 2,-2 5 1,-5 1 0,0 4 2,-1 3 2,4 1 2,3-2-1,3-1-4,3-2 0,0-2 0,0-3-2,0-4 0,0-3-2,0-4-9,0-4-11,0-3-25,-2-2-10,0-5 1,-1-2-29,0-5-45</inkml:trace>
  <inkml:trace contextRef="#ctx0" brushRef="#br0" timeOffset="141084.9609">8301 12951 60,'0'-4'-18,"0"4"28,-6 0 14,-3 2-4,-1 2 22,0 1 1,0 3-7,3 4-7,0 2-11,4 6-1,-2 7 1,3 3 0,-1 1-1,3 2-3,0-4-1,0-5-2,0-5 2,0-5-7,-1-4-1,1-4-3,0-3 2,0-2-1,0-1 4,2-2 6,4-5-7,2-4-3,3-3-3,4-3 0,-1-2 0,3-3-1,-3 3 2,-2 6-1,-5 6 0,-4 7-3,-1 3-3,-2 10 3,0 4 3,-4 2 0,1 0 0,0-4 0,1-2 0,2-4 0,0-3 1,1-1-2,3-4-6,1 0-4,0-1-3,3-2-2,1-3-5,1-2 2,1-1 2,1-3 6,-2-1 8,0-3 3,0-1 1,0-4-1,-3-2 2,3 3-1,-3-2 6,-2 3-1,1-2 4,-1 2 2,-1 4 1,0 3-4,-2 5 4,0 3 0,-2 2 2,1 1-12,0 6-6,0 5 2,-1 7 5,0 3 2,0 5 2,-6-1 2,1 3 0,1-5 0,0-2-2,2-4-2,2-5-3,0-3-1,0-2 0,3-2-2,1 0-6,1-4-8,0 1-9,2-2-20,-1-2-32,0-4-93</inkml:trace>
  <inkml:trace contextRef="#ctx0" brushRef="#br0" timeOffset="141285.1562">8458 13075 292,'0'-4'15,"0"4"-11,0-2 13,5 0 2,6 1-12,6-2-5,5 1-2,0-1 0,2-1-11,0 4-23,0-1-55,1-1-66</inkml:trace>
  <inkml:trace contextRef="#ctx0" brushRef="#br0" timeOffset="141472.6562">8735 13084 288,'0'1'24,"0"-1"-16,0 0 14,3 0 0,5 0-10,3-2-8,3 0-4,1-1 0,0 1-8,2-2-46,0 4-77</inkml:trace>
  <inkml:trace contextRef="#ctx0" brushRef="#br0" timeOffset="141653.3203">8703 13189 208,'-8'1'27,"4"1"-15,3-1-8,1 2 18,3-2-5,5 0-6,5 0-6,5-1-10,7-1-12,1-1-30,2-3-45</inkml:trace>
  <inkml:trace contextRef="#ctx0" brushRef="#br0" timeOffset="142040.039">9184 13035 178,'1'-2'12,"-1"2"-7,0 0 11,0 0 23,-5 5-17,-2 3-7,-4 3-2,-3 3 7,-1 4 0,0 3 0,1 2-5,2-2-5,5 0-5,5-4-4,2-3 0,3-2 0,5-2 2,5-2-3,1-3 2,4-2 3,4-3-2,0-1-1,-1-5 0,0-4 0,-3-1 1,-2 0-2,-6-1 1,-4 0-2,-6-3-3,-7 0-5,-7-2-11,-7 4-6,-7 3 2,-4 4-43,-4 2-124</inkml:trace>
  <inkml:trace contextRef="#ctx0" brushRef="#br0" timeOffset="160600.5859">4593 4255 45,'0'-2'65,"0"0"-45,0 0-18,0 0 24,0 1 25,0-1-11,0 1-11,0 1 0,0 0-3,0 0-11,1 2-7,0 1-1,1 3 6,-1 4 1,2 1-6,-2 0-1,1 2-2,-1-2-3,-1-3 0,1 0-2,-1-2-1,2-3-16,0 0-23,1-3-30,1-1-33,1-3-16</inkml:trace>
  <inkml:trace contextRef="#ctx0" brushRef="#br0" timeOffset="161023.4375">4624 4150 94,'-8'-8'19,"0"1"-6,0 2 12,-1 2-4,-1 1-8,2 1-5,-2 1 1,-2 5 4,-1 1-7,-3 7-3,-1 1 14,2 4 6,1 5-2,1 0-2,-1 4-3,2 1 0,1-2-3,2 2 7,4-3 0,4 0-7,2 1-4,8-3-4,2-2-3,3-5 1,4-5-1,5-5 0,1-6 0,3-2-3,-2-7 1,3-7 1,-3-3 1,-2-5 0,-2-1-2,-4-1 0,-4-3 0,-3 0 1,-5-3-2,-5 0 1,0 2 0,-9 2 1,-4 6 0,-3 5-3,-3 7-8,0 10 0,-2 4-2,-3 7-7,-8 7-44,-5 2-145</inkml:trace>
  <inkml:trace contextRef="#ctx0" brushRef="#br0" timeOffset="162803.7109">1802 12245 120,'-1'0'12,"0"0"0,-1-2 33,2 2-11,-2 0-8,1-3-5,1 1-3,0-1-2,0-3-13,3 3 0,-1-2 0,1 0-2,0 1 0,2 0 1,2-1 1,1 0 4,2 1-2,4 1-1,2 0 3,0 1-1,-1 2 3,-2 1-4,-4 4-7,-2 3 0,-4 2 0,-2 1 1,-1 2 1,-3 1 0,-2-1 1,-2-1-2,-1 1 2,-2-3-1,-2 2 0,0 0-1,-1-1-1,0 0-3,2-2-2,4-2 4,3 0-1,1-1-1,3-3-1,0 2 2,2-3 0,3-1 1,5 0-1,3 0 2,3-1 4,1 0 0,3-1 4,-2-2 0,0 1-2,-2 0-3,2-2-6,-2 1-21,1-2-31,-1-3-44</inkml:trace>
  <inkml:trace contextRef="#ctx0" brushRef="#br0" timeOffset="163463.8672">1966 12026 24,'-16'-7'54,"1"1"-5,-1 1 1,1 1-20,-1 4-19,2 0 2,0 4 2,0 1-10,2 1-1,2 0 6,0 4 11,-1-2-1,2 5-6,-1 4-1,1 0-2,1 3 1,0-1-5,2 1-1,3 1 2,1 2 0,0-2-1,2 0-2,4 1 1,-1-1-2,3 4 1,0-3 2,3-2-5,1 0 1,1-2-1,2 0 1,1-1-3,0-2 1,0-2-1,0-1-1,-1-4-4,-1-2 2,3-2 2,0-4 3,0-1 0,2-4 0,2-2 1,1-1 0,1-2-2,0-4 3,1 1-2,-2-2-1,0 1 1,-5-1 0,1 1-1,-2-2-1,-2 2 3,-1-2-2,0 0 2,-2 3 0,-1 0-1,-4-1 0,0 1-1,-4 1 1,0-3-2,0 1 2,-3 0-1,-2-1 1,-3 2 2,-4-2-3,-3 0-3,-3 2-2,-4 1-17,-5 1-8,-3 3-19,-2 3-30,1 2-144</inkml:trace>
  <inkml:trace contextRef="#ctx0" brushRef="#br0" timeOffset="166583.0078">10038 3812 8,'0'-3'26,"-1"1"-19,0 0-7,0-1 0,0 0 7,-1 1 6,0 0 5,1-1-5,0 3-3,1 0-1,0-1-3,0 1 6,-1-1 8,1-1 0,0 2 4,2-1-6,5-3-15,4 2-2,1 1-1,2-2 4,3 3 0,-5 0 4,0 1-2,-2 2-3,-4 1 4,-1 2-1,0 0-2,-3 0-3,-2 3-1,-1-2 1,-4 1 0,-2 0 1,-1-1-3,0-1 4,0 1-2,3-2 1,2-2-1,1 2-2,0-2 1,2-1 0,0 3-2,2-2 1,0 1-1,2 1 2,0 0 0,2 0 2,-1 2-2,0-1 1,1 3 2,0 1 1,-1 1 7,-1 1-4,-3 1-2,-1-1-3,-1 0-1,-3-2 1,-3-3 0,0-2 1,-2-2-1,-1-2 11,-2-1-8,-1-1-2,0-3-1,0-2-6,-1-4-16,2 0-22,0 0-9,2-3-12,1 2-63</inkml:trace>
  <inkml:trace contextRef="#ctx0" brushRef="#br0" timeOffset="167363.2812">10114 3724 115,'-6'-6'1,"0"1"-2,1-2-9,0 3 8,-1-2 1,0-1-21,-1 3-17,0 0 31,0 4 8,-1 0 0,-1 0 0,-1 0 6,-1 2 2,-1 2 5,-2 2 2,-2 0 11,1 1-4,-1 2-7,0 0-1,1 1-3,0 1 8,1 0 4,2 3-2,2 1-3,3 0-4,2 4 3,3 1-5,2 2 1,0 1-2,1 0-3,2 3-1,1-3-1,0 2-3,1 0 2,0-1-3,0 1-2,2 0 1,0-4-1,1-2 1,2-2 0,0-6 1,2 1 2,2-5 1,3-2-3,1 0-1,0-4 1,0-1 0,-4 0-2,2-4 1,-2 4 0,-4-1-1,-1 0 0,0 1-1,1-2 1,0 0-1,0-2 1,1-4-3,1 1 1,1-2 0,3 0-4,-2-2 0,-3-3 4,1-2 2,-4-2 0,-4-2 1,1-2-1,-3 1 1,0-4 0,-1 1-1,1 1 0,-1-2 1,0 4 0,1 2 0,-1 2 2,-1 2 9,1 2-6,-1 1-1,0 3-2,-3-1-4,-3-1 2,-2 3-1,-2-1-1,-4 1 1,-1 1-2,0-1-1,-2 2-5,-1 3-4,1 1-24,-3 3-52,-1 4-101</inkml:trace>
  <inkml:trace contextRef="#ctx0" brushRef="#br0" timeOffset="194030.2734">10961 3756 34,'3'-1'18,"-1"-1"-4,1 2 9,-2-3-2,1 3-8,-2 0-3,1-1 3,-1 1 0,0 0-1,0 0 4,0 0-7,0 0 1,0 0-1,-1 0-4,-2 0-1,1 0-2,-1 0-2,-1 1 0,-1 2-2,-1 1 1,-1 2 1,1-2 0,1 2 0,1-4-1,2 0 2,1-1-1,1 1 0,0-2 3,0 1 0,0-1 4,0 0 7,0-3-6,0 2-4,0-2 1,0 2-1,0 0 2,0-1-4,0 0 2,0 1-4,0 0 1,0 0-1,2-1 0,0 1-1,1-2 1,-3 1-1,3 0 1,-2 1 0,0 1 0,-1-1-1,0 1-1,0 2 2,-2 1-3,-3 4 3,-3 2 0,-3 4 0,-2 2-1,-3 6 2,-3 1-1,-5 0 1,-3 2-2,-2-2 1,2-1-3,2-5 0,6-3 2,5-5-1,6-2 0,3-3-10,3-2-10,2-1 11,1 0 8,4 0-3,2-1 4,3 1 2,3 1-1,0 2 0,1 2 3,0 1 0,-2 2 7,0 0 2,1 2 6,-3 2-5,0 0-5,1-2-1,-3-2-1,2 3-5,-1-4 1,-1 4-1,2-1 2,-2-3-2,1 1 1,-3-1-1,-1 0-3,-1 0-11,-2 2-20,-1-1-21,0-3-33</inkml:trace>
  <inkml:trace contextRef="#ctx0" brushRef="#br0" timeOffset="194950.1953">11257 3962 39,'3'-3'34,"-1"1"-1,1-2-9,0-1-11,0 0 3,0-1 0,0-1-9,-1 1-5,0-2-2,0-2 1,-2 1-1,0-1 0,-3 1 0,-1 0 0,0 1 2,-1 2-2,-2-1 1,-1 2 0,1 4 2,-2 1 3,-1 4-3,-1 3-1,-1 6 1,-1-1-2,2 5 6,1 3 0,3-1 3,3 2 1,1-1-5,2-2 4,1 1 3,1-3-5,3-1-1,4-2-4,1-2 0,0-5 0,1-2 0,0-3-1,0-1-1,1-5 1,0-1-1,-1-3-2,-1 0-2,0-2-7,-5-1 1,0 0 5,-1 4 3,-3-1 2,0 4-1,0 1 1,0 3 0,0 1 5,0 1-5,-1 7-4,1 1 4,1 4 0,3 2-1,1-1 1,2-3-3,0-1-3,1-5-25,1-4-32,1-1-33</inkml:trace>
  <inkml:trace contextRef="#ctx0" brushRef="#br0" timeOffset="195542.9687">11414 3852 149,'0'-1'70,"0"-1"-70,0 2-3,0 0 8,0 0 16,0 3-18,0 5-5,0 2 3,0 7 5,0 3 8,-1 4-3,-1 2-2,-1-1-4,2-4-1,1-2-4,3-3 4,1-5-1,1-4-1,0-1 0,0-6 0,3-2 4,-1-3-2,2-7-1,0-3-2,-1-2 0,-1-4 1,-1 1-2,2-1 0,-1-1-3,0 3 4,-1 4-2,-2 5 0,1 2 1,-2 7 0,-1 1-2,0 0-3,-1 8 3,1 1 2,0 2 0,1 4 1,-2-1-1,1 1 1,2 2 0,0-2 0,2-1 0,1-1 1,-1-3 1,1-3-3,0 1 0,0-4 1,0-4 2,1 0-1,-1-6 0,0-2 0,0-2 0,-2-3 0,-1-3-2,-2-1 2,-1 0-2,-1 0 2,0 0-1,-2 3-2,-1 2-3,1 3-2,-1 4-6,0 2-6,-1 3-12,1 0-14,1 4-24,0-1-68</inkml:trace>
  <inkml:trace contextRef="#ctx0" brushRef="#br0" timeOffset="195683.5937">11752 3858 146,'0'-2'-8,"-3"2"-100</inkml:trace>
  <inkml:trace contextRef="#ctx0" brushRef="#br0" timeOffset="196638.6719">11752 3858 41,'41'16'35,"-41"-19"-25,-2 0 9,1-2 32,-2-2-24,2 2-15,-1 0-4,1 2 6,0 0 14,-2 1-8,-3 2-6,-1 4-14,-4 2-1,0 5 2,-2 4-1,0 3 3,2 4 0,1 4 4,3-3 1,3 2-1,3-3-4,1-4 1,4-1-3,3-3 1,2-3 1,2-6-2,1-4 3,-1-2-1,2-7-1,0-3-4,0-5-2,-1-4-4,-2 1-3,0-1 1,-2-2-3,-3 4 5,-1 2 4,-2 4 4,0 7 1,-2 4 0,0 1 9,0 1-6,-2 7-4,-2 1 3,2 4 0,-2 4 2,2-2-4,2 0 0,0 1-1,4-3 1,2-4-1,0-1 0,3-5 0,0-3 2,0-6 1,1-3-2,2-3-2,-1-3-2,-1-2-2,-3-1 1,0-3 1,0 0 0,-3-1 0,-1 3 1,-2 1 2,-1 7 1,0 3 2,0 3 8,-1 3 2,1 0-2,-1 1-4,1 1-5,0 4-7,0 7 1,0 6 4,1 5-1,0 3 2,2 3-1,-2 1 0,1-4 0,1-1 2,2-3-4,2-6 2,2-4 0,-1-3-4,1-5-7,2-3-6,0-6-1,1-5-15,-2-7-4,2-4 1,-1-3 9,-2-4 6,2-6-5,-1-1 12,-2-4 10,0 0 2,-2 5 1,-1 4 14,-1 8 14,-2 9 6,-1 4 3,0 4 3,-1 5 7,0 1-25,0 4-20,-1 2 5,-2 6 4,1 1-2,1 5 2,-1 5-2,0 4-1,1 2-2,-1 0 0,2-1-4,0-3 1,0-2-7,0-3-29,0-4-46,0-6-70</inkml:trace>
  <inkml:trace contextRef="#ctx0" brushRef="#br0" timeOffset="196815.4297">12052 3864 358,'-3'1'-7,"2"0"2,1 0-10,4 2 14,6-2 1,6-1-14,7 0-38,4-6-33,4-4-88</inkml:trace>
  <inkml:trace contextRef="#ctx0" brushRef="#br0" timeOffset="197075.1953">12440 3664 241,'-13'-4'2,"-1"2"-3,-1 2 5,0 0 22,1 3-10,2 4-3,-2 6-3,-1 5 0,1 7 5,-1 7 0,0 6 0,3 1-4,2 1-2,4-1-4,5-4-2,2-2-1,6-2-2,4-3 1,3-4-10,4-3-14,2-5-33,1-4-66</inkml:trace>
  <inkml:trace contextRef="#ctx0" brushRef="#br0" timeOffset="197667.9687">12483 3824 216,'4'-10'-6,"2"1"2,1 0-1,0 1 17,1 1 20,0 1-6,1 4-10,0 2-3,3 0-6,1 8 1,0 8-3,-1 2-4,-1 4 1,-3 2-1,-2 1 3,-3-5 3,0 0 0,-1-5-3,-1-6-2,0-3 0,-1-1 1,0-5-1,0-1 6,-2-3-3,-2-6-5,1-4-2,0 0-1,2-5-4,1 0-8,1-2-9,3-1-4,2 1-1,3 4-3,1 4-1,3 3 4,2 4-10,1 1-39</inkml:trace>
  <inkml:trace contextRef="#ctx0" brushRef="#br0" timeOffset="197863.2812">12786 3762 50,'0'8'85,"-3"2"-55,0 3 12,2 4 15,1-2-18,0 2-18,0 1-11,1-1-8,2-1 0,0 3 0,1-3-1,1-1-14,1-3-17,3-1-30,1-6-27,3-2-31</inkml:trace>
  <inkml:trace contextRef="#ctx0" brushRef="#br0" timeOffset="198318.3594">13010 3824 110,'0'-12'59,"-6"5"-49,-2 2-4,-2 4 23,-4 1-6,-6 4-7,1 5-7,-3 4-6,1 5 0,6 0 1,2 2 1,6-1-3,5 1-3,2 0 2,3-2-1,3-6 0,3-1 2,-1-3-2,3-6-3,2-3-10,1-4-8,1-6-8,-1 0-6,-1-3 9,-3-4 11,0 1 13,-3 1 3,0 2 1,-3 4 1,-1 7 8,-3 3 14,0 4-20,0 9 16,-3 1-4,2 7-4,-1 2-6,1 1-3,1 6 3,0 4 14,3 0 5,-2 1 2,-1 0-6,0-5-3,-2-1-11,-3-3-4,-2-8-3,0-4 1,-1-5 0,-1-4 1,4-1-2,-1-4-1,2-5-11,2-7-19,1-6-43,1-7-102</inkml:trace>
  <inkml:trace contextRef="#ctx0" brushRef="#br0" timeOffset="198993.164">13169 3695 289,'0'-2'-5,"2"1"-12,-1 1 15,-1 1 12,0 6-12,-1 8 3,-3 5 3,-1 7 11,1 2 5,-3 5-7,2-3-8,1-1-1,0-6-4,1-4 9,2-7 3,1-1-5,0-7-1,0 1 0,0-4-3,2-2 0,2 0 2,1-5 0,2-3-12,3-4-5,0-1-4,1-4 5,-1 3-3,-3 3 7,0 1 3,-1 6 3,-2 4-1,0 1-3,-1 7 2,1 3 3,-2 3 2,0 1 0,0-3-1,0 0-1,0-5 0,4-3 0,2-3 0,0-1 0,3-6-5,1-3-4,0-3-7,0-2 3,-2-2 2,-3-1-2,0-4 0,-1-1-3,-2-1-4,-2 0 2,0 0 10,-2 3 5,0 1 6,-2 3 7,0 6 12,0 2 5,1 4-2,1 3-3,0 1-3,0 0-16,-1 4-5,1 6 4,0 5 4,0 6 4,0 4-1,0 2 0,-1 3-1,1-4-2,0-1 2,0-4-5,2-3-2,0-5 2,0-3-3,0-5-14,-1-3-21,1-2-58,-1-2-104</inkml:trace>
  <inkml:trace contextRef="#ctx0" brushRef="#br0" timeOffset="199177.7344">13317 3857 303,'-2'0'11,"1"0"-10,1 0-1,0-1 20,0 1 1,5 0-13,5-3-7,7-2-3,2-1-10,3-1-18,1 0-31,1 3-19,1-4-51</inkml:trace>
  <inkml:trace contextRef="#ctx0" brushRef="#br0" timeOffset="199374.0234">13520 3831 188,'-6'4'5,"2"1"3,3-3 41,1 1-12,0-1-21,1-1-8,4 0 1,3-1-3,4 0-2,4 0-6,0 0-29,2-2-40,-1 1-37</inkml:trace>
  <inkml:trace contextRef="#ctx0" brushRef="#br0" timeOffset="199570.3125">13525 3953 265,'-1'0'4,"1"2"-3,0-1-1,0-1 12,6 0-3,4 0-3,4-4-6,3-2-14,3 0-42,1 0-48</inkml:trace>
  <inkml:trace contextRef="#ctx0" brushRef="#br0" timeOffset="199861.3281">13813 3832 262,'-6'1'22,"-5"3"-27,1 1 4,0 3 15,-2 4 17,0-2-18,3 4-1,3 0 3,3-1-3,3 0-3,5-1-3,3-4 1,2-1 3,2-4 1,1-3-5,1-3 0,0-4 0,0-2-3,-2-3-3,-3 0-2,-4-2-11,-3-2-21,-2-1-15,0-1-16,-7-2-37,-1-1-72</inkml:trace>
  <inkml:trace contextRef="#ctx0" brushRef="#br0" timeOffset="200137.6953">13826 3647 273,'8'-6'-4,"1"2"4,3 2 0,0 2 19,2 3 3,3 6-6,3 5 0,2 7 5,0 6-2,-4 2-4,-3 6 2,-5 4-8,-5-1 1,-2 4 4,-3-3-4,0-2-5,-3 0-3,-4-5 0,-3-6-6,-4-2-33,-7-6-29,2-8-36,-1-4-133</inkml:trace>
  <inkml:trace contextRef="#ctx0" brushRef="#br0" timeOffset="200702.1484">14255 3868 68,'-2'-1'26,"-2"-1"-10,0 1 15,1-1 9,1 2-12,2 0 0,0 0 2,1 0-12,5 1-12,2 1-4,6 0 5,6 1 0,3-2-1,3 0-3,-1-1-1,2 0 0,-1-2-1,5 0-2,-2 0 4,2 1-3,-3-2 0,-1 1-2,-3 0 1,-3-1-7,-6-2-4,-6 3-7,-2-3-15,-4 4-4,-3-1 0,-6-1-40</inkml:trace>
  <inkml:trace contextRef="#ctx0" brushRef="#br0" timeOffset="200957.0312">14492 3793 39,'-2'-2'47,"2"-1"-16,2 3-11,6 0-6,6 2-8,4 1 6,4 3 2,0 1 4,1 2 1,-5 4 6,-2-1-2,-4 0-6,-5 0-1,-5 1-4,-3-2-5,-7 1 3,-8 0-5,-3-4 6,-4 2-3,-5-2-5,0-2-1,1 0-2,-1 0-4,2 0-23,3-1-45,3-1-97</inkml:trace>
  <inkml:trace contextRef="#ctx0" brushRef="#br0" timeOffset="201645.5078">14811 3687 53,'0'1'15,"0"1"-9,1 1 20,-1 4 23,0 2-22,0 4 2,0 8 2,0 4-2,0 4 3,-2 2-11,-1-1-4,3-2-8,-1-1-6,0-2-1,1-4-2,2-3 0,3-3-3,0-6-11,2 0-14,0-6-27,2-2-40</inkml:trace>
  <inkml:trace contextRef="#ctx0" brushRef="#br0" timeOffset="202041.0156">14898 3947 157,'0'0'58,"0"0"-80,4 0-25,2 0 57,3-1 9,1-3-13,3 2 2,1-1-4,0-2-1,2 1 1,0-2-3,0-3-1,-1-1 0,-3 2 1,-1-2-2,-3-1 1,-5 2 1,-3-1 0,-2 3-1,-7 1-2,-6 1-3,0 3 0,-4 1 4,0 2 1,2 3 2,2 3 2,1 3 8,4 4 2,1 3 0,2 3-6,3 1-8,1 0 3,3-2-1,0-2 4,5-2 3,3-2 0,-1-2-4,4-3-1,2-3-2,4-4-10,1-1-40,6-8-48</inkml:trace>
  <inkml:trace contextRef="#ctx0" brushRef="#br0" timeOffset="202412.1094">15178 3724 191,'-15'-1'-8,"4"1"0,1 0 9,3 4 14,3 2-5,0 5-1,1 4 8,1 3 0,2 5-10,2 4 6,1 1 0,1 0 2,-1 1 4,0 1-2,0 1 3,-2-2 2,1 1-7,-1 0-3,0-5-5,-1-3 0,0-3-2,0-5 0,0-1-1,0-2-2,-4-3 0,1-3-2,-4-1-3,-2-2-10,-2-2-13,-1 0-16,-1-2-5,-1-4-4,1-4 6,1-1-9,-1-3 2,4-1 7,0-3-6</inkml:trace>
  <inkml:trace contextRef="#ctx0" brushRef="#br0" timeOffset="202515.625">15006 4059 24,'0'-8'29,"1"0"-19,5 4-6,0 3-1,2 0 4,3 0-4,0 1-3,2-1 1,1 0-4,-1 0-15,2-6-1,2 1-12</inkml:trace>
  <inkml:trace contextRef="#ctx0" brushRef="#br0" timeOffset="202843.75">15253 3812 53,'2'-17'7,"-2"2"4,3 1 19,-3 4 13,2 2 0,0 2-11,-1 3-2,-1 2-7,2 1-8,0 1-9,3 5-1,-1 2 3,-1 7 11,-1 4-2,-2 4 4,-4 6-3,-1 1 0,-2 0-2,0-1-2,3-4 0,1-4-4,3-2-1,0-2-5,4-5 0,0 2-1,0-5-2,2-3 3,2-3-3,0-2-7,0-2-7,2-4-22,-2-4-32,1-3-43,-2-4-72</inkml:trace>
  <inkml:trace contextRef="#ctx0" brushRef="#br0" timeOffset="203040.039">15273 3861 255,'-4'1'9,"3"-1"-8,0 0-1,1 0 18,0 1-1,1-1-7,5 0-3,4 0-3,5 0-5,5 0-21,2-1-55,-1-1-86</inkml:trace>
  <inkml:trace contextRef="#ctx0" brushRef="#br0" timeOffset="203307.6172">15448 3945 109,'-2'0'66,"1"0"-66,1 0 2,0 0 37,3 0-18,2 0-14,3 1 3,3 2 7,0 1-2,4-2-8,-1 1-2,0-2-3,0-1-2,-1 0-3,-1-3-30,0-3-23,-2-1-16,0-4-28</inkml:trace>
  <inkml:trace contextRef="#ctx0" brushRef="#br0" timeOffset="203564.4531">15517 3853 242,'0'2'7,"0"1"-13,0 2 13,0 3 35,0 1-14,0 2 0,3 3-3,0 3-2,-2 2-8,0 0-7,1 2-5,-2 0-1,0-3-1,-1 0-7,1-4-8,0-3-10,5-2-12,2-4-20,0-2-23,3-7-43</inkml:trace>
  <inkml:trace contextRef="#ctx0" brushRef="#br0" timeOffset="203775.3906">15681 3935 242,'0'4'7,"0"-2"-6,1 0 0,3 1 35,-1-2-18,4 1-7,3-2-3,-1 0-4,5 0-2,-2-3-2,2-1-10,0-1-34,1-2-34,-2 0-44</inkml:trace>
  <inkml:trace contextRef="#ctx0" brushRef="#br0" timeOffset="203989.2578">15740 3845 246,'-4'2'31,"2"1"-34,1 2-3,-1 2 11,0 2 13,2 2-6,0 2-2,0 2 4,1 1-1,1 2-6,-2 0-5,0-2-1,1-1-10,-1 0-21,1-6-28,3-2-25,1-3-58</inkml:trace>
  <inkml:trace contextRef="#ctx0" brushRef="#br0" timeOffset="204458.9844">15863 3706 264,'-3'-4'17,"1"2"-20,1 1-8,1 1 9,0 0-1,0 4-1,5 2 6,3 2-1,7 3 3,3 1 0,4 2-1,1 0-3,1 2 0,0 0 0,1-1 1,1 1-1,-4-2 1,0-2-2,-2 2 1,-7-4 0,-1-2 0,-2-2 0,-5-1 1,-1-2-2,-1-1 2,-3-1 1,0-1-2,0 1 10,0 0 4,0 3-2,-4 1-3,1 2 1,-6 7 5,-2 3 2,-2 5 2,-5 6-4,-3 3-3,-2 1-2,-4-3-6,-2-2-1,-2-3-2,2-2-3,0-1-22,1-2-28,7-3-74</inkml:trace>
  <inkml:trace contextRef="#ctx0" brushRef="#br0" timeOffset="222146.4844">10768 6164 2,'1'0'1,"1"0"7,0 2 28,0-1 9,0-1-14,1 0-4,2 0 0,0-1-2,2-2-1,0 0-5,2-2-6,-1 0-4,2-2-5,1-1-2,-1-1-1,0-2 1,1-1-1,-1-2 0,-2 1-2,-2-2 0,-2 2-6,-1 2 2,-3 0-3,0 4 5,0 2 3,-3 1-2,0 3 1,-1-1-2,0 1-3,1 1 2,1 0 2,0 3 1,-2-1-2,2 4 1,0 2 4,0 3-1,2 2 4,-1 4 2,1 1 2,0 2 7,0 2 0,0-1-1,1 2 0,1-3-7,2-2-3,0-2-5,-1-3 2,2-3-1,1-4-1,2-2-3,2-4-4,3 0-7,2-7-15,2-2-26,2-4-38</inkml:trace>
  <inkml:trace contextRef="#ctx0" brushRef="#br0" timeOffset="222583.0078">11076 6156 135,'0'0'4,"0"1"-6,0-1 18,0 2 14,0-2-12,5 1-6,1 1 1,2-2 1,1 0-4,2-3 1,0-2-5,0 1-1,0-2-5,-1-1 2,1-1 0,-4-1-1,0 1-1,-2-1-1,-3 2-3,-2 1 2,-4 1 2,-2 1-1,-1 2-1,-4 2 0,-2 0 1,-1 1-1,0 3 2,1 1 0,1 2 2,0 2-2,1 2 1,3 2 5,2 3 0,1-1 1,3 3-1,2 0-4,2-2 1,3 0-1,1-4-2,2-3 1,5-1 1,1-5-5,3-1-22,2-2-18,4-7-30,1-4-13</inkml:trace>
  <inkml:trace contextRef="#ctx0" brushRef="#br0" timeOffset="222999.0234">11349 6060 16,'0'-12'25,"0"3"-4,-3 3 13,-1 0 11,0 2-7,0 0-16,1 1 0,0 1 0,1 2-11,2-1-9,0 1-3,-1 0-3,1 3 0,-1 3 3,1 3 0,-1 3 2,0 5 2,0 2 6,0 3 7,1 1 3,0 0 0,2 2 1,2-3-5,-2 1-1,1-1-7,-2-4-2,0-3-4,0-2 1,-1-2-1,0-2 2,0 0-1,-3-1-2,0-2 0,-2-2-8,0-2-5,-2-2 4,0 0 0,-2-6-5,1-1 4,4-2 5,0 0 3,0-2 0,3 3-3,1 0-2,0 2-10,5 3-15,-1 2 1,3 1-26,0 1-5,2 0-19</inkml:trace>
  <inkml:trace contextRef="#ctx0" brushRef="#br0" timeOffset="223347.6562">11268 6194 238,'2'0'3,"2"1"-7,3-1 15,3-1 8,4-4-12,2-2-5,1 0-2,0 1-6,-1 1-16,-1 1-32,2 0-48</inkml:trace>
  <inkml:trace contextRef="#ctx0" brushRef="#br0" timeOffset="223703.125">11511 6053 103,'0'-6'29,"0"0"-22,0 1 11,1 0 39,-1 3-15,0 0-19,0 1 0,2 1-2,-2 2-14,0 3-5,0 4 12,-1 3 3,-2 5-7,-1 1 5,0-1-4,0-1-3,2-2-4,2-1-3,0-1 2,2-2 0,3 0-3,1-2 2,0-1-1,2-2 1,0-2 0,-1-3-1,2 0-2,0 0-18,0-1-19,-1-3-13,-1 1-26,-1-4-46</inkml:trace>
  <inkml:trace contextRef="#ctx0" brushRef="#br0" timeOffset="223904.2969">11471 6125 215,'-2'2'4,"1"-1"-8,1-1 4,0 0 14,5 0 1,3 1-8,5-1-4,4 0-2,3-3-19,-2-1-25,3 2-50</inkml:trace>
  <inkml:trace contextRef="#ctx0" brushRef="#br0" timeOffset="224159.1797">11779 6149 63,'-1'0'154,"1"0"-133,0 0-17,0 0 46,0 1-12,0 0-20,1-1-8,3 0-5,4 0 0,0-1 0,4 0-3,1-2-2,1 0-15,1-1-17,1 1-14,2-2-29,2-1-38</inkml:trace>
  <inkml:trace contextRef="#ctx0" brushRef="#br0" timeOffset="224363.2812">12031 6118 215,'1'0'9,"2"1"-12,0-1 6,2 0 31,3 0-20,2-2-11,2 1-2,1-1-1,2 1-14,-1-1-29,1 0-67</inkml:trace>
  <inkml:trace contextRef="#ctx0" brushRef="#br0" timeOffset="224902.3437">12440 5935 219,'-2'0'4,"2"-1"-8,0 1 4,0 0 13,0 0-4,2 0-9,3 1-3,5 5 3,1-1 3,6 3 0,0 1-1,4 0 0,0 2 3,2 1 1,-2-1-1,1 1 7,0-2-5,0 0-3,2-2-1,-4-1-1,1 0-1,-2-1-2,-1-1 2,-6-2 1,-2-1-2,-7-1 2,-3 0-2,-1 0 17,-7 4 3,-6 3-6,-6 4-5,-5 4 0,-2 1 4,-1 2 5,0 2-3,1-1-7,2 3-6,6-3 0,0 0-16,2 1-71,-1-3-138</inkml:trace>
  <inkml:trace contextRef="#ctx0" brushRef="#br0" timeOffset="225861.3281">10752 5935 81,'1'-1'15,"0"1"-2,0-2 22,-1 1 24,0-1-22,1 1-24,0 0-10,-1 0-1,0-1-2,0 2 2,0 0 2,0-2 2,0 2 2,-3 0-2,-3 4-1,-6 2-6,-4 6-1,-4 4 2,-5 5 0,-3 3-1,-2 1 2,0-1-1,4-2 0,7-5 1,5-3-2,4-3 2,5-2-2,2-2 1,1-2-1,2 2 1,2 1-2,2 1 2,2 0 0,0 1 1,1-1-1,1 1 0,0 0 2,-1-2-1,3-1 1,0 1 1,1 0 2,0 3-2,0 3 2,1 1 3,-3 4 3,-1 1 0,1 1 4,-2-1-2,1-1-4,-2-3-5,0-2-2,0-4 1,-1-2-2,-1-3 1,0-3 0,-2-2-4,0 1-18,-1-1-47,-1-7-197</inkml:trace>
  <inkml:trace contextRef="#ctx0" brushRef="#br0" timeOffset="232857.4219">9122 8764 7,'0'0'32,"0"0"-11,0 0-1,0 0-3,0 0 1,0 0-6,0 0-9,0 0 2,0 0 0,0 0 10,1-3 8,0-1-3,-1-2-8,1 0-5,-1-3-2,0 1 0,0 1 2,-4 0-4,1 0-4,-4 3 2,-2 3-4,-3 1-7,-2 5 2,-1 2 2,-1 2 5,1 4 0,2 2 0,0 6 4,3 0 5,2 2 0,2 1 6,5 0-4,1-3 2,2-5-6,5-2 4,1-4 4,3-3-2,1-7-1,1 0-2,2-6-3,0-6-1,-2-1-2,0-3-3,-1-3 1,-1 1-4,-3-1 1,-1 1-2,-2 3 1,-2 3 3,-2 5-1,-1 4 1,0 3-1,0 4-7,0 4 2,0 6 6,1 4 1,1 2 0,-1-1 0,2 2 1,-1-3-2,2-1 0,0-5-1,0-2-14,1-5-41,1-4-23,0-2-37</inkml:trace>
  <inkml:trace contextRef="#ctx0" brushRef="#br0" timeOffset="233425.7812">9234 8734 165,'0'-2'7,"0"0"-5,0 1 19,0 1 4,0 3-23,0 5-2,1 3 4,0 7 7,1 2 2,1 3 1,-2 0 0,2-2-5,1-3-3,-1-3 1,2-4-3,1-2-1,0-4-1,1-2 2,0-3 0,2-3-1,-1-3 2,1-2-2,-1-3-1,-2-3 0,-1-1-1,-1-2 0,-1 0 0,0 2-2,0 2 2,-2 3 2,0 4-3,-1 3 1,1 2 2,-1 1-2,1 0-2,2 3-5,1 5 5,3 4 0,2 3 3,-1 2 4,-1 0-3,0-2-1,-1-1 0,0-2-1,-1-3 2,2-1-1,-1-2-1,-1-3 3,-2-3-1,0 0 2,1-4 1,-3-3 2,0-2 4,-1-4 0,0-5-7,0-2-3,0-1-3,-1-3 2,0 2-2,1 4 0,-1 4-3,1 6-4,-1 5-7,1 3-16,1 2-31,2 3-15,2 3-28</inkml:trace>
  <inkml:trace contextRef="#ctx0" brushRef="#br0" timeOffset="234381.8359">9604 8801 43,'7'-8'9,"-2"0"20,0-1 34,1-1-32,-2-1-6,-1 1 1,-2 1-4,-1 1-6,0 2-2,-1 1 0,-4 0-6,-1 3-3,-3 2-1,-2 1-2,-4 4-1,1 3 0,-1 3-1,4 4 1,1 1 3,5 3 2,1 3 2,3-1-4,1 0 2,2-2-3,2-2 0,1-6-3,2-4 0,1-2 2,1-5 3,3-1-1,0-6 0,0-5-2,1-3-2,0-1-2,-3-2-5,-2 1 4,-2 2-1,-3 2 3,0 4-1,-2 3 1,-1 6 0,0 0-3,0 7-5,0 5 6,0 5 3,0 1 0,0 2 0,0-2 0,3-1 0,1-4 0,2-3 0,1-3-1,3-6 1,0-1 1,2-5-1,0-2-3,-1-4-2,0-1 1,-1-3-3,-3-1 3,0-3-4,-2 1 1,0 1 1,-3 0 0,-1 5 6,-1 1 1,0 3 4,-1 6 6,-1-1 6,1 3-2,-1 0-8,0 0-2,0 5-6,2 3-2,-3 4 2,2 1 2,1 3-1,0 1 0,0-1-1,3 0 1,1-2 0,2-4-1,1 0-4,1-5-3,0-3-1,0-2-4,1-4-6,-1-6 1,1-2-6,-1-5 2,-1-4 3,0-2 16,-2-2 2,1-3 3,-1-4-3,1 0 1,-2 2 5,1 0 2,-3 5 3,0 7-1,-2 6 17,0 7-4,0 2-4,0 3-1,0 3-15,0 3-4,0 5 7,0 7 3,0 6 6,0 5 2,0 5 11,0 3-7,0 1-6,0-6-6,0-2-7,0-4-2,1-5-17,3-5-20,0-8 3,2-3 4,-2-5-11,-1-1-26,-2-5-72</inkml:trace>
  <inkml:trace contextRef="#ctx0" brushRef="#br0" timeOffset="234538.0859">9876 8784 250,'0'0'11,"3"0"-8,1 0-10,3-1 7,3-1 1,3-1-2,2-1-19,2-2-14,0-3-14,1 0-5,1-3-49</inkml:trace>
  <inkml:trace contextRef="#ctx0" brushRef="#br0" timeOffset="234805.664">10207 8531 11,'-2'-5'103,"-1"1"-84,0 2 14,-1 2 23,-1 0-16,-2 2-14,-2 4-8,-2 4 1,-1 2-4,-1 7 2,-1 4-4,2 8 2,1 5-6,1 4 0,2 4-2,2 1 1,5-2-1,1-5-1,6-4-4,4-8-1,5-6 2,3-6-3,4-6-18,4-3-25,0-5-14,1-5-44</inkml:trace>
  <inkml:trace contextRef="#ctx0" brushRef="#br0" timeOffset="235917.9687">10354 8671 223,'-2'-6'-8,"2"2"8,0 0 0,5-1 6,1 1 4,4-1-4,2 4 5,2 1 5,1 6 2,-1 5 0,-1 6-4,-4 6-1,-1 2-2,-4 1-3,1-3-4,-3-4 1,1-5-1,-2-4 0,-1-4 1,1-2-3,0 0-1,-1-4 2,0-1 5,-1-3 4,-2-6-8,-1-2-5,0-3-3,1-3 2,2-1-5,0 0-2,1 1-8,2 2 0,4 1 1,1 4 5,0 3 2,0 3-8,-2 3-37,0 0-47</inkml:trace>
  <inkml:trace contextRef="#ctx0" brushRef="#br0" timeOffset="236125">10594 8659 182,'0'7'12,"0"3"-12,0 2 15,0-1 61,0 1-34,3-1-19,-1 0-12,2-1-9,0 1 0,0-1-4,3-1-19,1-2-15,1 1-15,3-4-11,3-1-22,2-3-2</inkml:trace>
  <inkml:trace contextRef="#ctx0" brushRef="#br0" timeOffset="236521.4844">10847 8659 126,'-8'-1'11,"-1"1"4,-3 1 29,-2 3-11,0 5-15,-2 3-11,3 3-2,2 4 5,3 1-1,4 3 2,3-2-7,1 0-2,2-3 0,5-5-1,-1-3-1,1-4-6,0-4-7,0-2-2,2-4-2,-1-5 2,0-4-1,-1-1-6,-1-3-11,1 0-13,-3-3 11,-1 1 29,1 3 4,-2 4 8,0 4 15,-1 5-4,-1 2 5,0 1-2,-2 0-4,0 0-12,0 2-4,-1 0 2,1 2 0,0 0 0,2-3 1,0 1-3,0-2 1,0 0-5,-2 1-17,1 0-51</inkml:trace>
  <inkml:trace contextRef="#ctx0" brushRef="#br0" timeOffset="237132.8125">10459 8557 156,'0'4'-5,"0"-1"-2,-1 0 11,1 0 3,0 0 4,0 1 6,4 1 8,3 1 11,3 1-6,0-4-4,3-1-6,3-2-1,0-5-5,0-4-4,0-4-3,-3-2 0,-3-1-4,-3-1 1,-3-1-3,-3-1-2,-1 2-13,-4 1-5,-6 0 2,-1 4-1,-2 5 1,0 5 9,0 2 3,-2 4 4,0 6 2,2 3 10,2 1-2,3 4 6,2 4-1,6 5 6,0 3 1,3 9 2,3-1 7,0 3-8,3-3-1,-1-5-11,1-5-4,0-7-3,0-4-1,1-5 0,0-4-2,1-5-6,4-3-11,1-2-22,1-5-20,0-7-33,2-3-67</inkml:trace>
  <inkml:trace contextRef="#ctx0" brushRef="#br0" timeOffset="238192.3828">10712 8660 264,'-1'0'4,"1"1"-7,0 0 17,0 1 0,0 1-12,0 1 0,4 1 1,2 0 3,3-2 3,1-1 6,2 0-2,-1-4 0,2-3-3,-1-3 0,0-2-7,-2-1 2,-2-2-5,-5 3 1,-2 0-1,-1-1-4,-4 1 0,-3 1-5,-1 0 4,-2 4-1,-3 3 5,2 4-2,-1 6 1,-1 5 5,1 5 2,2 4-1,2 3-3,3 2 1,3-2-2,2 1 3,4-2 0,3-4 1,5-3-2,1-4 0,4-7 0,3-4 1,2-2-3,4-8-11,1-4-7,1-3-3,-4-2-5,-1-2 3,-4 0 2,-3-2-1,-2-1 11,-5-1 2,-2 0 5,-2-1 4,-1-1 1,-4 3 2,0 1 5,-5 5-2,-1 6 0,-2 2 15,-1 5-10,-1 3-7,-2 1 2,-1 6-3,0 3 1,2 1 8,6 2-2,2 4 3,3 4 1,1 4-7,3 6 1,2 1 1,2 3 8,-1 0 4,0 0-2,-1-2-4,-3-1-8,-2-4-4,-1-6-1,0-4-1,0-7 0,0-5 0,0-4 2,0-2 0,-3 0-4,-2-6-9,-3-3-11,-3-5-19,-2-5-14,-2-3 1,-1-2-12,1 1-4,2 5 27,3 7 42,3 7 13,5 4 1,2 5-15,4 2-1,7 0 5,2 0-3,6-2 3,5-4 3,2-1-4,2-5 0,0-3-10,-1-3-2,-2-3 4,-3 0 4,-3-4 9,-3-3 4,-3-1 0,-4-1 6,-3-2-5,-3-1-3,-2 0 0,-1 2-1,0 5 6,-3 3-2,0 4 17,1 5 1,-1 3 4,2 4-9,-1 0-13,-2 7-13,-3 4 1,0 7 7,1 4 0,1 3 1,3 3 0,2-1 0,2-1 2,3-4-2,2-1-4,3-5-1,0-1-2,0-5 1,0-3 0,0-2-6,-2-3-19,2-2-18,-2-2-23,-1-6-60</inkml:trace>
  <inkml:trace contextRef="#ctx0" brushRef="#br0" timeOffset="238389.6484">11138 8636 304,'-1'-3'21,"1"2"-19,0 1-1,1 0 20,3-1-14,4-1-2,7-1-2,4 0-2,4-2-1,1 0-15,1-1-36,2 4-66,0-2-58</inkml:trace>
  <inkml:trace contextRef="#ctx0" brushRef="#br0" timeOffset="238576.1719">11453 8645 221,'-1'0'27,"1"0"-18,0 0 8,0 0 19,0 0-20,3 0 2,4-2-9,4-1-7,0 0-1,3 1-4,0 0-38,1 2-40,-2 0-13,-1 0-35</inkml:trace>
  <inkml:trace contextRef="#ctx0" brushRef="#br0" timeOffset="238764.6484">11378 8756 165,'-4'4'122,"3"-1"-119,1 0-8,3 0 9,5-2 4,5-1 0,4-4-2,6-2-3,1-3-11,-1 3-7,0-3-31,0 1-61</inkml:trace>
  <inkml:trace contextRef="#ctx0" brushRef="#br0" timeOffset="239135.7422">11628 8632 177,'0'1'-40,"-2"3"7,1 5 43,0 1 20,-2 2-17,1 3-3,0 2 6,2 0 2,0-2 7,4 0-3,1-3-2,1-3-3,0-3 3,2-3 1,1-3-3,1-3-1,1-3-6,2-4-7,0-1-4,0 0 2,1-1 1,-3-1-2,-1 0 1,-4-2-1,-3 2 2,-3 0 0,-4-2-4,-3 2 2,-3 2-3,-3 0 0,-2 3 0,-2 0-5,-1 4-15,2 2-27,0 0-51,2 2-97</inkml:trace>
  <inkml:trace contextRef="#ctx0" brushRef="#br0" timeOffset="239424.8047">11753 8467 33,'13'-4'254,"1"4"-259,2 1-10,2 7 20,-1 3 8,0 4 9,0 4 3,-3 3-6,-3 2 9,-4 4-3,-1 5-10,-5 2-4,-1 1-3,-4 0-4,-3-3-1,-1-4-2,-3-3 0,-1-2-5,-1-4-14,-3-2-16,-1-3-30,-1-6-74</inkml:trace>
  <inkml:trace contextRef="#ctx0" brushRef="#br0" timeOffset="239880.8594">12048 8663 49,'0'-3'127,"0"2"-119,4-1 6,0 1 31,4-1-24,3 1-9,2 1-5,3-1 0,1 1 0,3 1-4,2 3-2,2 1 0,2-1 0,1 0 0,1-2-1,1 0 0,-3-2 1,-1-1-2,-2-1-3,-4-1-1,-4 1 1,-3 0-5,-5 0-15,-4 0-13,-3-1-7,0 0-58</inkml:trace>
  <inkml:trace contextRef="#ctx0" brushRef="#br0" timeOffset="240220.7031">12316 8575 115,'1'-3'2,"3"3"1,-1-1 29,1 0-7,0 1-2,2 0 1,2 1 5,1 3-3,2 1-1,0 3-3,2 0-6,2 0-3,-2 1-5,-1-1-1,-1 1-4,-2-1-2,0 1 0,-2-3 0,-1 0 0,-2-1-1,-1-3 1,-3 2 3,1 0 2,-1-2 0,-2 6 3,-3 0 1,-2 1 1,-6 3-3,-4 0 1,-2 1-3,-5 0-3,0 4-1,-1-4-12,2 2-63,5-4-119</inkml:trace>
  <inkml:trace contextRef="#ctx0" brushRef="#br0" timeOffset="241087.8906">12719 8556 128,'4'0'2,"2"1"-4,1 1 3,2 3 13,2 4 4,-1 3 2,0 4 7,-1 3 8,-3 3-13,-1-2-2,-4-2-7,-1-2-8,-3-4-3,-2-1 0,-2-2 2,-2-1-2,-1-3-1,0-3-1,2-2 0,1 0 1,3-6 3,2-3 0,2-2-1,2-4 1,5-4-2,4-1-1,0-4 0,4 1-2,0 2-2,-1-1-9,-1 6 6,-2 4-6,-4 5-9,-2 1-20,-2 2-34,-2 1-75</inkml:trace>
  <inkml:trace contextRef="#ctx0" brushRef="#br0" timeOffset="241737.3047">13006 8515 179,'0'0'22,"0"0"-14,0 1-3,1 3 22,2 5-10,1 2 10,-1 6 2,-1 2-2,0 4-8,-1-2-5,-1-2-9,0-2-3,1-6 1,0-2-2,-1-2-8,1-1-14,1-2-17,0-4-32,3 0-35</inkml:trace>
  <inkml:trace contextRef="#ctx0" brushRef="#br0" timeOffset="242020.5078">13210 8550 55,'-3'-3'160,"-1"1"-170,-3 0-2,-3 0 21,0 1-4,-4 1 3,0 0-1,0 5-2,2 3-3,1 5 6,3 1-3,3 4-2,2-1-2,1 1 0,2-3 1,5-3-1,-1-4-1,2-1 4,1-6 0,0-1-2,2 0 2,-1-4-12,0-2-31,0-3-6,-1-3-9,0-2-26</inkml:trace>
  <inkml:trace contextRef="#ctx0" brushRef="#br0" timeOffset="242229.4922">13205 8582 4,'0'9'50,"-1"6"-1,-1 4-12,-2 3 2,2 2-3,-1 2-7,3 2-4,0 0-4,3 1-5,1 0-1,0-2-6,-1-4-4,-1-3-4,-2-4 1,0-2-5,-1-6-2,-2-1-2,-1-4 1,-1-3-5,-1-1-12,-1-6-15,2-5-16,0-3-58</inkml:trace>
  <inkml:trace contextRef="#ctx0" brushRef="#br0" timeOffset="242731.4453">13297 8443 254,'4'-4'-9,"-2"1"-7,-1 3 13,-1 0 14,0 1-5,3 7-9,-3 5 4,1 7 4,-1 6 11,0 6 4,-1 2-1,-3-1 3,-1 0-11,1-5 0,2-6-3,1-6-4,1-4-1,2-5 0,1-3-3,0-4 1,0 0 6,2-5 0,-1-4-6,2-3-10,1-4-10,0-3 4,0-2 0,2-1 1,0 1-7,0 3 4,-2 6 12,2 3 5,-2 6 0,0 2 0,0 1 0,-2 4 3,0 1 2,-1 4-3,-1 1 1,-1 1-1,0 1 3,1 2-3,-1 0 0,1-1-2,1-1 0,-1-2 1,2-1-2,1-1 1,0-4-9,3-2-12,-2-2-6,2-1-12,2-4-16,0-4-21</inkml:trace>
  <inkml:trace contextRef="#ctx0" brushRef="#br0" timeOffset="242968.75">13585 8490 39,'5'-18'39,"-1"6"28,-2 3-12,-2 7-7,0 1-18,0 1-15,-1 5-16,-4 3 7,0 5 10,-4 5 5,2 2 0,0 2-3,2 1-5,0 2-3,3 0-2,1-2-4,1-2-2,3-6-1,0-5 1,3-1 0,-2-3-4,3-4-15,0-2-17,1-4-23,1-3-56</inkml:trace>
  <inkml:trace contextRef="#ctx0" brushRef="#br0" timeOffset="243155.2734">13574 8555 311,'-5'0'16,"2"0"-15,2 0 1,1 0 19,0-2-9,4 1-5,3 0-7,7-1-9,3-1-14,0 0-33,6 0-75</inkml:trace>
  <inkml:trace contextRef="#ctx0" brushRef="#br0" timeOffset="243379.8828">13812 8590 257,'-1'1'7,"1"-1"-6,0 1 22,0-1 10,6 0-18,3 0 4,6 0-1,2-2-6,4-2-7,-1 1-5,2 1 0,-3-1-6,-1 0-20,-2 0-13,-5-1-31,-3-1-16,-5 0-39</inkml:trace>
  <inkml:trace contextRef="#ctx0" brushRef="#br0" timeOffset="243571.289">13881 8529 236,'-2'6'26,"-1"2"-24,1 0 3,0 2 38,2 0-21,0 1 0,0 0-3,0 3-1,2 4-2,0 1-7,-2-1-4,0 2-4,0-3-16,0-2-46,0-2-44,0-5-72</inkml:trace>
  <inkml:trace contextRef="#ctx0" brushRef="#br0" timeOffset="243807.6172">14079 8572 323,'1'0'12,"0"0"-11,1 0-3,1 0 12,1 0 2,4 0 2,3 0-4,4 0-1,-1-1-7,3-2-1,0 2-2,0-3-21,1 0-16,-3-1-28,-3-1-47</inkml:trace>
  <inkml:trace contextRef="#ctx0" brushRef="#br0" timeOffset="243995.1172">14114 8521 232,'-2'4'54,"1"0"-54,1 1-8,0 4 27,1-1 3,3 5-2,1 0-6,-2 3-4,0 0-3,1 0-5,-3 1-1,0-2-41,0-5-73</inkml:trace>
  <inkml:trace contextRef="#ctx0" brushRef="#br0" timeOffset="244426.7578">14441 8460 330,'0'1'6,"0"-1"-4,0 2 0,4 0 0,2 3-2,3 2 7,3 2 3,3 0-4,2 2-1,2-1-1,3 2-1,0-2 4,3-2-6,-1 0 0,-1-1 1,0-2-2,-1 0 0,-3-1 0,-2 1-2,-6-2 2,-3 0-1,-4 0 1,-3 0-1,-1 2-1,-3 3 7,-2 1 12,-2 2 2,0 0 0,-2 2-6,-3 1-6,-3 2-4,-7 0-1,-3 2 1,-4 0-3,-3 1-11,-3-1-37,-2-1-61</inkml:trace>
  <inkml:trace contextRef="#ctx0" brushRef="#br0" timeOffset="245307.6172">8917 8545 80,'2'-6'25,"-1"1"-6,0 2 7,0-2 11,1 3-9,0-2 1,-1 0-9,0 3-1,0 0-1,0 1-6,-1 0-9,0 3-2,-4 9-2,-8 10 3,-8 17 1,-8 16 0,-10 8-1,-3 3-1,-1-8 0,3-12-1,8-13 2,10-13-1,10-7 2,6-6-1,5-3-4,0-2 3,5-1-1,4-1-1,3 0 5,5 1-4,3 2 0,0 3-2,1 2 2,0 4 0,-1 3 0,0 0 3,-1 0 0,1 0-3,4 0 1,0-4 0,4 1-3,0-2-20,1-1-76</inkml:trace>
  <inkml:trace contextRef="#ctx0" brushRef="#br0" timeOffset="246947.2656">8959 10637 102,'5'-6'17,"0"-1"1,0 2 4,-1 1 17,-1 1-18,-1 2-6,-2 1-5,1-1-6,-1 1-1,0 2 0,-1 4 0,-4 6 1,-3 7 0,-6 6 0,-4 0-4,-4 2 2,-3-3-3,1-3 1,1-5 2,4-3 7,5-3 3,3-3-5,3-2-6,5-2-1,1-1 0,2-1 0,3 0-3,4 0 2,3 3 1,2 0 0,3 3 3,0 1 3,1 1-5,-3 0 3,-1 1-1,-1 0 0,-1-2-1,-2-3 0,0-2-3,-2-1 4,-1-1-1,2-1-3,-1 0-9,2 0-21,-1-3-31,3-4-43</inkml:trace>
  <inkml:trace contextRef="#ctx0" brushRef="#br0" timeOffset="247391.6015">9183 10730 244,'0'-5'-1,"0"1"0,2 3 1,-1 1 25,0 0-3,4 2-11,2 5-5,5 5 8,2 4 1,-1 4-2,1 0-5,-2 0-6,-1 0 0,-3-3 1,-3-4-3,0-3 0,-4-4 1,0-3 1,-1-2 1,0-1 6,0-5 3,-2 0-10,-1-1-1,0-3 0,2-1-1,0-2-4,1-1-2,1-2-8,4 1 1,1-2 1,3 1-2,0-2-10,1 4 0,2 1-1,-1 2-7,0 3-17,-1 0-9,0 1-37</inkml:trace>
  <inkml:trace contextRef="#ctx0" brushRef="#br0" timeOffset="247580.0781">9440 10729 100,'0'3'17,"1"1"-4,0 2 27,-1 1 28,0 1-27,1 3-20,-1 0-11,1 2-6,-1 0-3,0-1-5,0-2-28,1-1-32,1-2-23,0 0-20</inkml:trace>
  <inkml:trace contextRef="#ctx0" brushRef="#br0" timeOffset="248042.9687">9681 10754 220,'0'-7'-6,"-5"3"0,-2 1 19,-2 2 17,-4 1-16,-3 3 0,-2 4-8,-1 3-5,2 3-1,4 2 1,5 0 3,4 1-4,4 1 1,4-3-1,3-3-1,6-2-2,-1-6-2,3-3 0,0-3-1,-2-6-8,1-2-13,-2 0 5,-2 1 9,-2 1 9,-3 2 4,-2 5 0,-3 0 0,0 2 2,0 0 9,0 0-5,0 3-3,0 1-8,0 6 5,-2 4 7,-1 3 6,-1 3-4,0 4 0,0 1-5,1-1 6,0-1 0,1-2-3,-1-3 1,0-3-4,-1-4-3,-1-3 0,0-3-1,0-1-5,-2-1-4,-2-3-13,-1 0-25,-2-4-39</inkml:trace>
  <inkml:trace contextRef="#ctx0" brushRef="#br0" timeOffset="248766.6015">9823 10580 262,'1'0'-14,"-1"3"-41,0 6 25,0 6 36,0 5 4,-2 5 9,0 7 5,-1 2 2,-3-2 4,1 0 2,-1-7-7,0-3-11,-1-4-5,4-6-4,0-4-2,3-3 1,0-3-4,0-2 2,1-1 1,2-5-4,3-4-1,2-4-7,1-2-12,3-4-4,0 1 6,1-1 6,1 4 0,-4 6 12,-2 4 0,-2 6 1,1 3-2,-4 4 3,0 2-1,-1 3 1,-1-2 1,0 2 3,1-1-4,1 0 2,2-2-2,0 0 1,1-3-1,1-2-1,0-3 1,0 1-6,3-2-4,-1-6 1,1-1-1,0-1 4,-1-2 0,-1-1 4,0-2 1,-2-2 0,1-3 0,-1-4 0,0 1 0,1-3 0,-3 2 4,1 3 4,-3 5 10,-2 7 7,0 6 3,0 2-12,-4 10-15,-2 5 3,-2 6 4,0 2 1,1 2 0,0-1-6,2-1 4,3-1-1,2-4 1,0-4-2,2-1-3,2-3 1,2-4-1,0-1 0,2-3 1,3-3-6,2 0-12,-1-3-21,0-3-20,-2-2-33,-2-3-46</inkml:trace>
  <inkml:trace contextRef="#ctx0" brushRef="#br0" timeOffset="248948.2422">10025 10734 313,'-2'1'5,"0"-1"-8,2 0 6,0 0-3,2 0 1,2 1 0,2 0 0,4-1-2,3 2-22,0-1-63,4-1-123</inkml:trace>
  <inkml:trace contextRef="#ctx0" brushRef="#br0" timeOffset="249166.0156">10212 10806 302,'-1'-1'-9,"1"0"-31,1-1 44,3 0 6,1 0-6,3 0 9,1 1-5,2-1 1,0 1-1,2 0-5,1 0-8,0-1-48,3-2-74</inkml:trace>
  <inkml:trace contextRef="#ctx0" brushRef="#br0" timeOffset="249446.289">10514 10759 187,'3'1'18,"1"-1"-19,4 2 5,0 0 9,0-1-7,5 1-4,1-1 0,2 0-6,3 0-1,3-1-9,1 0-3,2 0-42,0-2-40</inkml:trace>
  <inkml:trace contextRef="#ctx0" brushRef="#br0" timeOffset="249926.7578">10759 10567 219,'1'-4'-1,"2"3"-12,3 1 6,1 0 9,5 4 3,2 1 5,3 0 2,2 1 2,3 2 1,-1-3 1,2 3-5,1-2-4,0 0-5,-1 1 5,-1 2-6,-2 1-1,-2 1 0,-3 1 0,-3-1-2,-2 0-3,0-1 2,-2-2-1,-2-1 1,-2-2 3,-1-1 1,-3 1-2,-3 1 11,-3 2 21,-4 3-6,-5 2 3,-2 3 0,-7 3-2,0 2-1,-4 3-8,-1 2-7,0 2-6,3 0-3,-2 1-12,1-3-75,-1-4-157</inkml:trace>
  <inkml:trace contextRef="#ctx0" brushRef="#br0" timeOffset="276517.5781">13483 3369 10,'-1'0'15,"-1"0"0,2 0 9,0 0-7,0 0-4,0-2-2,0 1-3,1-1-1,1 0-5,0-4-1,2-3 3,0 0 4,2-4-6,2-5 7,1-1 1,2-5 0,3-3-6,4-1 3,4-6-4,4-1-3,2-2 3,5-4-2,1-1 0,2-1-1,5-3-1,1 0 1,2-1 1,1 1-3,3 3 4,0-1-4,1 4 3,0 1-2,-1 1 1,-2 2 0,-4 1-1,-2 1-1,-2 3 2,-3 6-1,-2 2 1,-5 1-1,-1 3 2,-5 1-2,-3 4 0,-3 2-2,-5 3-1,-4 5-10,-3 0-10,-4 4-14,0 0 21,-3 0 10,-2 0-13,-3 3-30</inkml:trace>
  <inkml:trace contextRef="#ctx0" brushRef="#br0" timeOffset="276809.5703">14399 2288 38,'1'-4'0,"4"4"-11,3 0 8,1-1 4,1-1 4,3 2 3,-1-2 13,0 2 0,-1 0 0,1 1-6,-2 3 5,-2 3-4,-2-1-3,-2 3-3,-1 1 0,-3 4 0,-2 0 0,-3 1-7,-4 0 0,-4 3-1,2 0-6,-3 0-11,3-1-33,1-2-95</inkml:trace>
  <inkml:trace contextRef="#ctx0" brushRef="#br0" timeOffset="279900.3906">14930 1993 23,'1'-4'35,"-1"0"-13,0 0-12,0 1-1,-1 1 2,-2-2 2,0 2-6,0-2 1,1 1-2,0 1 1,-2 0-2,0 1-3,-1 0-2,-1 0-1,0 1-2,-1 0 1,-1 3 0,0 1 1,1 2 1,-4 0 0,1 1-1,-1 0 4,-1 1-1,2 1 7,0-1-1,1 2 1,4 1-5,1 1 0,3-2-3,0 4 0,1-1 0,2 2-1,2-4 1,1 1 0,2-3 1,1-1 4,2 0-2,1-4-1,0-3-2,1-1-2,-1-3 1,1-3 0,-1-3 0,1-2 1,-1-1-2,0 0-1,-1-1-2,-2-1 1,-1-2-1,-1-3 4,0-1 0,-1 0 0,-1 0-1,-2-2 2,-1-1-1,-1 0 0,0 3-1,-2 1 2,1 3-2,0 1 1,1-3 1,-1 1 1,0 0 0,0 1 3,1 9 0,0 2 1,0 4 1,0 1 3,-1-2 2,0 2-7,1 0-9,0 5 0,0 4 6,0 12 2,0 4 3,0 4 2,-1 2 0,0-4 1,0 2 0,-1 0-1,1 1 2,0-1-5,1 0-2,0-5 1,0-4-5,0-3 2,3-1-2,0-4 0,2 1 0,1-7 0,2-2-2,1-3-12,2-2-12,-2-6-23,1-2-19,1 0-35</inkml:trace>
  <inkml:trace contextRef="#ctx0" brushRef="#br0" timeOffset="281463.8672">15119 2098 9,'0'0'11,"0"0"7,0 0 10,0 0-2,1 0-13,-1 0-4,2 0 5,-1-2 8,3 1-7,0-3 0,2-3 0,2-3-1,1-1-6,2-4-5,0-1-1,-2 0 0,-1-1 3,-1 2-3,-2 1-2,-1-2 1,-2 0 1,1-1-2,-2-1 0,0 0 0,-1 1-3,-3 1 3,0-2 0,0-2 0,-2 2 0,2 4 1,1 8-1,1 6 3,1-2-2,0 2 7,0 0-8,-2 2-2,0 11-4,-1 6 4,0 2 2,-1 6 0,3-7 2,-1 2-2,-1 1 4,-2-1 0,2-1 5,1 0-2,2-1 2,0-2-2,3-2 0,1-1-4,3-2 0,2-3-2,-1-1 0,1-6 1,2-1-2,0-2-1,1-1-13,1-3-27,-2-4-27,-1-1-40</inkml:trace>
  <inkml:trace contextRef="#ctx0" brushRef="#br0" timeOffset="281912.1094">15303 1980 190,'0'3'2,"0"-2"-23,0 1 15,3 1 6,2-1 7,1 0 1,1-1 1,3-1-3,0 0 0,1 0-4,1-5-1,0 1 0,-1-3-1,-1 1-1,2-3-3,-3 1-8,-1-2-1,-3 0-8,-2 1 0,-3-1 18,-5 6 3,-3 0 0,-5-1-4,-1 2 7,0 1 5,-1 2 6,2 2-2,1 5 2,1 3-6,4 4 2,3 3 3,3 4-6,1 1-1,0 2 0,1 2-2,4-3 1,0-1-5,2-4 0,2-7 0,0-2 1,3-3-4,1-6-18,0 0-8,3-6-6,3-5-25</inkml:trace>
  <inkml:trace contextRef="#ctx0" brushRef="#br0" timeOffset="282674.8047">15589 1747 188,'-3'-6'-22,"-2"4"-19,-1 1 8,2 1 35,-1 0 4,0 3-4,-1 2-2,1 5 7,1 4 2,0 11 3,0 6-1,2 1 3,0 2-3,-1-3 0,2 0-3,0 0 2,1-1 2,1-1 5,0-5-3,2-1-2,1-3 0,-2-2-2,0-2-5,-1-4-4,-1-3 0,0-2 3,-1-4-3,-3-2 2,-3-1-1,-2-1-7,-2-3-15,-1-2-15,-2 1 7,4-2 14,0 0 7,3 1-1,1 3 5,3-1 2,2 4 0,1-1 2,0 1-3,1 0-2,3 0-6,2 1 10,4-1 0,3-6-2,2-2-4,1-3-1,0-3-2,3-3 5,-2 1-7,0-4-3,2-2 2,-3 1 9,1-1 0,-3 0 3,-3 1 0,-1 1 4,-5 5 0,0 1 17,-3 1-2,-1 4-2,-1-1 0,0 2 5,0 2-4,0 0 1,0 2-3,-1 4 2,-1-1-5,2 1-6,-2 3-11,1 5-1,0 5 5,-2 5 5,0 3 1,-1 5 4,1-1 0,-1-1 1,1 1 0,-1-3 4,2-1-5,1-5-6,1-3-3,3-3-1,1-2 1,1-1 2,1-6-2,2 0-7,1-1-15,2-5-12,-2-4-27,0-4-66</inkml:trace>
  <inkml:trace contextRef="#ctx0" brushRef="#br0" timeOffset="282900.3906">15665 1945 254,'0'1'-1,"0"1"-37,1-2 14,2 0 31,2 0 8,3 1 1,3 0 2,2-1-11,1-1-6,6-5-27,-2-2-104</inkml:trace>
  <inkml:trace contextRef="#ctx0" brushRef="#br0" timeOffset="289111.3281">14764 1042 6,'0'-1'30,"0"1"0,0-1-8,0-1 6,0 1 5,1-1-6,-1 0-5,2 1 2,-1 0-2,-1-1-2,1 2-6,-1-1-8,0 0-5,0 1-5,1 5 2,0 4 1,-1 2 6,1 3 0,-1 3 2,-3 5 0,-1 2 0,2 0-1,1 4-1,1-3 1,0-3-2,2-7-4,4-7 2,1 2 0,2-4-1,1-2-1,4-1 4,1 0-3,0-1-5,-3-1-17,-3-1-41,-1-3-43</inkml:trace>
  <inkml:trace contextRef="#ctx0" brushRef="#br0" timeOffset="289579.1015">14947 1155 217,'0'-2'-1,"2"1"-1,0 1-2,3 0 3,-2 0 1,3 0 0,0 0 0,2 3 0,-1-2 0,3-1 1,0-5 0,0-3 1,-2 1-1,1-2 0,-2-1-1,0 2 1,0 1-1,-4 4-3,-2-2-6,-1 2 3,-2 1 3,-5 0 3,-1 0 1,-2 0 3,-1 2 0,-2 1 1,-1 5 7,2 1 1,3 2-3,1 2-4,2 6 2,3 2-5,2 1 0,1 0 4,2 0-1,5-2-1,2-2 2,2-4 2,2-3-7,2-2 1,4-2-2,0-5-5,3-1-17,0-7-20,1-2-7,-3-3-12,0-4-17</inkml:trace>
  <inkml:trace contextRef="#ctx0" brushRef="#br0" timeOffset="290243.164">15233 1058 12,'-2'-2'41,"-2"-1"0,0 0 3,1 2-5,0 1-14,-1 0-13,1 2-10,0 1-2,3 6 5,0 3 3,3 2 0,0 4-1,2 4 0,0 4-1,-2 1 1,1 0 6,-3-5-3,2 1 0,-2-1-2,-1-3-6,0-1 1,-4-6-2,0-2 1,-4-3-1,-3-2-2,-1-1-5,-3 0-1,-2-4-5,1-4-4,1-4 3,2-2 5,3 0 6,1 0 1,3 0 3,6 8-2,1 2 1,6 1-9,3 3 2,4 3 4,2 1 2,3-1-1,1-1 1,1-5-2,0-1 1,-1-4-2,4-7-3,-2-4 0,-1-3 5,-1-2 1,-2-5 4,-2-5-1,-2-5 3,-3 4 1,-1 0-6,-4 4-1,-2 4 0,-1 1 1,-1 5-1,0 3 3,-2 4 2,0 4 10,0 5 3,0 1 2,0 1-20,0 5-5,-4 4 9,-2 2 8,2 4-2,0 4-1,-1 1 6,1 4-1,2 2-1,1-1-2,1 4 2,1-5-3,1-2-3,4-4 0,1-5-6,3-3 1,2-3 0,-1-3-1,1-4-18,1-1-27,-1-9-31,1-4-46</inkml:trace>
  <inkml:trace contextRef="#ctx0" brushRef="#br0" timeOffset="290420.8984">15451 1102 338,'-2'0'-4,"2"0"-3,3 4-15,3-4 27,4 0 6,4-3-5,6-1-7,1 0-34,0 1-68</inkml:trace>
  <inkml:trace contextRef="#ctx0" brushRef="#br0" timeOffset="291886.7187">11752 8192 27,'0'0'32,"0"0"-1,0 0-5,0 0-5,0 0-6,0 0 0,0 0-10,0 0-3,0 0-5,0 1 0,0 0 2,0 0 2,3 0-2,3-1 1,4 0 0,6-4 0,4-4 2,6-3 1,2-5-3,4-2 0,4-2-1,4-4 6,5-1-1,0-1 10,6-1-6,-2 2 0,0 3-2,-3 4-2,-5 2-4,-2 1-1,-1 0 1,-3 0-1,-1 1 1,-3-1-2,-3 4 1,-1 1-3,-6 2-4,-4 3-16,-6-1-16,-4 2-16,-2 3-2,-5-1 33,-2 1 25</inkml:trace>
  <inkml:trace contextRef="#ctx0" brushRef="#br0" timeOffset="292135.7422">12505 7784 41,'-5'-2'50,"3"0"-9,2 0-7,0 1-9,5-1-16,6 0-13,3 0 6,3 1-2,1 1-2,2 0 7,0 0 2,1 0 4,-5 1 1,-3-1-1,-4 3 2,-5-2-4,-2 0 1,-2 3 2,-7 1 8,-6 3-8,-6 6-10,-4 2-1,-4 1-1,2 1-16,1 1-34,4-3-47</inkml:trace>
  <inkml:trace contextRef="#ctx0" brushRef="#br0" timeOffset="294266.6015">13219 7571 0,'0'-5'34,"-1"0"-2,0-1-22,1 0-5,0-1-6,0 1 2,2-3 1,-2 0-4,0-1 14,0 1 7,0 2-2,-2 1-9,-1 3-2,-1 1 0,-2 2-7,-2 0-8,-5 2 5,-1 4 1,-2 3 3,1 0 0,-2 3 1,3 1 1,0 1 0,4 3-2,3 2 2,3 1 3,3-1 3,1 3 3,6-1 6,3-3-6,2-4-7,0-2 1,3-3 3,2-5-1,-2-4-2,4-2-4,0-6 0,-1-4 1,1-5 0,-2-6-5,-2-2 2,-2-2 1,-3-2-1,-1-3 3,-3 1-2,1 1 0,-4 1-1,-2 2-3,-1 4-4,-5 2 4,1 6 4,0 3 1,1 4-1,-1 3 4,3 1 7,0 3-1,2 1 1,-2 0-5,1 6-6,1 4-2,0 7 5,0 6 5,3 6 3,0 4-4,0 3 3,0 2-4,1-4-5,-1-2 3,3-3-4,-1-4-2,0-5-1,1-5-3,-1-4-5,1-3-14,-1-3-18,0-2-27,2-3-56</inkml:trace>
  <inkml:trace contextRef="#ctx0" brushRef="#br0" timeOffset="294615.2344">13402 7535 229,'1'-2'5,"1"1"-7,3 1-1,1 0 15,2 4 3,0 3-10,1 4-2,0 4 3,-1 3-4,-2 2 5,-3-2-4,0-2-2,-1-3 1,-1-3-1,0-3-1,-1-5 0,0 0 3,0-2 5,0-6 6,-2-3-4,-1-2-8,-2-5-1,3 0-1,2-1-3,0-3 2,0 1-2,2 0-8,3 4 0,1 2 5,0 5-5,2 4-8,-1 1-5,4 1-7,-3 0-16,0 1-37</inkml:trace>
  <inkml:trace contextRef="#ctx0" brushRef="#br0" timeOffset="295230.4687">13686 7487 81,'0'0'47,"0"0"-31,-3-1-5,1-1-1,-3 1-8,1 0-1,0 1-1,-2 0 1,0 2 0,-1 4 4,-1 3 0,1 2 9,3 6 1,1-1-6,3 1-3,0-2-2,2-2-1,2-4-2,1-3 2,-1-2-6,1-4-5,0 0 2,0-5-5,1-5-16,0-3-10,0 0-12,0 1-4</inkml:trace>
  <inkml:trace contextRef="#ctx0" brushRef="#br0" timeOffset="295351.5625">13691 7528 35,'0'0'37,"-2"4"-29,-4 2-34</inkml:trace>
  <inkml:trace contextRef="#ctx0" brushRef="#br0" timeOffset="295606.4453">13667 7504 106,'3'-8'56,"-1"-1"-48,1 3 7,-2 2 31,-1 1-9,0 1-8,-2 1-19,-2 1-5,0 2-4,-2 5 0,0 3 0,0 5 2,2 3-1,0 2 4,2-1 1,2-1-1,0-3 0,3-3 2,0-4-5,1-2-1,0 0-1,-1-3 0,3 0 2,2-1-12,2 0-28,1-2-42,1-4-35</inkml:trace>
  <inkml:trace contextRef="#ctx0" brushRef="#br0" timeOffset="296089.8437">13867 7515 232,'0'-7'8,"0"2"-7,-5 2 3,1 1 15,-2-1-19,-3 0 1,-1 3-2,-1 3 2,0 3-1,0 4 2,3 4-2,-1 1 3,3 1 3,2 1-1,2-3 1,2-1-5,3-3 0,2 0-2,1-5 2,1-3-3,1-2-6,2-2-16,1-7-14,-1-3 0,-3 0 16,0 1 2,-1 3 13,-3 2 15,-2 4 24,-1 1 5,0 1-13,2 3-26,0 2-3,1 3 4,0 2 5,-1 3-2,3 2 0,-2 1-2,1 2 0,0 1 0,-2 3 4,-1 2 2,-1-1 1,-3-2 0,-4-2-3,-3-1 1,-1-1-4,1-4-1,-1-2-3,1-5-1,0-5 2,2-1 2,0-1-3,3-11-18,3-3-20,2-7-58</inkml:trace>
  <inkml:trace contextRef="#ctx0" brushRef="#br0" timeOffset="296786.1328">13972 7335 118,'0'-5'6,"0"2"14,0 2 29,0 0-4,0 1-24,0 4-20,0 7-2,0 5 14,1 7 8,-1 5-5,0 0-8,1 2-5,-1-5 0,0-4-1,1-4 1,0-3-1,-1-3 0,0-5 0,0-2-2,0-3 1,2-1 6,-1-2 2,3-4-1,2-7-8,1-3-5,1-3-5,1 1 1,-1 2 6,-2 4 1,-2 4 0,-1 6 2,-2 0-3,2 2-1,-3 3-2,2 2 5,-2 5 1,0 1 0,0 1 3,0 1-2,1 0-1,3-2 0,0 0-1,3-4 1,2 2-1,2-5 1,1-2-1,0-2-3,2-3-5,2-5-1,-3-5-1,1-1 0,-1-2 5,-1-5 0,-2-2-1,1-5 3,-2 0 1,0-1 3,-2 3 1,-2 2 5,-3 3 1,0 4 12,-2 9 2,0 3-4,0 2-2,0 3-4,0 0-6,-2 5-7,0 4-2,0 5 5,-1 3 2,0 4 6,2 3 1,0 3 4,1-1 0,-1 0-4,1-4-6,2-4-1,1-2-2,3-5-1,-1 0 1,0-4-7,0-3-11,1-4-14,0 0-30,-1-8-50</inkml:trace>
  <inkml:trace contextRef="#ctx0" brushRef="#br0" timeOffset="296954.1015">14205 7415 342,'-2'0'11,"2"0"-7,2-1-8,3-1 11,7 0 4,4-2-6,2-2-4,5 0-14,-2-1-51,-1-2-157</inkml:trace>
  <inkml:trace contextRef="#ctx0" brushRef="#br0" timeOffset="298374.0234">12952 7077 43,'0'-6'-8,"0"0"6,1 1 10,3-1 18,1-2 9,2-1 6,-2 2-10,2 1-4,-2 1 0,1 3-4,-1 0-10,2 2-9,2 6 0,0 6 3,0 6 4,1 8 1,-2 1-1,-2 0-4,2-2-3,-2-6-3,-2-4 0,1-3 0,-2-4 0,-1-1-1,-1-3 2,-1-2-2,0 0 4,-1-2 3,-5 0-4,1 0-6,-2-4 0,2-2 3,1-4-2,3-3 0,1-2-7,2-3-6,4-2 0,1-4-15,1 2-8,3 0-2,-1 4 7,-1 3-33</inkml:trace>
  <inkml:trace contextRef="#ctx0" brushRef="#br0" timeOffset="298606.4453">13203 6989 130,'1'0'25,"0"1"-5,-1 1-4,2 3 22,-1 7-8,2 2-5,-1 5-7,-1 3-8,-1 3-5,1-3-3,1-1-1,1-5-1,1-4-4,2-1-8,3-2-24,2-4-26,4-4-19</inkml:trace>
  <inkml:trace contextRef="#ctx0" brushRef="#br0" timeOffset="299105.4687">13510 6961 144,'0'-10'5,"-7"1"-6,1 4 18,-1 3 2,-3 2-5,-1 3-3,-3 7-3,-3 5-4,3 4 2,1 2 1,4 1-3,2-2 2,3-3-4,4-2-4,2-4 1,2-2 1,1-1 1,0-4-1,1-4 0,-1-2 6,4-3-1,0-4-2,0-1-7,-1-2-10,0 0 0,-3-1 10,1 0 1,-1 2-1,0 2-1,-1 3 4,-1 1 0,-1 2 0,0 3 0,-1 0-1,1 5 3,1 4 4,-2 4 3,-1 5 3,1 7 11,1 3-12,-2 0 0,2 0-3,0-2 4,-2-3-3,0-4-4,0-2 1,0-4-5,0-3 1,-4-4 2,1 0 0,-1-4-3,-1 0-8,0-2-16,0-3-25,0-6-14,1-4-68</inkml:trace>
  <inkml:trace contextRef="#ctx0" brushRef="#br0" timeOffset="299797.8515">13647 6799 171,'1'0'5,"-1"4"-9,1 5-1,-1 8 18,0 7-2,-3 3-2,-2 3-2,2 2-4,-1-2 4,1-2 2,2-3 2,0-4 9,0-3-3,1-7-5,-1-1-6,1-5-1,0-3-2,0-1-2,2-2 2,2-4 3,1-5-4,3-7-8,1-3-7,1-3-1,-1 1 4,0 1 3,-2 6 3,-2 5 2,0 5-1,-2 5-1,1 2-1,-1 5 3,0 4 4,-1 2-1,0 2 1,2 0-1,-2-1 2,3-1 4,1-5-5,1 1 0,3-5 0,1-3-2,0-1 3,1-2-5,0-3 1,0-4-7,-1-2 1,0-4 7,-1-2-1,0-4-3,0-3 0,-2-1-4,1-3 5,-2 1-2,-3 1 7,1 2-4,-3 7 7,-2 5 1,0 6 3,0 4 6,-1 2 2,-1 0-5,-1 4-5,-1 4-9,-1 4 2,0 6 2,1 5 0,1 4 4,3 0-3,0 1 5,0-3-2,0-2 2,3-3-2,0-3-6,2-5 4,1-4-3,2-3-1,1-1-5,2-4-16,1-4-35,0-4-24,-3-6-64</inkml:trace>
  <inkml:trace contextRef="#ctx0" brushRef="#br0" timeOffset="299974.6094">13921 6867 299,'-5'0'8,"3"0"-8,2 0-6,0 1 9,8 1-1,4-1-2,3-1 0,5-6-30,-2-2-57</inkml:trace>
  <inkml:trace contextRef="#ctx0" brushRef="#br0" timeOffset="310238.2812">16225 3693 158,'0'0'123,"0"0"-120,0 0-5,0 0 1,0 0 3,0 0-4,2-1-35,1-3-22,2 1 12,1-2-25</inkml:trace>
  <inkml:trace contextRef="#ctx0" brushRef="#br0" timeOffset="310373.0469">16333 3588 216,'1'-3'16,"-1"0"-8,0 1-6,1-3 17,1 0-1,3-1-22,3-5-48,4 0-28</inkml:trace>
  <inkml:trace contextRef="#ctx0" brushRef="#br0" timeOffset="310541.9922">16641 3346 316,'0'-1'4,"0"0"-12,0 0 2,0-1 13,0-2-3,1-5-18,7-3-41,4-5-32,2 0-74</inkml:trace>
  <inkml:trace contextRef="#ctx0" brushRef="#br0" timeOffset="310693.3594">16940 3053 89,'2'-4'210,"0"0"-205,-2-1-7,2-1 13,1-1 8,4-1-20,3-3-31,4-2-56,3-4-35</inkml:trace>
  <inkml:trace contextRef="#ctx0" brushRef="#br0" timeOffset="310833.9844">17152 2889 251,'0'-1'13,"0"0"-8,0 0 7,0-1 34,0 0-27,0-2-8,2-1-10,8-5-27,3-3-91</inkml:trace>
  <inkml:trace contextRef="#ctx0" brushRef="#br0" timeOffset="310972.6562">17338 2774 369,'-2'0'1,"0"0"-29,1-3-40,1 1 47,4-6-67,3-1-42</inkml:trace>
  <inkml:trace contextRef="#ctx0" brushRef="#br0" timeOffset="311750">17688 2056 174,'0'0'4,"0"-1"-3,0 0 0,-1 1 17,0 0 16,1 0-15,0 5-16,0 7-7,-1 9 13,-2 9 16,0 5 2,-2-1-10,-1-3-6,-1-4-5,1-2-2,0-2 0,1-4-3,-1-1 1,2-4-16,4-3-39,0-6-42,0-5-16</inkml:trace>
  <inkml:trace contextRef="#ctx0" brushRef="#br0" timeOffset="312096.6797">17634 1977 159,'0'-4'73,"0"-4"-76,2 2 1,4 1 4,3-1 13,1 0-6,4 2 2,3 1-1,1 0 1,0 3-3,-2 3-1,0 1-4,-1 6-3,-4-2 2,0 5-2,-2 0 1,0 1 0,-1 5-1,-2-2-1,-5 0 1,-1-1 1,-7-1 2,-5 1-1,-6-2-7,-3 2 0,-4-2-4,1-3-8,3-1 3,3-5-13,4-2-29,5-3-46</inkml:trace>
  <inkml:trace contextRef="#ctx0" brushRef="#br0" timeOffset="312458.0078">18101 1879 196,'-5'0'5,"-3"0"-5,-1 4-3,0 6 9,-1 6 6,-1 7 4,-1 4 9,-1 7 3,2 3-2,0 5-2,0 4-2,2-1-5,1-3-3,3-3-5,3-7-2,1-6-7,1-1 2,3-7 0,3-4-1,1-2-1,1-6-5,2-1-15,0-2-20,0-3-36,-3-7-46</inkml:trace>
  <inkml:trace contextRef="#ctx0" brushRef="#br0" timeOffset="312945.3125">18194 2194 241,'2'-1'40,"0"-1"-43,1 2-11,2 0 15,0 0 5,0-2-3,2 1-1,3 0-2,1-2 1,4-1 0,1-6 0,2-1-1,0-2 2,2-2-2,-3 1 0,-4 2 1,-3 2-1,-6-1 1,-1 1-2,-3 0-3,-1 5-5,-6-1 2,-5 3-6,-2 0 5,-3 3 4,-1 1 7,-1 2 1,0 3 5,3 3 7,1 1-3,3 5-3,3 0 2,1 5-1,3 1 4,2 1-3,2-3 0,1-3-2,0-4 1,1-2-5,6 0 2,1-4-6,1 1 3,3-4-4,2-1-5,4-2-14,2-2-14,2-5-16,0-1-16,1-2-35</inkml:trace>
  <inkml:trace contextRef="#ctx0" brushRef="#br0" timeOffset="313268.5547">18475 1885 312,'-3'-3'-1,"3"2"-4,-1 0 9,1 1 6,0 0-9,2 3 2,4 4 4,5 6 16,2 5-1,4 7 3,-1 7-7,-1 6 4,-6 5-4,-4 5-4,-5 1-5,-7 2-4,-10-6-5,-8-1-25,-9-4-24,-9-5-47,-11 0-221</inkml:trace>
  <inkml:trace contextRef="#ctx0" brushRef="#br0" timeOffset="314821.289">17532 2805 138,'-1'1'13,"1"-1"-9,0 3-8,0 1 7,0 3 21,0 5 1,0 3 9,3 3-10,0 1 4,1 0-3,0-2-6,-1-2-9,0-2-5,0-3-5,1 1 2,-1-4-4,1-1-12,-1-1-11,1-2-17,-1 1-31,0-4-32</inkml:trace>
  <inkml:trace contextRef="#ctx0" brushRef="#br0" timeOffset="315364.2578">17694 2824 161,'0'0'4,"0"0"-6,2 0-2,2 0 10,2 0 1,1 0 4,0 0-1,-1 0-3,1-3-4,0-3 0,1-5-2,1-2 3,0-3 6,1-2-9,0 2 0,-4-1-1,-1 2-4,-5 1-12,0 1-7,-6 2 4,-3 5 2,-2 2 5,-3 3 6,-1 1 3,1 3 0,0 0 7,3 2-3,3 3 4,2 2 2,3 1 5,3 7-3,0 4 5,2 3 5,2 6 3,-1 1 9,1 3 1,2 0-7,-1 0 2,0-1-9,-2-2-6,0-2 1,2-2 0,-3-1-6,2-1-2,-2-4-3,0 1 3,-1-4-4,-1-5 0,0-2 0,0-3 0,0-3-4,-1-1-11,-1-1-17,1-4-28,-3 0-28,-1-7-26</inkml:trace>
  <inkml:trace contextRef="#ctx0" brushRef="#br0" timeOffset="315508.789">17692 3124 215,'11'0'2,"6"-2"-10,0 1 1,3-1 8,-1-2-16,-3-1-135</inkml:trace>
  <inkml:trace contextRef="#ctx0" brushRef="#br0" timeOffset="317949.2187">18127 2912 30,'0'-1'33,"0"0"-7,2 0-2,0-1-4,3 2-4,1 0 0,0 0 3,0 3-8,-1 0-1,3 4-4,-1 2-1,0 0-1,-1 3-2,1 1-3,0 1 4,-1 1 1,0 0 3,0 0 0,-2-3-4,-2 0 0,-2-2-1,-2-1-2,-1-2 3,-3-4-2,2 1-1,0-4-3,1 0 6,0-5 0,2-5-2,0 2 1,1-5 0,0-1 0,4-3-2,1-3 0,1-1 0,1 3 0,0 2 0,-2 2 1,0 2-5,1 3-6,-1 4-5,0 2-6,-3 0-2,1 3-3,0 0-5,-3 4-21</inkml:trace>
  <inkml:trace contextRef="#ctx0" brushRef="#br0" timeOffset="318276.3672">18416 2897 158,'0'-1'10,"0"1"5,1 0 10,-1 0 8,0 6-26,1 2-1,-1 6 8,0 1 6,-3 3-6,-1 2-2,3-3-5,1-4-3,0 0-2,0-4-1,1-2 1,1-3-2,1 0-3,1-3-23,1 0-43,0-1-58</inkml:trace>
  <inkml:trace contextRef="#ctx0" brushRef="#br0" timeOffset="318900.3906">18665 2864 25,'-6'-1'48,"1"-3"-9,1 1-11,-2 2-1,2 1-2,-3 0-9,1 1-3,-2 4 2,-1 3-10,-3 4 2,1 1 2,2 2-1,0 1-1,4 1-2,1-2-3,2-1-3,2-1 4,2-3-2,0-4-1,1-1 1,0-4 0,2-1 1,2-1-2,2-5 0,2-1-4,-1-1-10,-1-1 4,-1 2-7,-2-2-9,1 1 1,-2 2 11,0 0 5,-3 5 8,-1 0 0,0-1 5,-1 2 9,0 3-2,-3 3 1,-2 5 2,0 5-4,-1 2-7,1 1 0,2 3 2,0 3 6,-1 1 0,0 2-3,0-2-6,1-1-2,0-2 3,0 0 0,-1-5-3,0-4 4,1 0 4,1-2-1,-1-1-4,1-3-1,-2-3 0,1-3-1,-1 0-2,0-2-6,-1-5-11,1-2-17,-2-4-16,-1-2-5,-2-1 0,-1-6-25</inkml:trace>
  <inkml:trace contextRef="#ctx0" brushRef="#br0" timeOffset="319740.2344">18740 2725 11,'0'-2'49,"1"2"9,-1-1-14,0 1-27,1 0-16,1 4-4,-1 1 5,3 2 11,1 2 3,1 3 7,0 3-6,0 3-12,-2 3-1,-1 3-2,-3 6 7,-1-2 4,-3 0-2,-2-3 3,-1-1-6,1-2-2,1-4 4,-1-6-5,3-3-4,2-4 3,0-3-3,1-2 2,0-3 8,1-5-3,4-4-14,3-5-1,1-1 2,3-4-4,0 0 1,1-1 0,-1 4 1,-1 6 0,-3 4 7,-1 5-2,-3 4-1,-1 2 2,-2 2 1,0 3 0,-1 1 1,0 4 1,-3 0-3,0 2 2,1-1-1,1 2 0,1 0 0,0-2 1,0-3-1,4-1 0,0-3 1,2-3-2,2-1 3,1-3-6,1-3-8,-2-3-7,2-4-3,1-1 1,0-5 3,-1-1 2,-1-2 1,-1-3-1,1-3 5,-2-1 10,0-3 2,-3 4 5,-1 3 8,-2 4 12,1 6-1,0 3-4,-2 4-5,0 3 5,0 0-2,0 3-5,0 0-10,0 6-7,0 3-2,-2 7 5,1 7 6,-1 5 2,-3 1 4,1 3 1,-1-6 1,0-2-1,2-3-5,0-6-4,1-1-1,2-4-4,1-3 2,1-2-2,1-1-15,2-4-16,0 0-25,0-4-36,-1-6-84</inkml:trace>
  <inkml:trace contextRef="#ctx0" brushRef="#br0" timeOffset="319944.3359">18974 2863 278,'-5'0'9,"1"1"-7,3 1-4,1-2 14,0 0 0,4 0-5,2-1-4,3-1-6,4-2-8,4 0-14,-1-1-36,0 2-40</inkml:trace>
  <inkml:trace contextRef="#ctx0" brushRef="#br0" timeOffset="320276.3672">19123 2931 194,'1'0'4,"4"0"-9,3-1 19,3-4 32,5 2-22,1 0-2,2-3-2,2 2-6,1-2-12,0 1-1,0 1-3,-1-1-8,0 0-15,-3 0-4,-2 0-24,-3 1-25,-4 1-24</inkml:trace>
  <inkml:trace contextRef="#ctx0" brushRef="#br0" timeOffset="320541.0156">19195 2981 116,'-2'1'13,"2"2"-7,0-1 14,0-1 33,1-1-5,4 0-7,2 0-11,3-1-11,2-2-9,3-1-3,0 0-1,1 0-5,2 1-1,-3 0 0,2-1-4,-3 1-6,-3 2-14,-2 0-27,-4-2-65</inkml:trace>
  <inkml:trace contextRef="#ctx0" brushRef="#br0" timeOffset="320927.7344">19287 2757 226,'-1'-1'3,"0"1"0,1 0 5,0 0 7,-2 4-6,1 5 3,1 4 7,0 8 5,-1 3-2,1 5-3,0 1-8,-2 0-5,0-2-3,-1-2-1,-3-4 0,1-2 0,1-4-2,-1-1-7,3-3-9,1-4-11,1-2-23,1-5-52,5-1-30</inkml:trace>
  <inkml:trace contextRef="#ctx0" brushRef="#br0" timeOffset="321360.3515">19490 2809 84,'0'-5'53,"-1"3"-53,-1 1 7,0 1 15,-2 5-10,-3 4 8,-1 5 4,-4 7 10,0 1-4,1 1-6,4-2-3,1-2-3,4-2-4,1-3-5,1-2-2,5-2 0,3-2-1,1-1-1,3-4 2,0-3-5,3-1 1,2-5-3,-1-1-2,-3-3 3,1-1 0,-2-3-1,-1-1-3,-3 0-2,-4-1-2,-3-3-3,-1 1-4,-3-1 0,-2 1-4,-4 1 1,-2 6 0,-3 1-8,0 4-4,0 2-45,-2 1-94</inkml:trace>
  <inkml:trace contextRef="#ctx0" brushRef="#br0" timeOffset="323108.3984">19766 2912 33,'-1'0'20,"1"0"-6,0 0 29,0 0 5,0 0-13,0 0-6,0-1-3,3 1-7,4-2-15,1 0-4,4 2 1,3-1 2,2-1 1,0 0 3,3 2-5,-1-2 1,4-1-3,0 1 1,-1-1 0,1 1-2,-2-1-1,0 0-11,-3 1-8,-3 2-6,-4 0-9,-5 0-19,-3 0-21</inkml:trace>
  <inkml:trace contextRef="#ctx0" brushRef="#br0" timeOffset="323539.0625">19958 2809 43,'-1'0'20,"1"0"-5,0 0 0,1 0 1,5 3-5,-1 1 7,3-2 5,3 2-3,0 0-3,3 1 0,-2 0-3,0-2 0,-1 2-7,0 0 0,-2-2-3,-2 0-1,0-1 0,-3 1-1,-1 0-1,-1 1 0,-1-2 0,-1 2 0,0 1 2,0 0 3,-2 0 0,0-2 3,-1 0-2,0 0 1,-1 2 4,0-1-1,-1 1 3,-2 1-2,-2 2-5,-2 4 2,0-2-1,-2-1-3,1 2-2,2-1-2,2 0-3,2-6-48,6-4-195</inkml:trace>
  <inkml:trace contextRef="#ctx0" brushRef="#br0" timeOffset="327160.1562">20509 2762 61,'0'0'19,"0"0"-3,0-2 27,0-1-5,1 3-15,-1-1 0,1-2 5,-1 1-8,0 0-3,2-1-7,-2-1-8,0 0 1,0-1-2,0 1 0,0 0 0,-2 0-1,-3-1 1,0 1-2,-3 2-4,-1 1 3,-4 1 1,-1 0 0,1 2 1,-2 4-2,-1 2 2,2-1 0,0 2-2,4 0 2,4 3 0,4 3 0,0 3 2,1 0 0,1 1 0,3-2 0,4 0 0,2-3 0,0-4-1,1-4 3,1-3-1,3-3 0,0-2-5,-2-5-1,0-5-1,0-3-1,0 0 1,-2-1-2,-1 1 0,-4-2 3,2-1 1,-4-1 0,-1-1 1,-1 0 2,-1-1-3,-3 1 2,0 1-1,2 1 1,-2 2 1,0 1 0,1 3-1,1 4 1,0 2 3,1 3 6,0 3-3,0 0-8,3 3-5,1 4 6,0 4 0,1 3 5,-2 2 0,0 3 4,0 3 2,0 1 1,-2 1-1,1-2-6,-1 1 0,1-4-3,1 2 0,-2-5-2,2-1 0,0-2-9,0-3-8,-1-1-11,1-4-9,-2-2-31,1-3-33</inkml:trace>
  <inkml:trace contextRef="#ctx0" brushRef="#br0" timeOffset="327484.375">20678 2573 30,'1'-3'184,"0"3"-177,-1-1 1,0 1 6,0 4-8,0 4-5,0 8 8,0 6 15,0 1 4,-2 4-7,-1-1-4,3-2-3,-4-1-4,4-3-4,-1-3-1,0-2-3,1-3 0,0-3-1,0-3-2,2-2-7,2-2-14,2 1-21,1-3-21,1-2-35,2-5-49</inkml:trace>
  <inkml:trace contextRef="#ctx0" brushRef="#br0" timeOffset="327916.0156">20802 2746 137,'0'0'31,"2"0"-29,-2 1-4,0 1 5,0-1-2,2 1-1,3 2 8,2 0 5,0-2-5,1-1-2,4-2 2,1-5 6,1-1-7,1-1-7,-1-4 0,0-1 0,-4-1 0,-2 1 1,-4 1-4,-2 4-2,-2-1 4,-1 3 2,-3 2 1,-1 2 5,-6 2 3,-2 1 1,0 3-1,-1 3 5,1 2-1,4 2-2,-2 0-5,4 3-4,2 4 4,2 0 1,2 0 0,1-2-2,0 1 0,4-3-3,1-1 0,2-1-1,2-3-1,1-3-1,3-2-14,2-4-11,2-1-21,0-8-41,2-4-54</inkml:trace>
  <inkml:trace contextRef="#ctx0" brushRef="#br0" timeOffset="328259.7656">21147 2549 81,'-7'-7'2,"2"2"6,0 3 33,1 1-24,0 1-14,-2 2-1,3 4-1,0 6 3,-1 3 6,1 4 4,-1 3 4,3 3 4,0 3 2,1 3 0,0-2-3,-1 2 7,1-1-4,0-1-5,0-1-6,0-2-4,0-5-1,0-4 0,1-3-4,-1-3-3,0-4 0,-2-2 0,-1-1-3,-1-2-14,-4-1-18,-4-1-8,-1-3-5,1-4-28,-1 0-18</inkml:trace>
  <inkml:trace contextRef="#ctx0" brushRef="#br0" timeOffset="328643.5547">20971 2861 4,'10'-4'3,"0"1"0,2-3 6,6-3 6,0 1-8,4-3-3,0 0-2,-1-2-4,1-4 3,-4-3 2,-1-1 8,0 0 3,-6-1-13,1 0-1,-1 1-3,-3 3-1,-3 3 7,-3 3 3,-2 6 33,0 0 4,0 2 6,0 2-7,0 0-15,-1 1-9,0 1-7,0 1-11,-2 3-6,0 7 7,0 6 3,-1 3 2,-1 6 7,0 0 9,2 0-5,1 1-1,2-4-2,0-4-4,3-3-4,2-5-2,2-3 1,2-1-3,0-3 3,2-4-6,2 0-11,0-5-13,0-2-27,-3-5-65</inkml:trace>
  <inkml:trace contextRef="#ctx0" brushRef="#br0" timeOffset="328860.3515">21217 2688 330,'-1'0'5,"1"0"-7,0 0-16,2 0 27,0 1 5,3-1 2,1-1-7,6-3-8,1 0 0,2 0-15,1 0-28,-2 1-48,2-2-43</inkml:trace>
  <inkml:trace contextRef="#ctx0" brushRef="#br0" timeOffset="329095.7031">21459 2713 221,'0'2'6,"0"-2"-10,0 1 10,2 0 24,3 1-4,0 0 1,5-1-11,4-1-3,3-3-8,4 1-2,-1-2-4,2 1 0,-4-2-21,0 0-17,-3-1-39,-4-1-30</inkml:trace>
  <inkml:trace contextRef="#ctx0" brushRef="#br0" timeOffset="329351.5625">21520 2626 207,'0'0'4,"0"0"-6,0 4 0,1 3 37,-1 3-5,1 2-1,0 4 4,1 3-4,0-1-5,-2 2-10,0-2-10,0 1 0,0-4-2,0-1-2,0-3-6,0-1-6,0-2-12,1 0-24,1-1-37,1-4-36</inkml:trace>
  <inkml:trace contextRef="#ctx0" brushRef="#br0" timeOffset="329615.2344">21740 2689 330,'0'-4'2,"2"0"-8,3 3 11,4-2 3,2 1-5,2-1-2,6 0 0,1 0 0,2 2 0,1-1-1,-2-1 0,-2 2-1,-1-1-10,-6 1-18,-2-1-14,-4 1-9,-2-3-10,-1 0-48</inkml:trace>
  <inkml:trace contextRef="#ctx0" brushRef="#br0" timeOffset="329824.2187">21857 2592 119,'0'4'77,"-2"4"-79,1 3 9,-2 4 56,2 2-20,1 2-15,0 1-7,0-1-6,0 1-5,0 0-6,0-1-1,-1 1-4,-2-1-25,-3-2-70</inkml:trace>
  <inkml:trace contextRef="#ctx0" brushRef="#br0" timeOffset="333116.2109">22187 2671 107,'0'-2'26,"0"-1"6,1 2 11,-1 0 17,0 1-21,0-1-18,0 1-9,1 0-4,-1 0-3,0 0-4,0 0-1,0 0-5,2 1-31,2 2-28,-1 0-61</inkml:trace>
  <inkml:trace contextRef="#ctx0" brushRef="#br0" timeOffset="333303.7109">22193 2849 110,'-3'4'187,"1"0"-185,-1 1-9,-1 3 13,-2 0 15,-1 1-16,0 0-3,-3 2-8,-3 1-15,-3-2-44,-1-2-89</inkml:trace>
  <inkml:trace contextRef="#ctx0" brushRef="#br0" timeOffset="334236.3281">20327 3235 138,'1'-3'1,"-1"1"4,0 1-5,1 1 14,0 0 7,-1 0-10,1 0 0,1 0 5,2 1 1,0 3-2,2 1-3,-2 4-3,1 3-1,1 2-1,-1 7-1,-1-3 0,1 2-1,-3-4-2,3-2-2,0-2 0,-1-2 1,-1-3-1,-1-6 2,3-1-1,-1-1 2,-1-4 0,1-3 1,0-4-3,2-4 1,0 0-1,-2-4 2,1 1-1,-1-2-1,-1-1 0,0 2-1,-1 3-1,-2 3 0,0 4-2,0 2 0,0 3-5,0 3-8,0 2-5,0 0-16,0 0-37,1 0-44</inkml:trace>
  <inkml:trace contextRef="#ctx0" brushRef="#br0" timeOffset="334583.0078">20714 3107 144,'-1'-4'22,"-3"1"-16,-3 2-2,1 1 20,-4 1-8,-2 5-10,0 0-7,-2 4 3,1 3 15,-1 5 10,0 6-8,-1 4-4,3 4-1,0 2 1,5 1-3,0 3-1,2-5-3,3-4-6,2-4 1,4-2 1,1-3-2,3-3 0,0-7 0,2-3-1,0-5-10,0-1-19,-1-1-37,1-4-62</inkml:trace>
  <inkml:trace contextRef="#ctx0" brushRef="#br0" timeOffset="335083.0078">20733 3320 191,'0'0'3,"-2"2"-6,2-1 2,0 1 2,3 0 1,3 0 6,1 1-1,2 0 4,1-3-4,1 0 3,1-3-4,1-2-4,-2-2 1,1-1-1,-1-4-1,-1 6-1,-2-3 0,-4 1-7,2 0-2,-5-1-3,-1 3 5,-1 0 0,-5 0 1,-1 1 5,-1-1 1,-1 3-1,1 0 5,-2 3 6,3 0 2,1 0-1,-1 4-2,0 2-4,0 2 4,2 2-2,-1 3 3,0 4 3,1 0 2,-1 3-3,2 1 1,1-1 3,3-1-6,0-3-3,6-2-6,1-3 3,2 0-2,0-3-1,5-3-1,2-1-10,0-4-12,0 0-14,0-3-38,-2-5-26</inkml:trace>
  <inkml:trace contextRef="#ctx0" brushRef="#br0" timeOffset="335474.6094">20996 3152 202,'-2'-3'-8,"1"1"-4,1 2 2,1 0 13,0 2 6,3-2 7,3 3 6,3 1 5,1 4-2,-1 3-4,2 4-10,1 2-3,-2 5-2,-2 2-2,-2 4-1,-4-1 0,0 5 0,-3-2 0,0 0 2,0-5-1,0-1 2,0-3 2,0-4-4,-4-3-2,-2-5 2,-1-2-2,0-1-2,-3-2-5,1-2-6,0-2 0,1 0-5,3-5-10,-1 0-31,2-4-44</inkml:trace>
  <inkml:trace contextRef="#ctx0" brushRef="#br0" timeOffset="335735.3515">21213 3296 242,'0'0'9,"-1"2"-2,1-2 3,0 0 35,0 0-15,1 0-14,-1 0-15,2 0-23,0 0-27,1 0-55,0 0-81</inkml:trace>
  <inkml:trace contextRef="#ctx0" brushRef="#br0" timeOffset="336471.6797">21237 3507 245,'1'0'9,"1"0"-3,-2 0 29,0 1-3,0 2-25,-2 3 1,-1 2-3,-4 1-3,-1-1-5,-1 0-24,0 2-31,-1-4-79</inkml:trace>
  <inkml:trace contextRef="#ctx0" brushRef="#br0" timeOffset="337470.7031">21518 3206 60,'0'-4'17,"0"-1"2,0 2 9,0 0 13,1 3-12,-1 0-9,0 0-7,0 0-3,0 0-3,2 1-4,2 4-2,1 5 8,2 3 2,0 4 2,0 3-4,0 4-2,-2 0-4,0-2 4,0-3-2,0-4-4,1-2 0,-2-4 1,2 0 0,-2-6 0,1-1 3,0-2-2,0 0 1,-2-1-2,-2-6 4,1-2-3,1-1-1,-1-2-1,0-3 0,-1-1-1,0-3 0,1 1-1,1 2 1,0 0 0,-2 2 1,2 1-1,0 3 0,-2 4 0,1 3-1,-2 1-1,1-1-8,1 2-10,0 1-11,1 0-18,-1 0-20,2-4-26</inkml:trace>
  <inkml:trace contextRef="#ctx0" brushRef="#br0" timeOffset="337886.7187">21866 3095 96,'0'-3'9,"-2"3"-4,2 0 25,-1-1-1,-1 0-11,2-1-12,-1 2-6,-2 6-2,-3 3 3,-1 4 8,-3 6 13,-1 5 6,0 8-5,0 6 5,-2 0-6,4-2-4,3-4-5,4-3-5,2-5-3,0-2 0,4-6-2,3-2-2,0-4 2,1-3-1,4-1 0,-1-2-9,0-4-26,3 0-34,-3-7-53</inkml:trace>
  <inkml:trace contextRef="#ctx0" brushRef="#br0" timeOffset="339984.375">22061 3348 113,'0'0'3,"0"0"-3,2 0 20,0 0 9,2-1-14,2-2-6,1-3 3,4 0 0,1-1-7,-1 0-2,1-4 3,0 0-4,0-2-2,0-2 0,-2-3 0,-2-1-8,1 0-6,-1 0 3,-5 3 3,-1 4-1,-2 1 5,-3 1 4,0 3-3,-2 4 1,-1 1 4,-1 1 6,2 0 1,0 1 2,1 2-4,-1 4-4,-3 1 0,2-2 1,-1 4 1,4 4 5,-1 3 4,1 5 4,-1 1 3,1-2-4,3 0-3,0-2-4,0-2-3,2-2-2,2-5-1,0 0-1,3-3 0,0-1-3,-2-2 0,2-2-8,1-1-18,0 0-23,-2-1-35,3-4-30</inkml:trace>
  <inkml:trace contextRef="#ctx0" brushRef="#br0" timeOffset="340427.7344">22284 3283 157,'0'0'1,"0"0"-8,0 0 6,0 0 5,0 2 0,2-2-1,5 0 1,3 0 1,1 0-1,1-2-1,0-4-1,-1 0-2,2-2 1,-2-1-1,-1-2-1,-1-1 3,-2 1 0,-1 2 0,-5 0 0,-1 2-1,-4 0-1,-3 1 1,-3 2-2,-1 1-2,-4 3 0,0-1 2,1 1 2,0 1-1,1 2 2,3 4 2,-2 3 0,5 4-3,0 1 4,2 4 1,3 1 3,0 3-3,1-2 4,1-3-2,4-2 0,2-4-5,0 0-1,2-3 1,1-3-1,5-5-2,1-1-13,3-1-27,1-4-26,0-1-45</inkml:trace>
  <inkml:trace contextRef="#ctx0" brushRef="#br0" timeOffset="340796.875">22563 3077 30,'-3'0'69,"2"0"-66,0 2-2,-2 4 12,1 3 15,2 3-10,0 5 1,0 4 5,0 1-2,0 0 1,0 1-1,0-1-1,0 0-3,0 0-1,-1-3-3,1 1-1,-2 1-5,2-3-1,-2-2-4,1-2-1,1-1 0,-1-1-2,-2-1 1,-1-1 0,-2-3-1,-4-2-11,-4-1-24,-3-2-21,-2-2-51,2-4-24</inkml:trace>
  <inkml:trace contextRef="#ctx0" brushRef="#br0" timeOffset="341199.2187">22522 3335 22,'15'-7'62,"-2"-1"-18,1-2-20,-3-1-5,1-3-2,0 0-14,-4-2-7,1-2-4,2-2-2,-1 0 2,-3 3 1,-1 0 4,-1 3 3,-1-1 6,0 3 15,-2 9 5,-2 0 16,0 3-10,1 0-18,-1 0-11,0 3-3,-2 2 4,-1 6 2,-1 2 2,-1 2 4,0 4-1,1 1 1,2 0 0,1 2-2,0-1-3,1-3 0,0-5-4,1-2 0,2-1-3,1-4 2,2-4 2,2-1-3,1-1-9,-2 0-23,1-6-25,0-2-63,-2-5-48</inkml:trace>
  <inkml:trace contextRef="#ctx0" brushRef="#br0" timeOffset="341379.8828">22592 3229 268,'-3'0'6,"3"0"-19,2 0 14,5 0 4,5-4-1,5-1-3,3 0-6,3 0-18,2-3-34,0-3-51</inkml:trace>
  <inkml:trace contextRef="#ctx0" brushRef="#br0" timeOffset="341683.5937">22818 3017 235,'1'-3'-15,"3"3"-23,3 0 18,-1 3 25,3 2 7,3 3 2,-2 5 14,1 4 7,-1 6-13,-2 4 2,-1 1-2,-3 3-10,0-1 0,-4 0 3,0-2-3,0 0-9,-2-5 0,-1-2-2,-1-3-2,-1-2-21,-1-4-28,-1-4-49,-3-3-61</inkml:trace>
  <inkml:trace contextRef="#ctx0" brushRef="#br0" timeOffset="342510.7422">23270 2984 59,'2'-7'18,"0"2"1,-2 1 8,0 0 15,0 0-6,0 0-11,0 1-4,0 2-6,-1 1-6,0 0-8,0 0-1,-2 5-3,-4 5 3,1 4 0,1 5 1,2 6 5,0 6 5,-3 1 3,1 4 5,2 0-8,0-2 1,3 1-7,-1-7 0,1-2-1,5-5-1,1-1 0,-2-3-3,-2-3 0,-2-5-14,0-3-4,-3-2-22,-4-4-40,-3 0-27</inkml:trace>
  <inkml:trace contextRef="#ctx0" brushRef="#br0" timeOffset="342859.375">23134 3210 264,'9'-1'-21,"3"-1"-85,4-2 63,2 1 68,2-3-14,1 1-4,1-3 0,0 2 5,-1-2-5,-2 1-5,-2 2-2,-2-4-6,-3 2-9,-3-1 0,-6 3 10,-2 3 5,-1 0 8,0 2 5,0 0 1,-3 3-7,-5 7 11,-4 3 1,4 1-1,2 1-5,2 0-4,3 0-2,-2 0-3,3-4 0,4-2 2,4-6-3,0 1 1,-2-1-2,-1-3-1,0 0-15,1-7-48,0-6-85</inkml:trace>
  <inkml:trace contextRef="#ctx0" brushRef="#br0" timeOffset="343002.9297">23399 2975 427,'-1'-5'-6,"0"5"-6,0 0-11,0 5 14,1-3-67</inkml:trace>
  <inkml:trace contextRef="#ctx0" brushRef="#br0" timeOffset="360910.1562">17683 4117 6,'0'0'104,"0"0"-97,0 0-2,0 0 18,0 0 0,0 0-7,0 0-5,0 0 2,3-1 0,1 0 1,1-1-2,3-2-3,0-2-3,2-3-3,0-3-1,0-2 0,-2-3 0,0 0-1,-2-1-1,-2 0 0,1 0-1,0 0-2,-3 2-1,-2 5 4,0 1 0,-2 3-3,0 2 3,-4 2-2,0 2-3,-3 1-5,1 0 2,-1 4 9,3 3-2,-1 3 0,0 1 1,1 3 1,4 3 1,1 3 4,1 4 0,1 5 4,1-1 3,3-2 0,1-1 0,-1-7-6,1 0 0,-1-3-3,3-3-1,2-4-3,0-1 0,1-3-6,1-2-15,-1-2-13,3-6-24,2-3-47</inkml:trace>
  <inkml:trace contextRef="#ctx0" brushRef="#br0" timeOffset="361305.664">17899 4095 46,'-3'2'90,"0"0"-87,2 0-3,-1 2 22,1 0 19,1-1-27,2-1-10,3 0-2,4-1 7,2-1 0,2-5-2,2-4-4,1-3 0,1-2-1,-2 0-2,-4 0 1,-1-1-2,-6 2 1,-1 1 0,-3 2-4,-4 3 4,-2 2-2,-3 1-3,-4 4 1,-1 1 2,-2 5 4,2 2 0,2 4 2,1 3 0,3 4 3,1 3-4,4 0 1,1 1 0,2-1 3,3-2-3,3-3-2,2-3-1,1-2 0,2-2-2,2-4-9,3-3-14,2-3-20,3-6-30,1-4-49</inkml:trace>
  <inkml:trace contextRef="#ctx0" brushRef="#br0" timeOffset="361761.7187">18206 3918 116,'-4'-9'8,"-2"2"5,-2 0 32,0 3-7,-1 2-27,-1 1-11,3 1 1,-2 4 1,3 3 0,1 6-2,2 3 1,1 7 4,2 4 2,0 1 2,0 5-3,4-1 8,1-2 0,2-3 6,-1-3 2,1-2 0,-2-4-4,-2-2-10,-1-2-5,-1-4-1,-1-1-1,0-3 1,0-2-2,-1 0 3,-4-1-5,-1-1-3,-3-1-9,-1-1-7,-1-1 4,-1-3 7,2-2 5,1 1 2,1-1 2,2 1-1,3 1-1,3 2 2,0 2-2,1 0-2,3-1 1,1-1-1,4 0 5,1-1 0,-1 1-6,2 1-18,-1-3 2,2 2 10,-1-1 1,-1-1-27,1-1-74</inkml:trace>
  <inkml:trace contextRef="#ctx0" brushRef="#br0" timeOffset="362138.6719">18227 3959 213,'0'0'3,"0"0"-3,3 0 13,0 0 23,1 5-4,1 1-8,3 3 0,-2 0-3,0 3-7,-2 5-8,-4 2-2,0 3-2,-1 1 0,-2-1-2,1-2 2,-1-5-1,1-2-1,2-1 0,2-4 0,1-1 0,0-2 0,0-3 0,2 0-5,-1-2-17,2-2-13,1-3-10,0-4-24,0-1-61</inkml:trace>
  <inkml:trace contextRef="#ctx0" brushRef="#br0" timeOffset="362330.0781">18246 4056 208,'-4'6'-1,"1"-1"3,0-1 33,2-1 9,1-2-25,0-1-14,5 1-2,3-1 2,6-3-2,4-3-11,1-3-36,2 0-31,3 0-59</inkml:trace>
  <inkml:trace contextRef="#ctx0" brushRef="#br0" timeOffset="362566.4062">18480 4080 174,'-1'1'43,"1"1"-40,-1 0-2,1-2 31,2 0 0,2 0-17,3 0-1,1-3 0,3-1-6,2 0-2,0-2-3,2 1-3,1-2-2,-1 0-7,1-2-7,-1 2-10,-4-2-9,0 2-37,-5 2-75</inkml:trace>
  <inkml:trace contextRef="#ctx0" brushRef="#br0" timeOffset="362989.2578">18520 4028 151,'0'2'29,"0"-2"-24,0 0 28,0 3 11,3 1-28,-3 5 5,0 3 4,1 2-3,-1 1-8,2-3-8,-1 1-2,2-1-4,1-5 0,2 2-14,0-1-14,1-1-10,-1-2-15,0-2-43</inkml:trace>
  <inkml:trace contextRef="#ctx0" brushRef="#br0" timeOffset="363226.5625">18726 4065 258,'2'1'3,"0"0"-10,-1 0 7,5-1 30,1 0-5,5 0-13,2-1-2,2-3-1,3-3-5,1 2-2,1-3-2,-1-1-5,0 0-22,3 0-27,-7 0-21,-2 1-32</inkml:trace>
  <inkml:trace contextRef="#ctx0" brushRef="#br0" timeOffset="363414.0625">18837 3972 229,'-3'2'16,"1"-1"-17,1 6 1,0 3 32,1 1 10,2 6-20,3 4-7,1 1 0,1 1-8,0-1-6,-1 0-2,-1 1-43,-4-2-55,-1 0-106</inkml:trace>
  <inkml:trace contextRef="#ctx0" brushRef="#br0" timeOffset="364297.8515">17920 4549 17,'0'-1'17,"0"-2"17,0 1 13,0 1-4,0 0-18,-1-1-10,-2 1 0,-1 1-6,-4 0-9,-4 2-1,-2 3-1,-6 1-9,-4 3 1,-4 1 6,2 1 0,0 0 5,6-2-1,8-2 3,8-2-1,6-1-4,11-1 1,5-2 2,6-1-7,5 0 5,1-3 1,-2 3-2,-2 0 4,-4 1 7,-5 4-1,-2 4-7,-4-2-1,-5 2 0,-3-2-1,0 2 1,-3 0-1,-5-1 4,-4 1 1,-5-2 12,-2 0 2,-5-1-2,-1 1-4,-4 1-2,-1-3-3,0 2-6,4-2 0,1 0-1,4-2-1,7 1-12,5-3-9,6-1-25,5-4-62</inkml:trace>
  <inkml:trace contextRef="#ctx0" brushRef="#br0" timeOffset="364562.5">18094 4541 207,'-4'0'12,"1"0"-10,0 0 8,0 3 23,0 2-18,0 4-6,1 0 3,1 5 9,-2 2-6,2 1-3,-1 2-9,0-1 0,-1-1-2,3 0-8,0-3-20,4-4-16,2-4-6,2-3-39,4-3-53</inkml:trace>
  <inkml:trace contextRef="#ctx0" brushRef="#br0" timeOffset="364901.3672">18387 4535 214,'0'-5'6,"0"1"-22,-1 2 13,-1-1 25,0-1-3,-1 1-13,-1 1-3,0 0 10,1 2-5,-2 0-2,-3 3 0,-3 4-2,-4 4-1,-2 7 1,1 1 1,0 4-3,2-1 2,5 1 4,4-2-1,5-2-7,2-2 2,5-3-2,3-4 2,2-4 1,2-3-1,2-2 0,0-1 0,2-1-4,0-4-15,-2-2-12,-1-1-14,0-2-31,-5-1-44</inkml:trace>
  <inkml:trace contextRef="#ctx0" brushRef="#br0" timeOffset="365166.9922">18320 4667 180,'-4'0'13,"1"1"-13,3-1 12,0 0-1,2 2-8,5-1 7,2 0 2,3 0-6,0-1-3,0 0-3,0 1 1,-2 1 2,-2 2-3,1-2 8,-3 2 1,-2 2-1,-1 0-5,-2 1 1,-1 0-3,0 0 1,-4 0-3,-1-2-14,1-1-14,3-1-48,1-1-71</inkml:trace>
  <inkml:trace contextRef="#ctx0" brushRef="#br0" timeOffset="365740.2344">18567 4589 189,'0'-1'4,"0"1"-6,0 0 9,0 0 29,0 5-25,-1 3-8,0 6 10,-2 1 11,1 1-3,0-1-11,1-2-6,-2-2 0,1-5-2,1-3 0,1-1-2,0-2 2,0 0 3,-2-5 4,1-3-11,1-3-10,0-3 3,3-1-1,-1 0 2,3-3 2,-1 1 6,2 2-4,0 4 3,-2 5 2,0 5-5,-1 1 0,3 4 1,-1 5 4,-2 1 0,1 2 0,-1 0 0,1 1 4,2 2 1,0 0 1,1-2-2,0 1 0,1-5 2,-1 0 0,2-5-1,0-4 1,1 0 10,-3-5 3,1-4-1,0-2-4,1-3-2,0 0-6,-2-1-1,-1-2-3,-1 1 0,-1-1-1,0 1 0,-4 0-1,0 3-1,-5 2-4,-1 3-9,0 1-12,0 4-25,1 3-20,0 0-49</inkml:trace>
  <inkml:trace contextRef="#ctx0" brushRef="#br0" timeOffset="366245.1172">18878 4539 234,'1'3'2,"0"3"-1,1 3 15,0 2 10,-1 1-14,0 1-6,-1 2-2,0 0 4,0-2-4,0-2-2,-1-2 1,-2-4 0,0-2-3,0 0 3,0-3-2,-1 0 2,1-6-3,0 0-1,1-3 0,2-3-5,-1-3 0,1-1 4,1-4-1,4-1 0,1 0 3,0-2 0,2 2 0,0 2 1,3 2-2,-3 4 1,1 4-3,-1 4 3,0 3-1,1 2-1,0 0 1,-1 6 2,-1 3 3,0 0-2,0 3 5,0 3 0,-3 0 1,-1 3-1,0-1 0,1-1-3,-1-1-1,-2-2-2,-1-1 2,1-1-1,0-3-1,0 1-1,1-1-1,-1 1-9,0-3-10,2 0-15,-3-2-12,0-1-17,0-1-42</inkml:trace>
  <inkml:trace contextRef="#ctx0" brushRef="#br0" timeOffset="366469.7265">18908 4577 237,'-1'0'8,"1"-1"-17,4-1 2,1 1 20,0-2-4,4 2-4,2-1-3,-1 0 1,3 1-3,-1-2 0,0 1 0,1-2-12,2-1-28,-1 1-51</inkml:trace>
  <inkml:trace contextRef="#ctx0" brushRef="#br0" timeOffset="366836.914">19223 4407 207,'0'0'11,"0"1"-7,0-1-8,0 2 15,0 3 4,0 6-1,0 3-2,-4 3 7,1 4-2,-2 1-2,-1 1-2,0-2 1,0-1 1,4-3 1,0 0-3,2-4-1,0 0-6,0 0-3,0-4 0,3-2 0,2-1-3,1-2 2,1 1 1,5-2-1,2-3 1,2 0-1,3 0-1,-1-4-15,3 0-24,-1-3-21,-3-1-13</inkml:trace>
  <inkml:trace contextRef="#ctx0" brushRef="#br0" timeOffset="378712.8906">13560 6092 289,'0'0'3,"2"0"-2,-2 0 4,0 0 18,3-1 3,1-1-16,2 2-8,1 0-2,4 0-3,3 0-33,4 0-52,5 0-71</inkml:trace>
  <inkml:trace contextRef="#ctx0" brushRef="#br0" timeOffset="378865.2344">14203 6042 312,'15'-1'4,"-1"0"0,-1 1-6,0 0 4,4 0-1,2-1-25,4-4-51,5-3-33</inkml:trace>
  <inkml:trace contextRef="#ctx0" brushRef="#br0" timeOffset="379000.9765">14956 5956 369,'26'0'0,"4"0"-50,2 1-88,2-1 111,2-2-66</inkml:trace>
  <inkml:trace contextRef="#ctx0" brushRef="#br0" timeOffset="379140.625">15758 5867 298,'17'-2'67,"2"0"-73,2 0-85,5 1 59,1-1-19,2-2-134</inkml:trace>
  <inkml:trace contextRef="#ctx0" brushRef="#br0" timeOffset="379283.2031">16447 5869 265,'15'2'3,"2"2"-22,0 1-21,3-1 29,-1-4-103</inkml:trace>
  <inkml:trace contextRef="#ctx0" brushRef="#br0" timeOffset="379431.6406">16792 5878 364,'0'0'7,"1"0"-14,-1 0-13,0 0 7,0 0-36,0 0-74,5 0-11</inkml:trace>
  <inkml:trace contextRef="#ctx0" brushRef="#br0" timeOffset="379573.2422">16946 5881 247,'0'2'11,"-2"0"-11,0 1-5,1 1 5,1-1-10,1 1-93</inkml:trace>
  <inkml:trace contextRef="#ctx0" brushRef="#br0" timeOffset="381244.1406">17202 5504 104,'0'-1'6,"0"0"1,0 0 18,0 1 5,0 0-11,0 0-4,1 0 6,-1 0 7,0 0-12,0 2-10,2 4-5,2 3 5,-1 4 3,1 6 2,-1 2-2,1 1-4,0 1-2,-1-6-1,1 1-1,-2-3 0,2-2-1,0-1-8,0-2-20,-1-3-16,-3-1-20,1-3-8,2-3-37</inkml:trace>
  <inkml:trace contextRef="#ctx0" brushRef="#br0" timeOffset="381596.6797">17208 5426 174,'0'-7'-6,"0"2"6,3 0 7,2 1 12,3 0 3,5 1-6,1 0-4,4 1 3,0 2-1,4 0-1,-2 6-2,-1 2-8,-2 2-1,-7 4-3,-3 3 0,-3 1 2,-2-2 0,-2 0 0,-7-3 0,-4 0 2,-4 0-1,-3 0-4,-1-4 0,0-1 1,-1-4-3,2-2-9,3-1-10,3-1-21,5-2-26,5-4-38</inkml:trace>
  <inkml:trace contextRef="#ctx0" brushRef="#br0" timeOffset="381916.9922">17641 5376 109,'-6'-2'14,"0"2"7,-2 0 2,2 4 18,-2 4-23,1 5-10,-1 3 3,1 4 2,0 4 0,1 1-2,1 1-2,0 0 0,1 0-2,1 0 3,3-1 1,1-3-4,1-1-3,1-3-1,1-3-3,-1-2 1,4-4-4,0-3-18,1-3-19,2-3-36,3-4-26</inkml:trace>
  <inkml:trace contextRef="#ctx0" brushRef="#br0" timeOffset="382364.2578">17736 5539 253,'1'-3'9,"-1"2"-11,1 0 2,0 1 5,1-1 2,2 1-7,2 0 0,3-1 0,1 0 0,2-1 0,1 1 0,2-4 1,2 0 0,-1-2 0,-3 2-1,-1-1 0,-1-2 2,-4 2-3,-4-1-1,-3 1-1,-1 0-4,-5 3-13,-1-1-5,-5 2 16,-1 1 8,-1 1 2,0 2 4,1 3 4,0 4 5,1 3-4,1 3-1,2 2 6,2 1-3,0-1 2,3 0-2,3-3-2,1-1 3,3-3-3,1-2-2,3-1 1,3-2-5,5-3 2,0-2-3,4 0-13,0-2-18,-2-2-23,1-1-28,-3-2-40</inkml:trace>
  <inkml:trace contextRef="#ctx0" brushRef="#br0" timeOffset="382660.1562">18058 5345 306,'0'1'-1,"1"3"-11,2 2 0,2 3 14,0 4 12,-2 0-5,1 2 10,2 3 2,-1 2 3,1 3 0,-2 4-7,-1 0-4,-3 1-5,0-2-1,0 0-4,-5-4-1,-1-1 0,-4-3-4,-4-2-17,-5 1-20,-5-3-30,-5-2-100</inkml:trace>
  <inkml:trace contextRef="#ctx0" brushRef="#br0" timeOffset="383623.0469">17262 6141 149,'0'-2'1,"2"0"-15,0 0 8,3 1 12,2-2 0,0 0 2,1-1-1,2 0 1,0-1-1,1-4-3,-2 0 0,1-3-5,-1-1 4,-3 2-2,-1-1 0,-4-1-2,-1 0 1,0 1-4,-3 2 5,-1 0-1,-2 3-1,-1 1 7,0 2-2,-2 3-1,0 0 0,1 1-2,1 1 1,1 2 1,0 0-3,1 5 0,1 2 0,3 4 7,1 5 16,0 3-4,0 3 2,1 1-3,3 0-3,-2 0-5,1-4-5,1-2-3,0-1-3,1-5 2,0-2-4,-1-4-11,1-4-13,0-2-18,1-2-2,5-4-31</inkml:trace>
  <inkml:trace contextRef="#ctx0" brushRef="#br0" timeOffset="384047.8515">17442 6137 214,'0'0'7,"0"0"-4,0 0-8,2 1 2,1 2 7,1-2-3,4-1 7,1 0 1,5 0-3,-1-5-3,2 0 1,2-3-2,-2-2-1,-1 0-1,-2-1 0,-2 0 0,-6 1-4,-1 0-10,-4 4-3,-7-1 3,-3 2-1,-2 4 3,-2 1 13,-1 2 1,-1 4 11,0 3 4,3 2-1,2 2-6,2-1 1,5 0-2,2-1-1,2-1 3,3 0 4,4 1-2,3-1-5,0 0-3,2-1-3,2 0 0,1-1-6,2-3-21,-1-3-23,0-1-12,2-1-13,0-2-35</inkml:trace>
  <inkml:trace contextRef="#ctx0" brushRef="#br0" timeOffset="384487.3047">17766 5987 174,'-3'-2'34,"-1"1"-33,1 1-1,-2 0 14,2 1-3,0 3-10,0 3-2,2 4-1,-1 4 5,-1 4 3,1 4 4,1 3 3,-1 1-1,1 2 2,-1-3 2,1-1 8,1-1-3,0-4-1,0-1-7,0-4-7,0-1-5,0-4 2,0-3-1,-1-1-1,-2-2-1,-1-2 4,-2-1-2,-3-1-4,-2-5-7,1-2-7,-1-3-6,2-1-8,1-2 6,1 0 14,1 2 5,3 1 3,3 5 1,0 0 0,0 3 1,1 1-2,3-1-1,3 0-17,3 1-43,3 0-2,2-2 5,1-1-8</inkml:trace>
  <inkml:trace contextRef="#ctx0" brushRef="#br0" timeOffset="384784.1797">17935 6006 14,'2'-10'66,"-2"3"0,0 3-4,-3 2-12,0 0-25,1 2-13,-1 0-2,-1 4-5,0 3-1,0 4 0,0 4 6,1 2 8,0 4 4,0 0-1,1-1-6,2-1-4,0-4-2,2-1-2,1-3 1,1-1-4,2-2-2,1 0 2,2-5-2,-1 0-2,1-3-12,1 0-16,-2-2-22,1-5-32,-2-3-44</inkml:trace>
  <inkml:trace contextRef="#ctx0" brushRef="#br0" timeOffset="384979.4922">17885 6057 300,'-1'2'5,"1"-1"-20,0 1 12,3 0 6,3 0-1,5-1-2,5-1-13,1 0-19,0-3-35,1 0-99</inkml:trace>
  <inkml:trace contextRef="#ctx0" brushRef="#br0" timeOffset="385763.6719">18174 6103 152,'-2'0'37,"1"-2"-11,0 2 17,1-1 5,1 1-28,0 0-12,3 0-3,4 0-4,4-1-2,5 1 0,0-2-16,3 2-20,-2-1-25,1 0-2,0-1-5</inkml:trace>
  <inkml:trace contextRef="#ctx0" brushRef="#br0" timeOffset="386018.5547">18516 6060 258,'0'0'25,"0"0"-16,0 0 9,3 0 15,5 0-13,2 0-13,4 0-5,3-1-2,2 0-17,4 1-38,2 0-45,2-2-91</inkml:trace>
  <inkml:trace contextRef="#ctx0" brushRef="#br0" timeOffset="389611.3281">17491 6499 9,'0'0'2,"1"0"1,-1-2 25,0 2-3,0-2-8,0 0-11,0 2 6,0-1 2,0-1 0,0 1-8,0 1-4,0 0-1,-3-1 2,-2 1-6,-2 0-6,-4 4-3,-3 2 4,-3 1-1,-2 1 2,-1 0 9,2 1-2,0 0 6,1-2-1,3 0 5,5-3 11,8-1-9,1-1-11,4-1 4,3 0 5,1 0 4,5 2-4,4 1-4,-2-2 3,1 4 5,0-1-2,-1 2-6,-3 2 1,1 0-4,-2 0 1,-2-3-1,-2 1 3,-3-1 5,-1 0-4,0-1-2,-3 2-3,-1-1 1,-4 0 0,-6 2-1,-3-2 2,-3-1-2,-2 0-1,-1-2 0,1 1 0,3-1 0,1-3-1,4 0 1,2 0 0,4-2-3,3 1-4,2-1-12,2 1-39,8-2-11,3 0-31</inkml:trace>
  <inkml:trace contextRef="#ctx0" brushRef="#br0" timeOffset="389891.6015">17581 6546 165,'1'-2'6,"1"0"3,-1 0 32,0 2 8,0 0-29,-1 3-18,1 1 8,0 3 3,1 2-1,-1 2-4,0 2 2,0 1-6,-1 0-3,0-1 0,1 2 2,0-2-2,0-2-1,-1 0-13,0-3-19,0 0-29,1-2-30,1-3-39</inkml:trace>
  <inkml:trace contextRef="#ctx0" brushRef="#br0" timeOffset="390310.5469">17836 6520 7,'0'-1'26,"0"0"-7,0 0 0,0 1-6,0 0-3,-2 0-3,-4 0-15,0 4-1,-3 1 5,-5 0 4,0 3 8,-3 0 7,3 2 11,2 2-3,3 3 0,0-2-7,3 2-2,3-1-2,2-1 0,2 0-1,4-2-3,1-2 2,1 0 2,0-1 0,3-3-4,3-2-3,2-1 0,-1-1-2,0-1 0,0 0-7,0-3-20,-3-2-12,-1 0-19,-1-2-45</inkml:trace>
  <inkml:trace contextRef="#ctx0" brushRef="#br0" timeOffset="390583.9844">17799 6631 194,'0'1'-1,"5"-1"-22,0 0 27,3-2 20,2 0-5,1 0-2,1 1 0,-1 1-6,-4 0-8,-2 1 0,-1 2-1,-1 4-3,-1 1 2,-2 3-1,0 1 2,-4 1 2,-1-1-2,0 0-1,2-1-1,-1-2 0,1-2-18,-1-3-33,1-3-24,0-1-39</inkml:trace>
  <inkml:trace contextRef="#ctx0" brushRef="#br0" timeOffset="391071.289">18015 6562 256,'0'5'2,"0"5"-13,0 3 10,-3 4 5,-3 2 3,1-1 0,-1-1-6,1-1 1,3-4-1,2-3 0,0-4 0,0-2-1,0-3 1,0-3 6,-1-2-1,1-4-4,0-1-7,0-3-4,3-1-1,-1-2-5,2-2 3,0 0-13,2 0 18,-1 1 5,1 5 1,0 5 1,-1 1 6,1 5 1,-2 1 2,2 0 5,0 1-4,2 5 1,0 0 0,-2 4 3,1 0 2,-1 2 0,-2 1-5,3 4-2,-1-1 0,-2-1-3,0-1-2,1-2-2,-1-3-1,1-1-1,1-2 1,-4-3-2,1 0-4,-2 0-15,-1-2-37,-2 1-37,-6-2-19</inkml:trace>
  <inkml:trace contextRef="#ctx0" brushRef="#br0" timeOffset="391298.8281">18018 6646 109,'0'1'58,"0"-1"-54,0 1-4,1-1 35,0 0-5,2 0-5,2 0-16,2 0-7,-1 0-2,0 1-12,-2 0-64,-3-1-53</inkml:trace>
  <inkml:trace contextRef="#ctx0" brushRef="#br0" timeOffset="391734.375">18119 6695 85,'0'0'14,"-1"-2"3,0-1 39,1 0-8,0-2-25,3 0-12,1-2 4,2-3 2,0-2-1,2-2-2,-1-1-6,2-1-6,-1-1-1,-1 1-2,-1 0 0,-2 1-3,-2 0 2,0 2-5,-2 5-8,0 1-9,0 4-47,0 3-83</inkml:trace>
  <inkml:trace contextRef="#ctx0" brushRef="#br0" timeOffset="392235.3515">18320 6565 203,'0'6'2,"0"3"0,0 2 4,-4 1 12,-2 0-13,-2 1 0,0-1-3,3-3-1,-1 0 4,1-3-1,1-3-1,-1 1 0,3-3 3,0-1 1,0-3 2,0-3-5,2-4-4,0-1-6,2-2-6,4-1 5,3 1 0,2-3 4,-1 0 3,1-1-5,0 1 2,2 0 2,-3 2 4,0 3-3,-1 2 7,-4 6 0,0 1-1,-1 1-1,1 1 1,1 2 0,-2 4-1,1 2 0,-1 3 1,-1 1 1,1 0-5,0 1 3,-1 2-2,-1-1-1,-1-1-1,-1-1-1,0-1 1,0 0-2,0-2-1,0 0-10,-1-1-26,-2-1-14,-1-1-5,0-2-10,-1-1-10</inkml:trace>
  <inkml:trace contextRef="#ctx0" brushRef="#br0" timeOffset="392430.664">18294 6617 274,'0'0'4,"2"0"-21,2 0 16,2-2 12,5-3-8,5-2-4,3 1-4,1-1-2,0 0-19,1-1-16,-4 0-39</inkml:trace>
  <inkml:trace contextRef="#ctx0" brushRef="#br0" timeOffset="392722.6562">18603 6449 205,'2'1'17,"-1"0"-10,-1 0-5,0 2 10,0 6 0,2 5 2,0 5 4,-2 2 2,0 1 1,-7 0-8,2-1 0,-2-1-3,3-4 2,4-3-4,0-5 4,5-1 4,1-3 2,2-1-7,2-1-3,2-2-4,2 0-1,2-4-17,-2-4-32,-4-1-80</inkml:trace>
  <inkml:trace contextRef="#ctx0" brushRef="#br0" timeOffset="400456.0547">15606 8504 193,'0'0'31,"1"0"0,-1 0-12,0 0 38,0 0-11,0-1-16,3-2-12,4-1-16,3 0-2,8-2-5,4-1-47,5-2-108</inkml:trace>
  <inkml:trace contextRef="#ctx0" brushRef="#br0" timeOffset="400608.3984">16150 8396 388,'5'-3'15,"2"-2"-12,3 0-28,4 0 19,5 0-36,6 0-90,4-3-58</inkml:trace>
  <inkml:trace contextRef="#ctx0" brushRef="#br0" timeOffset="400757.8125">16601 8265 309,'4'-5'31,"0"2"-22,0 0-9,0-1-1,2 0 0,0 1-4,4-2-11,1 0-10,5 0-42,5-1-75</inkml:trace>
  <inkml:trace contextRef="#ctx0" brushRef="#br0" timeOffset="400909.1797">16845 8202 321,'1'1'34,"-1"-1"-16,0 0-18,0 0 0,-2-1-17,2-1-58,2-2-80</inkml:trace>
  <inkml:trace contextRef="#ctx0" brushRef="#br0" timeOffset="401294.9219">17099 7795 194,'4'-6'94,"-2"0"-92,1 1-1,-1 2 7,-1 2 23,1 1-23,-1 3-12,2 5 3,-2 5 3,1 6 11,0 4 0,0 5 2,-1 0-3,-1 1-7,0-4-1,-1 2-3,0-5 0,0-2 1,1-2-9,2-5-24,-1-3-22,2-5-34,-1-4-24</inkml:trace>
  <inkml:trace contextRef="#ctx0" brushRef="#br0" timeOffset="401614.2578">17105 7747 283,'4'-1'1,"4"0"-20,3 0 14,7 0 14,3 1 8,4 2-4,0 3 4,-3 3 0,-4 2-3,-6 4-10,-5 1-1,-3 3-2,-2 3 0,-2-2 0,-1-2 2,-5-1 0,-5-2-2,-4-1 5,-3 0 0,-1-2-6,-4-2 0,5-3 2,1-5-2,6-1-6,6-2-18,5-6-31,5-3-83</inkml:trace>
  <inkml:trace contextRef="#ctx0" brushRef="#br0" timeOffset="402017.5781">17580 7739 221,'2'-4'8,"-2"2"-1,0 1 10,0-1 16,0 2-19,-2 3-10,-3 6-1,-5 7 2,-3 8 15,-4 8 6,-4 2 0,3 3 1,1-2-8,3-3-10,6-4-3,4-3-5,4-2 1,2-3 0,4-3-2,2-3-1,2-3-8,3-2-9,2-4-6,2-5-14,0-1-22,0-7-46,-1-6-42</inkml:trace>
  <inkml:trace contextRef="#ctx0" brushRef="#br0" timeOffset="402438.4765">17697 7904 292,'-2'-1'15,"1"0"-15,1 1-1,0 0 2,4 0 7,2 1-3,4-1 2,5 2 1,3-2-1,2 0-1,2-3-5,-2-3 1,-2 1-4,-1-2-3,-3 1-3,-6-1 0,-3 0 3,-5 0 3,-2 1-2,-5 1-1,-2 0 3,-3 3 5,-4 1-1,0 1 4,-2 0-2,2 1 6,1 3 0,2 3 0,3 3-5,1 1-2,1 3 0,4-1 7,1 2-1,2 0-4,1-3-2,4 0 0,0-2-2,2-1-1,1-3 1,1-2 0,4-2-2,1-2-10,3-1-29,1-3-24,4-3-42,-1-2-61</inkml:trace>
  <inkml:trace contextRef="#ctx0" brushRef="#br0" timeOffset="402701.1719">17959 7709 152,'0'-4'126,"0"3"-122,3 1-9,3 4 3,2 3 16,2 3 6,2 1 6,0 3-1,-4 2 2,1 3-4,-2 2-1,-5 1-6,-1 3-2,-1 0-5,-7 0-3,-1-2-3,-1-3-2,-5-2 1,-1-1-4,-2-1-21,-5 1-34,0-1-72</inkml:trace>
  <inkml:trace contextRef="#ctx0" brushRef="#br0" timeOffset="403426.7578">17011 8538 142,'2'-3'32,"-2"1"2,0 0 7,0 1 10,0-1-13,0 2-20,0 3-11,1 5-7,0 5 7,-1 5 0,-1 2 1,-4 1-3,2-1-4,-1-4-2,4-4 1,0-5-14,4-3-3,4-3-21,1-1-36,2-6-49</inkml:trace>
  <inkml:trace contextRef="#ctx0" brushRef="#br0" timeOffset="403750">17186 8473 234,'-4'-5'-3,"0"1"-41,-1 0-19,-1 1 63,0 0 8,1 0-8,0 2 0,0 1 4,3 1-3,0 9 1,1 2 12,-1 3 9,0 4 2,2 3-3,0 3 2,2 4 1,1 4 17,-1 1-11,0-3 0,-1-1-8,2-2-4,1-3-5,2-3-6,2-4-5,-3-2-1,0-3-2,-5-4-7,0-3-12,0-2-24,-3-3-27,-4 0-38,-1-1-24</inkml:trace>
  <inkml:trace contextRef="#ctx0" brushRef="#br0" timeOffset="403908.2031">17087 8779 207,'2'0'64,"4"1"-54,3-1-9,5 0 24,4 0 7,3-4-21,1-4-6,-1-3-25,-1-1-81,1-5-133</inkml:trace>
  <inkml:trace contextRef="#ctx0" brushRef="#br0" timeOffset="404162.1094">17467 8415 359,'3'-2'4,"-1"1"-6,0 1 4,-1 3-2,0 6 1,1 8 5,-1 8 8,-1 5 5,0 2-3,0-2-1,-2-2-3,-1-3-8,3-3-2,0-4-1,5-4 1,2-3-4,3-3-12,1-3-23,0-5-32,1 0-66</inkml:trace>
  <inkml:trace contextRef="#ctx0" brushRef="#br0" timeOffset="404529.2969">17641 8595 258,'0'2'3,"1"1"0,1 0-2,3-1 24,2-1-9,3-1-4,4-5 0,-1-3-7,4-2 0,-1 0-5,-1-2 0,-2 1-4,-3 0 1,-3 1-9,-4-1 5,-3 4-1,-2 3 8,-6 1 8,-5 3-2,-3 3 2,-2 4 4,-4 2 5,3 2-4,1 1-4,4 4-1,7 0-2,4 1 5,3-1-5,0-2 0,4 0-3,3-3 0,4-2 0,5-4-1,2-3-8,3-2-10,2-2-16,0-5-14,0-4-32,1 0-19,2-3 8</inkml:trace>
  <inkml:trace contextRef="#ctx0" brushRef="#br0" timeOffset="404815.4297">17905 8409 78,'-5'-6'71,"1"3"-22,0 3-13,1 0-12,-1 5-15,-1 4-4,0 5 5,2 4 7,1 4 4,1 4 3,0 0 0,1 3-3,0 0-3,-3 1-1,-1 1-4,1-3-6,-1-2-1,1-5-4,2-3 1,1-3-3,0-4 2,0-4-2,1-2 1,-1-5-2,0 0-4,-3-1-2,-2-3-2,-3-2-31,-4-2-56,-2-4-69</inkml:trace>
  <inkml:trace contextRef="#ctx0" brushRef="#br0" timeOffset="405201.1719">17733 8657 49,'0'-2'54,"4"0"-6,4-1-41,6 0 4,4-1 14,2-1 2,3-1-1,0-1-9,-1-4-2,0 0-6,0-1 0,-2 1-6,-1-1-1,-2-1-4,-5-1-1,-1-1-11,-3-1 3,-1-1 7,0 1 5,-2 3 0,-1 2 6,-2 3 9,-1 3 19,-1 2-3,0 1-11,-2 0 0,1 2-4,-1 2-11,0 2-6,-2 5 0,-1 3 1,-2 4 4,1 3 5,0 0 0,2 1-1,3 0-2,1-1-2,1-2-5,3-1 2,1-2 0,-1-4 0,1-2-4,0-2-8,0-4-10,4-2-10,4-3-18,0-6-47,-1-4-122</inkml:trace>
  <inkml:trace contextRef="#ctx0" brushRef="#br0" timeOffset="405396.4844">17989 8521 312,'-1'1'12,"1"0"-11,0 0 0,3-1 16,5 0 3,4-1-12,6-2-5,4 0-7,0-1-16,3-1-23,-2 0-37,3 1-38</inkml:trace>
  <inkml:trace contextRef="#ctx0" brushRef="#br0" timeOffset="405588.8672">18292 8498 272,'0'0'34,"0"0"-22,0 0 8,0 0 21,5 0-11,4 0-12,4 0-6,2-1-6,2-1-6,0 0-8,-3 1-22,2 1-26,-3-1-18,-3 1-31,-4 0-60</inkml:trace>
  <inkml:trace contextRef="#ctx0" brushRef="#br0" timeOffset="405785.1562">18285 8569 194,'-7'4'27,"2"-1"-20,1-1 38,4-1-11,0 0-8,4-1-2,5 0-15,5-1-2,2-3-3,3 0-5,1-2-5,1 1-14,2 0-12,1 1 3,-3 1-38,-3 0-56</inkml:trace>
  <inkml:trace contextRef="#ctx0" brushRef="#br0" timeOffset="406188.4765">18608 8432 4,'0'0'207,"-1"-3"-176,-1 3-28,-2 0 23,-1 6-18,-4 5-4,-3 6 1,-2 3 13,0 3 10,1-1-7,4-3-8,3-2-5,5-3 1,3-3-4,5-1 3,5-6 9,4-4 0,4-3-4,1-6-6,-1 0 0,1-3-4,-2-1-2,0-1 1,-5-1-2,-1-1-3,-4 0-4,-6-1-4,-3 2-4,-7 1-13,-8 2-23,-7 3-40,-7 3-105</inkml:trace>
  <inkml:trace contextRef="#ctx0" brushRef="#br0" timeOffset="406529.2969">18322 8386 265,'1'-1'22,"-1"1"-20,0 1 1,0 6 12,0 1 11,-3 7-3,-3 2-3,-2 3 1,-2 2 3,-1 3-8,-1 0-9,4 2-6,3 1 0,2-1-1,1-1-17,2 0-31,-1-9-61,1-4-138</inkml:trace>
  <inkml:trace contextRef="#ctx0" brushRef="#br0" timeOffset="407560.5469">18991 8475 2,'-1'-1'79,"1"1"-42,0 0-4,2 0 17,-2 0-6,0 0-13,0 0-7,0 0-4,0-1-5,7-1-6,3 1-5,5 1 4,4-2-1,3 2 4,1-3-1,1 1-1,2 2-3,2-3-2,1 3-2,-1-1-2,1 0-1,-3 0 0,-2-1-4,-2 0-1,-5 0 0,-4 1-5,-5 0-10,-5 0-13,0-1-14,-4 1-36,-7-3-84</inkml:trace>
  <inkml:trace contextRef="#ctx0" brushRef="#br0" timeOffset="407821.289">19248 8420 126,'-1'0'25,"1"-1"-1,0 0 2,0 1 37,1-1-25,5 0-19,3 1-10,5 0-3,4 2 13,1 2 0,1 2-3,-2 1 0,-2-1-2,-4-1-3,-4 0-6,-3 1-2,-2 0-1,-3-1 1,-1 2-2,-9 0 3,-3 0-1,-2 0 0,-3-2-7,3 1-8,-2-3-5,3-1-16,-1-1-28,1-1-85</inkml:trace>
  <inkml:trace contextRef="#ctx0" brushRef="#br0" timeOffset="409152.3437">19949 8335 63,'0'-3'59,"0"-1"-53,0 0-6,0 0 17,0-2 4,-2 2-22,-4-2-7,-2 2 9,-2 0 6,-1 3 0,-2 1 9,-1 2-2,2 6 4,-3 5 0,1 1-2,0 4 4,2 2-1,1 2-9,6 0-3,3-3-3,4-2-4,5-6 1,4-2 3,1-4-3,2-3 2,1-2-2,0-1 1,1-5-1,1-3 0,0-4-1,-2-3-2,1-1-4,2-4-5,-2-3-1,1-5 0,-3-4-1,-3-4 8,-4-1 3,-3 3 1,-1 5 2,-3 7-2,-1 5 9,-3 8 8,2 5 11,0 4-7,1 1-7,1 6-13,-1 3 1,-2 3 1,0 5 7,2 4 4,1 5 1,1 4-5,3 3 0,0 2-6,-1-5-2,-2 0 0,0-4 0,1-2-2,1-6-5,1-3-8,0-2-6,1-5-8,-1-1-15,1-2-43,0-3-55</inkml:trace>
  <inkml:trace contextRef="#ctx0" brushRef="#br0" timeOffset="409484.375">20137 8328 316,'1'-4'12,"1"0"-5,2 2-3,2 2 25,1 0-13,2 6-9,0 0 5,0 3-3,0 3 0,-3 3-4,2 2-1,-3 1-3,-4-1-1,0-5 1,-1-3-1,0-2 1,0-4 0,1-2 2,0-1 0,-1 0 8,0-7-2,0-3-7,0-2-2,2-1-2,0-2-5,1-2 1,0 2-4,3-6-16,3-1-10,4 0-14,4 1-31,-2 4-33</inkml:trace>
  <inkml:trace contextRef="#ctx0" brushRef="#br0" timeOffset="409692.3828">20411 8273 244,'-4'8'14,"0"2"0,0 6 19,1 2 17,-1 0-28,0 1-10,0-3-5,0 2-5,3-2-1,1-3-2,4-2-8,1-2-19,2-4-28,2-4-46,4-1-49</inkml:trace>
  <inkml:trace contextRef="#ctx0" brushRef="#br0" timeOffset="410152.3437">20554 8289 222,'-10'0'29,"-2"0"-13,-1 2-9,-1 6 3,-2 0-8,4 5-3,1-1 2,5 3-1,4-1 0,2 1 1,5-2 0,1-1-1,3-2-1,2-2 1,-1-3-1,-1-1 0,-2-4 1,-2 0-1,-2-1-5,1-4-3,-1 0-1,0-3-1,2-2 1,-3 0 3,2 1 4,-1 2 2,0 4 2,-1 1 8,-2 2 2,0 2-10,-1 4 5,-3 6 0,1 1-3,-1 6 9,0 0 0,0 3 13,-2 3 4,0-1-1,-1 4 1,1-3-3,1-2-11,1-1-11,-1-4-3,1-3 0,-2-5-2,1-3-2,0-3-8,0-3-9,2-3-14,-1-6-20,3-7-54,1-6-100</inkml:trace>
  <inkml:trace contextRef="#ctx0" brushRef="#br0" timeOffset="410832.0312">20757 8057 423,'0'3'-16,"-1"5"-9,-1 4 2,-5 8 27,0 4-2,-4 7 1,2 5-5,1 3 6,-1 2 3,2-2 1,-2-5-2,3-5 0,2-6 1,2-5-2,2-7 1,0-4-1,0-4 0,0-3-1,3-2 1,3-3 6,4-5-8,2-5-4,0-4-3,0-4-1,1-3-1,0 1 4,-1 3 1,-4 4-3,-3 9 3,-3 6 1,-2 3 1,1 3-5,0 7-1,0 6 4,1 1 1,-2 3 0,-2 1 1,1-3 1,0-3-2,1 0 2,4-5-1,3-3 1,2-4 0,2-3 0,1-2 1,3-6-2,1-4-2,-1-3-6,0 0-2,-2-5 0,0-5 0,-1-4 1,-1-4-3,2 0-1,-3 2 6,-1 6 1,-3 6 5,-1 9 3,-3 5 11,-2 2 9,0 3-7,-1 5-15,-4 5-1,0 4 8,-3 6 2,1 4 1,1 1 2,0 5 0,2 1-1,1-4-3,0 0-1,2-5-3,1-7-5,2-2 2,3-4-2,0-4-7,2-2-17,0-3-14,1-1-17,-2-5-40,-1-4-99</inkml:trace>
  <inkml:trace contextRef="#ctx0" brushRef="#br0" timeOffset="411012.6953">20920 8268 335,'-5'0'29,"2"-1"-22,3 1-5,1-1 29,4-1-5,6-3-17,4-2-10,7 0-1,4 1-14,2-1-27,-2 1-59,-1 0-162</inkml:trace>
  <inkml:trace contextRef="#ctx0" brushRef="#br0" timeOffset="411219.7265">21154 8262 27,'0'0'263,"0"0"-234,5 0-15,4-1 30,5 0-3,3-2-22,4-1-5,2 0-2,3 1-4,0 1-7,4 1-1,-2-3-16,0 1-18,-4-3-15,-5-3-54,-5-2-116</inkml:trace>
  <inkml:trace contextRef="#ctx0" brushRef="#br0" timeOffset="411444.3359">21276 8182 318,'-1'0'3,"0"3"0,0 3 16,1 3 30,0 4-18,2 2-9,0 2-1,-2 2-4,0 3-8,-1-1-6,-2 0-3,-2-1-15,1-4-23,-1-4-24,1-3-25,4-5-58</inkml:trace>
  <inkml:trace contextRef="#ctx0" brushRef="#br0" timeOffset="411671.875">21557 8255 363,'2'-4'42,"0"1"-36,1 0 4,1 1 29,0-2-16,3 0-18,5 0-3,5 1 0,5 1-3,4 2 0,4 0-2,-1-1-22,-3-3-12,-3 1-25,-8-2-84</inkml:trace>
  <inkml:trace contextRef="#ctx0" brushRef="#br0" timeOffset="411860.3515">21711 8162 299,'-2'3'21,"0"3"-18,-1 2 0,-1 4 41,1 3-5,2 4-18,1 0-3,0 3 0,0 3-11,0 1-7,0 0-1,3 1-29,0-3-49,0-4-138</inkml:trace>
  <inkml:trace contextRef="#ctx0" brushRef="#br0" timeOffset="412644.5312">19839 8836 279,'0'-3'21,"1"0"-19,2 3 7,1 0 8,0 6-14,1 7 1,0 6 14,0 6 6,0 3-7,1-1-3,-1 0-6,2-5-5,-1-3-1,1-6 2,2-2 0,2-5 5,1-2 3,-2-4 3,5-7-2,-3-4-5,-1-3-3,1-1-3,-4-3 1,-1-2 0,-3-2-3,-1-3-2,-1-1 0,-2 0-4,0 4-1,0 6-3,-1 4 2,0 6-6,-2 3-12,3 3-18,0 1-29,0 4-55,7 1-22</inkml:trace>
  <inkml:trace contextRef="#ctx0" brushRef="#br0" timeOffset="412905.2734">20224 8799 172,'3'-4'32,"-1"1"-16,-2 2 51,-2 1-11,0 1-22,-3 8-22,-3 9-5,-5 11 5,-2 6 6,-4 1-1,1 2-5,3-2 0,4-4 0,3-3-4,4-2 0,4-5-3,0-4-5,5-1 1,4-5-1,4-4-5,2-2-10,4-4-14,1-2-21,-1-5-48,1-6-107</inkml:trace>
  <inkml:trace contextRef="#ctx0" brushRef="#br0" timeOffset="413276.3672">20354 8983 180,'1'0'150,"-1"0"-145,1 0-8,3 0 5,2 0 14,6 0-2,2 0-8,3-3-5,1-3-7,-3-1-1,-3 0-1,-5 0 5,-1 0 2,-2 1 1,-4-2 0,-3 1-1,-4 0-2,-6 0 2,-2 2 1,-3 4 0,-1 1 6,1 3 3,-2 5 1,3 2 0,0 2 2,3 1-3,6 1 1,2 2 1,5-1-4,1 1 5,1-2-1,7 0 0,4-1-6,6-2-1,4-1-1,4-5-15,1-2-15,1-3-32,-1-5-35,0-3-50</inkml:trace>
  <inkml:trace contextRef="#ctx0" brushRef="#br0" timeOffset="413532.2265">20668 8797 386,'3'2'-2,"4"3"-4,4 5 3,3 5 31,-1 4 1,0 5-5,-2 4 0,-3 1-8,-5 4 0,-3-1-7,-4 2-2,-8-2-7,-3-3 1,0-5-2,-5-3-14,-1-4-12,-3-1-28,-3-3-35,-1-4-100</inkml:trace>
  <inkml:trace contextRef="#ctx0" brushRef="#br0" timeOffset="415267.5781">21033 8836 192,'0'-4'6,"0"0"10,0 2-10,0 2 22,0 0-14,0 5-15,-1 6 1,1 7 11,1 7 18,5 3-5,2 0-5,0-2 0,0-3-6,1-1-2,0-6-4,0-1-2,1-4 0,0-4-3,-1-4 3,-2-3 0,-2 0 4,1-5 0,1-3-1,3-2-5,-2-3-1,1-3-1,2-3 0,-2-3-1,-1-2 0,-1-2 0,-1-2-1,-2 1-1,0 3 2,-1 4-4,-3 8 1,0 5-7,-1 3-6,-1 2-6,0 2-13,0 0-31,2 0-53</inkml:trace>
  <inkml:trace contextRef="#ctx0" brushRef="#br0" timeOffset="415591.7969">21574 8716 231,'-6'-6'-4,"-2"1"8,-4 4 37,1 1-7,-3 6-13,-3 5-2,-4 7 0,1 11-3,2 8 0,2 8 0,3 4 2,3-5-4,3-2-7,5-6 3,3-4-6,8-4 1,2-6-3,2-4-2,3-6-4,3-4-7,0-3-13,3-3-14,1-2-18,-4-6-34,-1-5-51</inkml:trace>
  <inkml:trace contextRef="#ctx0" brushRef="#br0" timeOffset="415919.9219">21621 8868 358,'-1'-2'5,"2"1"-12,5 1 8,3 2 8,1 5 3,-1 7 2,2 2 1,0 4 0,-1 0-6,-4-1-4,-3-2-2,-3-3-3,0 1 1,0-5 0,-1-3 1,0-3 0,-2-2-1,0-2 5,1-1 1,-1-3 0,2-5-4,-1-2 1,2-3-4,2-4 0,4-1-1,5-5 1,2-1-9,-1-3-10,1 3-16,-1 5-21,0 5-21,-1 5-79</inkml:trace>
  <inkml:trace contextRef="#ctx0" brushRef="#br0" timeOffset="416127.9297">21913 8811 328,'0'3'6,"0"3"1,0 5 32,-1 5 8,0 4-23,1 4-8,-2-1-3,-1 1-5,-1-3-3,0-2-3,4-3-2,0 1-10,1-7-13,2-3-7,1-1-22,1-4-35,4-2-83</inkml:trace>
  <inkml:trace contextRef="#ctx0" brushRef="#br0" timeOffset="416598.6328">22129 8851 217,'0'-7'9,"-1"2"2,-4 2 10,-5 1 20,-4 2-17,-4 1-11,1 7 2,-3 4-3,-1 6-2,1 3-2,2 2 2,5 1-2,5-4-3,5-5-4,3 0-2,0-5 4,5-3 1,2-1 0,5-4 0,-1-2 0,3-5-3,-1-5-2,1-1-3,-1 0 1,-2-2 0,-2 2 1,-2 1 3,-4 3-1,0 3 0,-1 2 0,-1 3-3,1 5-4,-2 4 4,-3 4 5,-1 4 2,1 2 2,0 2 2,0 4 5,-1-1 6,-1 0-1,2 1-2,2-3-4,0 0-2,0-3 1,-2-3-7,-1-4-3,1-3 2,0-2-8,-2-5-3,-1-2 0,-3-2-4,2-9-12,1-3-19,1-5-44,5-4-111</inkml:trace>
  <inkml:trace contextRef="#ctx0" brushRef="#br0" timeOffset="417050.7812">22218 8691 411,'5'-3'8,"2"1"-7,1 2-5,1 2 7,-1 5-4,-2 5-1,-1 7 0,-5 5 2,-2 8 1,-6 2 2,-1 3 0,2-1-1,1-7 0,2-7 0,1-9 2,0-4 3,2-4-2,1-2-2,0-2 0,4-1 5,2-7-1,2-3-5,1-3-3,2-4-2,3-3 0,-1-2 1,1 0 1,-2 5-2,-5 6 2,-5 5 0,-2 6 1,0 2 0,1 3-3,0 5 1,1 2 2,-2 2 0,0 3 3,-1-2-2,1 2 1,3-6 1,3-1 0,1-3-1,1-3-3,2-1 2,2-3-14,1 0-20,0-2-21,-1-5-16,0-5-33,-1-3-22</inkml:trace>
  <inkml:trace contextRef="#ctx0" brushRef="#br0" timeOffset="417299.8047">22534 8642 306,'-3'-5'22,"1"3"0,2 2 18,0 0-8,-2 3-24,1 5-7,-6 5 11,1 7 7,-1 6 5,-2 5-9,0 5-3,0-1-4,1 1-1,1-5-4,5-4-1,2-5-1,2-4 2,6-4 0,2-3-3,0-2 2,1-6-13,-1-2-25,-3-2-38,-1-6-72</inkml:trace>
  <inkml:trace contextRef="#ctx0" brushRef="#br0" timeOffset="417475.5859">22423 8814 378,'-1'0'12,"1"-2"-4,4 1-14,7-1 18,7 1-7,8-2-3,5-1-2,0-3-10,-3 0-27,-1-2-67</inkml:trace>
  <inkml:trace contextRef="#ctx0" brushRef="#br0" timeOffset="417731.4453">22674 8616 411,'6'5'-4,"2"2"2,4 7 2,3 3 21,1 5-1,-3 4-7,-3 5 1,-7 3 1,-1 3-2,-1 3-7,-2 2-1,-8-4-3,-4-3 0,-2-5-1,-1-3-2,3-5-18,1-5-18,0-3-16,2-2-42,0-6-107</inkml:trace>
  <inkml:trace contextRef="#ctx0" brushRef="#br0" timeOffset="419014.6484">23161 8628 191,'10'-17'-3,"0"2"2,0 2 4,-3 4 3,-3 2 5,-4 3 4,0 2 13,-1 1 7,1 1-4,0 1-13,0 8-17,0 9 2,-2 12 12,-4 11 9,4 4 4,-1 6-12,1-5-5,-3-1 0,1-2-1,-2-7 0,-1-4-3,2-4-3,2-6-1,1-4-1,2-5-1,-1-7-1,0-4-1,-1-2-19,-1 0 2,-4-5 4,-3-2-17,-2-6-14,-1-2 22,3-3 16,3-4-1,3-1 4,1-1 2,0 4 4,2 2-1,1 8 0,2 3 2,4 6 3,3 0-7,3 0-1,5 1 1,3 0 2,6-1 0,4-5-1,-3-2 1,4-5 6,-2-1 9,-1-1-4,-2 0-2,-6 1 2,-8-1-6,-4 5 0,-3 2 0,-2 5 5,-2 3 5,-2-1 0,-2 1-8,-1 5-8,1 5-1,2 6 0,-1 1 2,1 4-1,1-2 2,4-1-2,3-1 0,1-9-1,-2-4-26,0-4-67,3-12-93</inkml:trace>
  <inkml:trace contextRef="#ctx0" brushRef="#br0" timeOffset="419191.4062">23367 8534 366,'-6'0'-17,"-1"2"3,-1 5-46,0 0 27</inkml:trace>
  <inkml:trace contextRef="#ctx0" brushRef="#br0" timeOffset="419948.2422">17134 9710 187,'0'0'-30,"-3"0"-99</inkml:trace>
  <inkml:trace contextRef="#ctx0" brushRef="#br0" timeOffset="420342.7734">17134 9710 92,'7'4'32,"-7"-7"-12,0 1 43,0 2-8,1 0-22,-1-1-3,0 1-4,0-1-1,0 1-8,0 0-6,4 0-6,2 2-3,3 0 5,3 5 2,3 5 2,2 4-2,-1 3 1,-3 3-4,-3 1-4,-3 0-1,-2-1-1,-3-3 2,0-6-1,-2-3 0,-2-5 0,-2-1-1,-1-3-5,0-1-1,-2-4 6,1-3-1,0-6 2,1 0-1,2-3 2,3-2-2,0-5-4,5-1-9,3-3-3,3 1-14,3 1 4,1 1-5,0 4-11,0 2-14,0 3-23,-1 2-50</inkml:trace>
  <inkml:trace contextRef="#ctx0" brushRef="#br0" timeOffset="420511.7187">17390 9629 53,'1'7'77,"0"6"-23,-1 2 20,0 3-7,0 2-18,0 3-13,0 0-8,1 0-11,0-2-8,2 1-6,2 0-2,0-4-6,4-1-27,0-2-17,1-7-35,4-3-101</inkml:trace>
  <inkml:trace contextRef="#ctx0" brushRef="#br0" timeOffset="420978.5156">17692 9696 250,'-5'-10'18,"-7"3"-16,-5 4-1,-2 3 14,-3 3-4,-6 7-10,1 5 0,-1 5 0,4 4-1,6 3 2,5-1 8,8-3 4,4-2-6,2-6-4,7-2 1,3-4 10,3-4 3,4-5 3,-1-1-7,1-7-6,0-3-9,-3-1-7,-2-2 1,-2-3 5,-1 0 0,-1 1-3,-1 2 1,-1 4 4,-2 5 1,-2 5-2,-2 0-4,0 8 2,-1 6 10,0 5 1,0 5 7,0 6-1,-1 1 2,-1 2 4,2 3 2,0-1-2,0 0-4,0-4-6,-1 0-4,-3-6-2,1-2-4,-2-5 1,-1-7-1,1-4-2,-3-5-9,-1-2-7,2-3-5,-2-7-5,3-8-15,0-9-25,2-9-45,1-8-112</inkml:trace>
  <inkml:trace contextRef="#ctx0" brushRef="#br0" timeOffset="421610.3515">17793 9544 356,'10'-8'58,"-1"1"-54,-2 4-1,0 3 15,-1 5-4,-1 7-11,-1 6-3,-2 8 3,-2 4 2,-2 5 2,-3-1 0,-2-1-4,1-4-1,3-5-1,1-3 0,2-8 0,0-6 0,0-3-2,0-4 3,0 0 2,0-3 5,2-4-4,5-3-6,3-4-3,2-2-4,0-1 2,0 0-1,-2 3 3,-2 4 0,-2 5 4,0 5-3,-2 4-2,2 6 3,-4 3 2,0 0 2,-2 1-2,3 0 1,2-3-1,3-3 0,0-3-1,2-3 1,1-2-4,2-2-6,0-4 5,0-3-1,-2-4-2,-2-3 3,-1-2-6,0-2 0,1-3 5,-1-4 2,0 2 1,-1 0 3,-2 3 0,-4 5 5,1 7 5,-2 5 9,0 5 0,0 5-16,-5 5-4,-2 8 3,-3 5 2,2 4 4,-1 4 0,1-1 4,5-2-2,-1-4 1,4-3-5,3-3 0,4-4-5,1-4 1,1-2 0,-1-2-5,1-3-19,1-2-15,0-1-32,0-5-95</inkml:trace>
  <inkml:trace contextRef="#ctx0" brushRef="#br0" timeOffset="421791.0156">18068 9709 73,'-2'0'329,"1"-3"-320,-2 0-5,3 0 19,2 0-1,6-2-16,9-1-5,4-2-5,0 2-14,4 0-21,-1 2-49,2 1-131</inkml:trace>
  <inkml:trace contextRef="#ctx0" brushRef="#br0" timeOffset="422022.4609">18344 9761 278,'-1'3'22,"0"-1"-18,1 0 55,2-1-20,2-1-10,2 0-2,8-1-9,4-2-7,7 0-6,3-2-2,0 2-2,1 0-2,-2 0-11,-3-1-14,-3-1-13,-4-2-16,-5-3-59</inkml:trace>
  <inkml:trace contextRef="#ctx0" brushRef="#br0" timeOffset="422231.4453">18436 9658 295,'-1'1'26,"0"2"-24,1 3 13,0 4 13,0 3-4,1 0 1,0 4-3,0-1-12,2 3-5,-2 0-4,1-1-1,-1-2-16,0-4-36,2-2-30,2-2-43,1-5-44</inkml:trace>
  <inkml:trace contextRef="#ctx0" brushRef="#br0" timeOffset="422446.289">18689 9685 389,'3'-3'22,"0"3"-12,-1-1 2,5-1 15,3 2-16,4-1-3,5 0 0,4 0-4,0 0-2,2 0 0,-2 0-2,-2 1-7,-2-1-29,-4-3-35,-8-2-73</inkml:trace>
  <inkml:trace contextRef="#ctx0" brushRef="#br0" timeOffset="422626.9531">18781 9589 363,'-2'1'12,"-1"2"-7,2 3 2,1 2 26,0 3-8,2 4-11,3 2-2,-1 2-4,1 6-6,-5 2-2,-3 1-40,-3 3-91</inkml:trace>
  <inkml:trace contextRef="#ctx0" brushRef="#br0" timeOffset="423678.7109">17370 10424 165,'9'-10'23,"0"-2"-1,-3 2 0,-2 4 15,-1 0-17,-2 1-17,-1 1-2,-4 0-4,-6 3 1,-3 1 0,-7 2 1,-3 5 0,-2 4 0,-3 0 6,1 4 5,5-1-2,5 1 3,10-5-1,7-1-3,5-1-6,11 1 4,8-1 3,5 3 3,5 0 0,-2 2 1,-3 0 3,-5 1 4,-8 3-13,-5-1-5,-5-1-1,-5-1 0,-2-5 2,-7-2 0,-5-1 1,-2-1-1,-2-2-2,-3-3 4,-2 0-2,0-4 0,-3-1 3,3-1-1,2-1-3,5-5-4,7 0-24,7-3-22,6-2-43,10-2-107</inkml:trace>
  <inkml:trace contextRef="#ctx0" brushRef="#br0" timeOffset="423902.3437">17598 10369 331,'7'-5'41,"-5"3"-22,0 2 14,-2 4-11,-2 4-12,-1 7 0,-2 7 2,-1 4-4,-1 3 2,-1 0-4,-3-2-3,5-1-2,3-4 0,3-3-11,7-4-20,1-2-15,5-5-21,2-3-54,4-5-101</inkml:trace>
  <inkml:trace contextRef="#ctx0" brushRef="#br0" timeOffset="424167.9687">17913 10455 264,'0'-5'33,"0"2"-23,-7 1 13,0 1-10,-5 1-7,-5 1-7,-3 6 1,-3 7 1,2 4-1,3 3 1,2 3-1,2-3 3,7 0 1,5-2-1,4-4-3,5 0 0,1-4-4,2-1-1,2-2 3,0-3 0,1-2-9,0-3-19,-2 0-52,-3-6-96</inkml:trace>
  <inkml:trace contextRef="#ctx0" brushRef="#br0" timeOffset="424382.8125">17829 10575 203,'0'-3'66,"0"3"-46,7 0-5,2 0-7,4 1 3,2 2 7,-3 3 2,-5 2-4,-2 3-11,-5 5 0,-2 0 4,-6 2 0,-7-1-4,-4-5-4,1 1-3,0-4-3,6-2-6,4-2-21,3-5-32,5-2-68</inkml:trace>
  <inkml:trace contextRef="#ctx0" brushRef="#br0" timeOffset="424875">18058 10489 306,'3'-1'8,"-3"1"-25,-3 4 7,-3 3 24,-1 5 1,-1 2 2,-2 3-2,0 2 2,1 0-3,0-2 3,1-2-6,2-3-2,1-4-4,3-3-3,2-3-1,0-2 1,4-6 3,2-3-3,3-5-2,1-2-2,0-2 1,0-1-2,1-1 1,1 1-3,-1-2-1,3 3 1,-3 5 2,0 6 3,-2 3-1,-2 4 2,-2 0 1,1 6 0,-2 3-2,-2 5 1,1 4 6,-3 2-3,0 0 1,1 0 0,-1-5 2,2-2 5,0-4-3,1-5-3,-1-2 1,0-2 0,1 0 6,0-6 1,3-4-6,-1-2-3,0-1-4,-1-2 0,-1-2-1,0-3 0,-1 0-3,0-3-11,2 3-25,0-2-23,0 3-67</inkml:trace>
  <inkml:trace contextRef="#ctx0" brushRef="#br0" timeOffset="425310.5469">18347 10420 221,'4'6'53,"-1"4"-20,0 3 1,-2 2 26,1 3-30,-2 1-19,-1-1-4,-1-1 1,-1-1-6,0-4 1,0-4-2,2-3 0,1-2 0,0-3-1,2-1 2,3-7-2,0-5-7,1-5-3,1-3-1,0-3 3,2-3 8,1 2 1,0-4-1,0 5 0,-1 5-1,-4 5 8,0 6 1,-1 3 4,-1 2-5,-1 1-3,3 2-2,-1 0-1,4 2-1,1 6 4,1 4 0,0 2 3,-2 1-2,-1 4-2,-1 2 1,-5 1-3,-1 1 0,-2-1-2,-4 1 1,0-3-10,2-2-1,1-3-8,2-2-4,0-4-35,-3-2-49,-3-4-86</inkml:trace>
  <inkml:trace contextRef="#ctx0" brushRef="#br0" timeOffset="425506.8359">18430 10492 316,'0'-6'34,"4"0"-28,-1 0 14,4 0 1,3-1-13,4 0-3,1 0-4,2 0-1,1 2-1,0-1-11,0 1-26,1-2-16,0-2-4,0-2-21,0-1-24</inkml:trace>
  <inkml:trace contextRef="#ctx0" brushRef="#br0" timeOffset="425743.164">18723 10315 84,'7'-5'67,"-2"2"-3,-3 1-1,-2 2-15,0 2-16,0 4-6,2 4-1,-2 4-5,-2 6-7,-5 2-2,-4 1-4,-2 1-4,2-1 0,3 0-3,2-3 2,4-1-1,2-4 2,4-2-1,4-2 9,2-3 4,2-2-2,4-3-3,5-3-4,5-2-3,6-4-15,4-3-21,2-4-58,0-4-213</inkml:trace>
  <inkml:trace contextRef="#ctx0" brushRef="#br0" timeOffset="432518.5547">12786 12331 130,'0'-6'101,"0"0"-98,-1 1-9,-1 2 9,-2 0 7,0 1-2,-2 0-6,-2-1 3,0 1 4,-1 1-4,-1 0 1,-1 1-4,-5 4 5,-2 6-6,-3 4-1,-2 2-1,2 1 1,2 1 0,4 0 1,4-1-1,7-1 0,4 0 0,4-4 0,6 1 0,4-5 0,2 1 2,2-1 0,1 0 5,2 1-1,1-3 3,0 1-4,-3 1-2,-3 1 2,-5 1-4,-2 1 1,-6-1 2,0-1-2,-3 0-1,0-2 3,-7 1 0,-6 1 1,-4-2-2,-6 2 2,-3-1 0,-2-2 4,0-2 2,2-4 4,5 0-7,4-3-6,7-1 0,5 0-3,5-4-13,5-2-16,8-2-17,6-3-56,6-2-93</inkml:trace>
  <inkml:trace contextRef="#ctx0" brushRef="#br0" timeOffset="432746.0937">12959 12299 314,'0'0'6,"0"2"4,0 7-17,-3 6 7,0 6 9,-2 4 7,2 6 2,-1 3 1,1 2-3,0-1-8,2-2-4,-1-2-2,1-8-1,1-4-2,0-5-6,0-3-8,5-2-15,4-4-32,1-5-73</inkml:trace>
  <inkml:trace contextRef="#ctx0" brushRef="#br0" timeOffset="433057.6172">13263 12332 334,'0'-8'2,"0"3"4,0 2-4,-2 2 11,-3 1-7,-5 0-6,-3 6 0,-3 4 0,1 2-2,-2 5 2,-1 3 2,1 4-2,1 3 2,0 0-1,6-4 2,4-1-2,4-2 0,2-2-2,4-1 2,3-3 0,3-5-1,4 0 2,-1-6-1,2-1 0,2-2-5,0 0-12,0-4-20,0-1-63,-4-1-20</inkml:trace>
  <inkml:trace contextRef="#ctx0" brushRef="#br0" timeOffset="433302.7344">13212 12529 111,'-9'0'54,"2"-1"3,3 1 10,2 0-25,2 0-25,1 0-16,4 0-2,4 0 4,3-2 2,2 2 2,-1-1-5,-3 1 4,-2 3 0,-1 1-2,0 2-3,-3 3 1,-2 1 3,-2 1 0,-1 0 0,-6 0-1,0-1-2,-1-1-1,2-2-13,1-2-19,-1-1-43,1-3-60</inkml:trace>
  <inkml:trace contextRef="#ctx0" brushRef="#br0" timeOffset="433857.4219">13403 12432 277,'1'0'39,"-1"4"-38,1 4-17,1 6 16,-2 5 12,-5 5-5,-2 4 3,-2-1-5,-2-3 2,3-7-2,2-5-2,3-6 0,1-5 0,1-1 4,1-3 20,0-6-12,1-2-15,4-6 0,3-4-6,1-4 0,3-2 1,0-1-4,-1 0 3,0 0 1,0 5 3,-1 5 1,-1 5 1,-3 6 1,-1 5-1,-1 2 3,-1 2 1,1 3-1,-2 3 3,2 4 0,-2 6-1,0 2 3,1 3-3,-2 1 0,2-2 5,0-1-6,1-3-2,3-6 0,0-2-2,0-5 3,-1-3-1,0-2 3,-1-5 1,1-3 8,-1-2-2,-1-4-3,1-1-6,-1-1 1,-3-2-5,2-3 1,-1-2 1,-1 0-11,-1 1-16,0 0-22,2 7-23,-1-1-42,4 2-66</inkml:trace>
  <inkml:trace contextRef="#ctx0" brushRef="#br0" timeOffset="434292.9687">13745 12305 222,'0'11'24,"-1"4"27,-4 2-14,-1 5 14,-1-1-29,0 0-10,0-2-9,3-2-1,1-2-1,1-4-1,2-3 1,0-3-1,0-1 1,0-2 1,0-2 1,0-6 10,0-3-7,3-6-8,1-5-2,0-2 1,4-4 1,1-1 1,1-3 1,2-1 0,-2 2 0,1 4-2,-2 7-1,-1 5 2,-1 6 2,-2 3 2,0 4 0,-1 1-3,1 6 2,0 3 1,-1 6 5,1 5 1,-2 3 1,0 1-2,-2 1-1,1-1-6,-1 2 1,2-2-1,1-4 0,-1-4-1,1-5-2,0-4-12,-1-3-14,-2-3-15,-1-2-31,-3 0-44,-2-2-70</inkml:trace>
  <inkml:trace contextRef="#ctx0" brushRef="#br0" timeOffset="434708.9844">13750 12395 221,'-5'-2'78,"1"1"-59,1 0-12,3 1 18,0 0-12,7 0-10,3 0 6,4-1-2,3 0 0,4-1-6,0 0 0,3-4-5,1 1-26,1-3-18,2-1-27,-4 0-19,0-3 20,-5-1 60,-1 0 51,-3-1-26,-5 1-5,-4 0 51,-2 0-13,-3 1 4,-1 3-10,0 2-3,0 4 0,-2 2-5,1 1-12,0 3-14,-2 4-6,-2 5 3,-1 9 4,-4 6 1,-2 4 7,1-1-2,0 2 2,3-4-5,5-4-4,3-6-2,2-6 0,7-1 6,5-4-1,3-2-3,3-4 1,2-1-6,1-6-32,-5-3-45,-2-4-177</inkml:trace>
  <inkml:trace contextRef="#ctx0" brushRef="#br0" timeOffset="436453.125">13005 13081 55,'-3'-6'82,"1"0"-68,2 0-6,0 1 29,0 0 10,0 0-12,0 3-2,0 0-4,0-1-8,3 2-2,-2 0-5,2 1-7,-1 2-7,-1 8 0,1 5 2,0 6 1,0 3 3,-2 2 0,0-2-6,-2-4 2,-2-4-1,2-4-3,1-2-21,1-3-22,4-3-13,3-4-37,3-2-13</inkml:trace>
  <inkml:trace contextRef="#ctx0" brushRef="#br0" timeOffset="436876.9531">13148 13037 217,'2'-3'5,"-1"1"-4,0 0 2,0 0 15,1-1-3,3-1-3,0 0-9,2-2-1,1-2-1,0-2-2,-1-2 2,0-1-2,-4 1 1,-1-1 1,-1 3-2,-1 0 3,-2 3-1,-3 0 1,-1 6 1,-3 1-5,-1 3-3,0 5 3,1 4 0,2 3 1,2 5 0,3 4 2,0 6 5,2 4 8,-1 3 6,1 1 1,0-2-5,1-4-1,1-2 0,0-4-4,-1-1 0,1-2-7,-2-6-2,2-2 0,-1-4-1,1-3-1,0-2 0,0-3-5,0-1-13,-1-3-24,1-3-46,-2-6-70</inkml:trace>
  <inkml:trace contextRef="#ctx0" brushRef="#br0" timeOffset="437054.6875">13102 13238 339,'0'0'11,"1"2"-14,5-2-4,2 0 11,6 0 6,3 0 1,4-3-4,3 0-7,-1 0-17,0-2-43,-3 0-150</inkml:trace>
  <inkml:trace contextRef="#ctx0" brushRef="#br0" timeOffset="439667.9687">13565 13364 110,'0'0'46,"0"0"-15,0 2 6,0 3-4,0 4 5,0 3-5,0 1-10,0 1-5,-1-1-9,0 1 1,1-3-8,0 1-1,2-2 1,-2-1-1,1-3 1,0-2-2,-1-1-2,0-2-14,2 1-24,0-2-30,-1-3-39,2-4-44</inkml:trace>
  <inkml:trace contextRef="#ctx0" brushRef="#br0" timeOffset="440188.4765">13587 13363 94,'-1'-4'34,"0"3"-14,0-2 15,0 2 6,1 0-17,-1 0-8,1 1-1,0-1-1,1 1-3,1 0-5,3 0-2,1 3 2,5 0 6,-1 1 0,2-1-5,-2-1-1,0 1-4,-1-3 0,-1 0 0,0 0 0,-1 0 1,0 0-3,-1 0 1,-1 0 0,-3 0-1,0 0-1,-2 0 0,0 0-1,0 2 1,2 1 1,-1 0 0,0 1 0,0 0 0,1 1 0,-1-1 0,1 2 0,-2 0 0,0 3 0,1 0 0,-1 4 1,1 1 2,0 1 2,0 0 1,2 0 3,-1-3-4,0-3 3,-1 0-1,0-4-2,-1-1 0,0-1-1,0-1 0,-2 0 1,-1 0 5,-2-2-6,-3 0-1,-3-1-3,0-2-3,-2 3-5,-1 0-12,2 0-17,-3 0-16,2 0-58</inkml:trace>
  <inkml:trace contextRef="#ctx0" brushRef="#br0" timeOffset="443255.8594">14300 13456 33,'0'-1'71,"0"-2"-48,0 0 8,0 2 26,0 0-12,0 1-26,1 0-8,2 0-1,1-3 0,2 1-2,0-1-5,1 0 1,1-2-1,2-2 0,0-2 1,0-5-3,2-3 1,2-3-1,2-4-1,-1-1 0,-3 1 2,-3-1-2,-6 3 0,-3 4-1,0 1 1,-3 5 1,-2 2 0,-2 3-1,-1 4 1,-1 3 3,1 0-3,0 4-1,3 4 1,-1 2-1,2 7 0,0 5 2,2 5 4,2 5 6,0 0 4,4 0 4,-1-2-6,0-3-2,-1-4-6,2-2-3,-1-3 0,1-3-2,0-3 0,2-4-2,0-2-12,1-3-14,1-2-17,2-1-24,0-8-69</inkml:trace>
  <inkml:trace contextRef="#ctx0" brushRef="#br0" timeOffset="443700.1953">14550 13396 152,'2'-5'61,"-1"4"-32,1 0-7,-2 1 7,3 4-18,-1 0-8,1 1 1,2 0-2,-1 0-1,3 0 0,1-2 1,3-2-1,0-1 0,0-2 1,0-1-3,-1-2 2,0-1 1,-1-1 1,-2-4-1,-1 1 0,-3-2-2,0 1 1,-3 0-2,0-1-1,0 2-5,-6 1 7,0 3 0,-3 1-1,-1 5 1,0 0 1,0 2-2,0 1 2,2 2-1,1 3 4,-2 2-1,3 4 0,1 4 1,1 4 3,2 3 2,1 0 5,0-1 3,0-2-2,1-3-5,1-1-5,5-7-2,2-1-2,2-6 2,3-1-8,2-3-10,2-4-10,4-2-18,2-4-38,3-5-62</inkml:trace>
  <inkml:trace contextRef="#ctx0" brushRef="#br0" timeOffset="444193.3594">14927 13192 92,'-4'-6'7,"1"0"11,0 1 23,1 2-8,0 2-21,2 0-8,0 1-2,0 0-2,0-1-1,0 1 0,0 0 0,0 0 0,0 3 0,0-1 2,0-1-1,0-1 1,0 0 0,0 0 13,0 0-6,0 0-3,0 0 4,0 0 1,0 0-2,0 0-5,0 0 0,0 0-3,0-1 3,0 1-2,0 0 1,0 0 1,0 0 0,0 0 11,0 0-2,0 0-7,0 0-4,0 0-2,0 0 1,0 0-3,0 0 2,0 0-3,0 0 2,2 0 3,-2 0 0,1 0 0,-1-1 1,0 0-1,0 1-1,-1 0 0,1 0-3,-1 2-24,-1 1-51,0 1-29</inkml:trace>
  <inkml:trace contextRef="#ctx0" brushRef="#br0" timeOffset="446427.7344">14497 13423 234,'-9'-6'3,"1"0"17,1 1 2,0 1-1,-2 2-14,1-1-5,-1 2-1,0-1-1,4-1 7,1 3 15,3-1 3,1 1-13,1 0-13,5 0-1,1 0 3,3 0 2,1 0 1,2-5 3,1-4 1,2-3-1,2-4-2,0-4-2,0-4-3,-2-4-7,-3-2-1,-5 1 5,-4 6 2,-4 8 3,-7 8 2,-6 7 7,-4 7-9,-3 6 0,-3 4 3,1 3-1,1 1 1,5 3-3,4 1 0,3 1 3,5 1 2,4-2 0,6 0 2,6-4-2,2-4 3,0-5-4,2-1-2,2-5 0,-1-6-1,1 0 0,-5-8 1,-5-2 1,-3-1 1,-4-3-4,-1-1 2,-3-5-3,-5 0-2,-5-4-3,-3-1 3,-2 1-2,-1 4 2,3 4 0,2 10-1,4 9-3,3 10-2,2 6 2,0 3 3,3 1 3,2 2-1,0-2-1,6-1 1,3-2-1,2-2 1,1-4 0,0-3 1,-2-3-1,-2-2 1,0-3-2,-2-3 1,2 0 1,4-7-1,-1-3 0,2-3 1,1-3-2,-3-2 0,-1 0 0,-3-3-13,-4 1-11,-3 1-13,-4 1-20,-8 2-25,-6 8-43</inkml:trace>
  <inkml:trace contextRef="#ctx0" brushRef="#br0" timeOffset="447184.5703">14848 13182 237,'0'-3'5,"0"2"-3,1-1 25,1 2 3,-1-1-15,2 0 0,1 1 0,3 2-1,3 5-1,3 4-1,3 4-1,-3 5-2,0 3-3,-6 3 1,-1-2-2,-3-2 1,-2-4 4,0-5-2,-1-2 0,-3-1-4,-1-4-1,1-3 0,-1-2 1,0-1 0,-3-2 2,2-3-3,-1-3-1,3-2-1,2-4-2,1-4-3,2-3-3,4-1-6,1-3 0,1 3 2,1 0 5,1 2 2,0 4 3,-2 4 0,-1 4-1,-1 4 1,0 4-1,-3 0-6,0 5-9,-1 1-14,0 0-13,1-1-14,0-1-22,2-2-14</inkml:trace>
  <inkml:trace contextRef="#ctx0" brushRef="#br0" timeOffset="447457.0312">15144 13161 270,'1'0'13,"-1"0"4,3 0 25,-1 0-8,-1 4-24,2 5-7,-2 4-1,-1 6 0,1 4 2,-1 0-2,-1 0 1,1-2-3,-1-5 2,0 0-1,1-4-2,2-4-7,1-2-24,2-4-53,1-2-82</inkml:trace>
  <inkml:trace contextRef="#ctx0" brushRef="#br0" timeOffset="447984.375">15360 13166 229,'3'-10'12,"-3"1"-4,-3 4 8,-3 3 25,-4 2-32,-3 3-7,-1 6-1,-5 2 0,1 4-1,1 4 1,3 3 0,6 3-1,5-2 0,3-4 0,2-3 0,3-6 0,4-2 2,-1-4 2,2-4-3,-1 0-1,-1-5-13,-1-4 3,0 0-8,-3-2 2,1-1-4,0 2-5,-2 0 13,0 2 9,-2-1 2,-1 4 7,0 1 6,0 4 2,0 0-12,0 6-12,1 6 12,1 3 7,-1 3-1,2 4 3,-3 1 1,0 4 4,0 4 1,-2 1-5,-1 2-5,-2-2-2,0-2 0,-3-4-2,1-5 3,0-3 6,1-3-2,0-1-6,0-3-2,0-4-1,1-2 0,-2-2-1,2-3-4,1 0-1,-1-4-2,0-5-7,-1-2-10,0-3-28,-1-5-39,3-2-28</inkml:trace>
  <inkml:trace contextRef="#ctx0" brushRef="#br0" timeOffset="448700.1953">15497 13082 305,'10'-21'-1,"-4"4"-10,-1 4 11,-3 4 11,-2 3 1,0 3 3,0 2 2,0 2 3,-1 6-19,-2 6-1,1 7 3,0 3 9,0 6-6,0 4 5,-1 1-5,1-2-1,1-5-1,-1-5-2,1-3-1,-1-7 1,2 0-2,0-6 2,2-3-1,-1-3 1,-1 0 6,2-4 4,0-5-10,3-1-2,2-5-2,0-1 1,1 0-1,-1 2 1,0 2-1,0 6 1,0 4-2,-1 4-3,-2 8 0,-1 5 5,-2 6 1,-1 3 2,2-1-2,-2-4 2,3-3-2,1-5 0,3-4-2,4-5-2,3-2-3,2-5 3,0-7 4,0-2 1,-2-3-1,-2-2 1,0 1 0,-2-2 0,-2-3 0,1-3-1,-2-2 0,-2-5 0,-1 1 0,-3 4 0,0 3 0,-1 9 1,0 6 2,0 7 0,-1 5 0,-2 8-6,2 6 3,-2 5 2,0 5-1,-2 3 3,-2 1-3,0-3 0,1-2 6,3-5 0,0-4-4,3-3 1,0-3-4,0-3 1,0-2-1,3-1-5,-1-3-16,3 1-20,2-4-40,2-4-84</inkml:trace>
  <inkml:trace contextRef="#ctx0" brushRef="#br0" timeOffset="448900.3906">15706 13157 303,'-3'1'12,"1"0"-4,2 1 17,0-1 3,4 1-12,1 0-1,2 0-3,7-1-8,2-1-3,2-3-14,1 0-28,0 1-34,-2-2-66</inkml:trace>
  <inkml:trace contextRef="#ctx0" brushRef="#br0" timeOffset="449099.6094">15930 13165 158,'-4'0'92,"2"0"-70,2 2 18,0-2 16,0 1-28,1 0-11,2-1-7,2 3-2,1-2 1,3 1-5,-1-2-4,1 2-19,-2 1-16,2-1-19,-1 0-17,-3 0-35,1-2-7</inkml:trace>
  <inkml:trace contextRef="#ctx0" brushRef="#br0" timeOffset="449304.6875">15855 13297 258,'0'1'11,"2"2"-9,4-3 20,3 0 15,4-3-19,5-2-3,4 0-12,1-3 0,1 1-2,-1 1-1,-1-1-40,-2 1-70,-1-1-65</inkml:trace>
  <inkml:trace contextRef="#ctx0" brushRef="#br0" timeOffset="449616.2109">16198 13162 279,'-1'0'26,"-6"4"-17,-3 5 8,-1 3 15,-3 4-17,-2 2-3,2 1-5,3 0 2,3 0 5,5-1-2,3-6-5,4 1 3,7-4 6,5-1 3,3-3-6,5-4-3,2-1-3,1-5-3,0-3-1,1-4 2,-3 0-3,-7-3-2,-5 1 0,-7 1-5,-5-2-2,-1 1 0,-7-1-7,-8 1-21,-8 3-32,-3 2-59,-2 4-104</inkml:trace>
  <inkml:trace contextRef="#ctx0" brushRef="#br0" timeOffset="450148.4375">16735 12943 259,'0'0'5,"0"0"-5,0 3 1,-1 4 5,0 6 2,-2 7 16,-3 5 5,-2 7 2,-4 1 0,1 3-7,-3-2-6,0-6-8,0-8-6,4-6-1,6-8 0,3-3-1,0-3-1,1 0 12,2-5 11,2-4-9,6-8-12,1-5-3,-1-4 0,3-2 0,-2-2 0,2-1-1,2 2 1,-2 5-1,-2 6 1,-4 8 0,-2 7-1,0 3-3,-1 8-2,2 7 2,1 6 8,0 7 0,0 2 1,1 3-1,1 0-3,0-4 0,3-1-1,2-6 0,3-5-10,0-4-29,3-5-40,-3-6-134</inkml:trace>
  <inkml:trace contextRef="#ctx0" brushRef="#br0" timeOffset="451832.0312">17437 12989 51,'0'-1'59,"0"-1"-4,2 2-14,-1-2-12,-1 2-13,0 0-3,0 0-7,0-1 1,0 0-3,0-3 1,0-2 0,0 0 1,-3 2-2,1 1 5,-3 1 1,0 0 1,-4 2-9,-3 0 0,-2 0-3,-1 3 2,1 3 0,0 1 2,1 1-1,2 3-1,2 5 2,0 4 1,2 5-4,2 3 0,3 0 2,2-1 0,1-2 0,5-7-3,0-5 3,0-7-1,3-3 1,2-3 2,4-6 4,3-7-1,-1-7-4,1-6 0,-2-3-3,0 0 1,-2 0 0,0 0 0,-4 0 1,-3-1-2,-1 3-1,-3-1-1,-3 3-3,0 3 3,0 2 0,-4 5 2,0 4 0,0 5 2,0 2 5,2 3 0,2 1-3,0 0-4,-1 6-1,-1 6 1,0 6 0,2 8 2,0 3 2,1 6 2,1-1 0,-2 2-1,0-1-1,0-3-2,1-6-2,1-6 1,-1-3 0,1-3-2,-1-3-3,1-4-9,2-3-19,3-4-29,2-5-36,1-8-35</inkml:trace>
  <inkml:trace contextRef="#ctx0" brushRef="#br0" timeOffset="452117.1875">17663 12816 297,'0'-1'8,"0"-2"1,0 2 5,0 1 17,0 5-27,-2 7-7,2 6 4,0 7 9,0 2 9,1 4 1,0-2-5,-1 2-6,1-2 0,-1-2-7,0-6 1,0-4-2,0-3 1,-3-2-1,0-2-2,1-1-8,2-4-22,0-2-31,0-3-27,2-5-61</inkml:trace>
  <inkml:trace contextRef="#ctx0" brushRef="#br0" timeOffset="452551.7578">17750 13031 264,'0'0'43,"0"0"-36,0 0 9,2 1-5,3-1-6,1 0-1,2-3 5,3-2 0,0-3-1,4-1 0,2-4-4,1-2-2,0-2-1,-3 1 0,-4 1 0,-4 2-1,-3 3 1,-3 1-2,-1 4-2,-7 0-3,-6 3-1,-5 4 1,-2 5 5,-1 2-1,4 4 2,-1 1 1,2 2 0,6 2 0,2 4-1,7 2-1,1 0 2,0 2-1,1-4 0,2-2 0,2-1 0,2-3 0,5-4 1,0-5-1,2-5-4,2-3-8,3-4-4,2-5-3,1-5 1,3-3-13,0-4-12,-2-3 3,1-2 1,-2-2 24,-2-1 7,0-2-6,-4 0-49</inkml:trace>
  <inkml:trace contextRef="#ctx0" brushRef="#br0" timeOffset="452855.4687">18081 12801 37,'-2'-7'86,"-2"2"-20,0 3-7,-3 1-7,0 1-27,0 2-15,0 4-6,0 1-3,0 3-1,1 1 0,2 7 0,2 5 2,2 7 3,0 4 4,3 0 6,-1 2-1,0 1 4,0-2-1,-1-3-1,2 0 1,0-7-2,-2-5-10,-1-3 0,0-5 0,0-3-3,-3-1 0,2-4-1,1-2 0,0-1-1,0-1 0,-1-2-6,-4-1-9,-3-2-19,-3-2-31,-2-2-40,3 0 7,0-4 31,2-1 26,0-4-3</inkml:trace>
  <inkml:trace contextRef="#ctx0" brushRef="#br0" timeOffset="453047.8515">17955 13071 10,'7'0'58,"3"0"3,0 0 2,2 0-5,2 0-10,0 0 0,2-2-10,0-1-21,2-2-14,0-2-19,-1-1-25,0-2 4,-1 0-11,-3-1-27,2-2-3</inkml:trace>
  <inkml:trace contextRef="#ctx0" brushRef="#br0" timeOffset="454419.9219">18274 12777 29,'1'-4'45,"-1"0"-3,0 2-3,0 0-1,0 2-3,0 0-8,2-1-6,-2 0-5,0 1-2,0 0-6,1 0-5,1 2-2,3 2 2,-1 3 11,-3 5 7,1 7 3,-2 5-1,0 4-6,-7 4-1,1 2-7,-4-3-6,4-3 0,1-6-2,2-6-1,2-2 3,0-6-3,1 1 1,0-5 0,5-2 0,1-2 0,1 0-4,0 0-8,1-3-14,0-2-18,-1-2-34,-2-3-65</inkml:trace>
  <inkml:trace contextRef="#ctx0" brushRef="#br0" timeOffset="454656.25">18275 12879 242,'1'1'14,"1"2"-8,2 0 27,2 1 4,3-1-24,1-2-10,0 2-3,3-2-27,1-1-29,0 0-73</inkml:trace>
  <inkml:trace contextRef="#ctx0" brushRef="#br0" timeOffset="455343.75">18596 12837 27,'0'0'43,"0"0"-24,0 0 22,0 0 9,0 0-13,0 0-3,0 0-8,0 0-5,0 1-5,6 1-2,2 2-1,1 1-1,2 2 0,6 2-2,2 1-5,3-1 0,0 0-2,-3-1 0,-1-1-3,-4 0 1,-1-1-1,-3-1 2,-4-2-2,-2-1 0,-3-1-1,-1 2 1,-5 2 1,-4 2 2,-4 2-2,-4 3 3,-3 3-2,-1 1 1,-4 1-2,4 1 0,0-1-1,5-4 0,7-4-3,1-1-17,7-3-17,1-3-31,5-2-48,7-5-49</inkml:trace>
  <inkml:trace contextRef="#ctx0" brushRef="#br0" timeOffset="455723.6328">18990 12856 184,'0'-3'23,"-1"1"-9,-2-1 2,2 3 19,-1 0-15,-3 1-6,-1 7-2,-5 5-3,1 7-2,0 4 4,-1 3-1,2 1-2,1-1-2,3-1 1,3-2 2,2-4-2,4-4 4,5-4-1,1-3 2,5-6 2,4-3 2,4-8-7,4-7-4,-2-4-2,-3-2-1,-4-3 1,-2 1-2,-4-3-1,-3 2-1,-4-1-3,-5 1-1,-6 2-3,-7 3-6,-6 2-14,-4 4-21,-4 6-41,-4 6-79</inkml:trace>
  <inkml:trace contextRef="#ctx0" brushRef="#br0" timeOffset="463719.7265">19392 12917 129,'0'1'9,"3"-1"-10,0 1-13,0-1 15,0 0 1,-1 0 9,1 0 8,0-1 14,-2 1 2,2 0-3,-1 0-11,2 0-5,3 3 2,0-2-9,3 3 3,2-1-1,-2 0 0,6-2-4,2 1-3,3-1 2,4-1 0,4 0-4,3-2 1,3 0-1,0-2-1,1-2 0,0 3 0,-2 0 0,1 2-1,-2 0 0,-5 1 0,-3 0 1,-6 0-1,-4 0-1,-5-1 1,-6 0-4,0-2-4,-4 1 5,0-2-1,-4 0-2,-1 1-13,0 0-13,-2 0-21,0-1-34,0 1-59</inkml:trace>
  <inkml:trace contextRef="#ctx0" brushRef="#br0" timeOffset="464015.625">19837 12847 192,'-3'0'12,"0"-1"11,2 1-2,0 0 13,1 1-21,4 3-10,5-1 4,7 2 9,3 0 5,4 0-2,3 0-3,-1-2-6,1 0-1,-2 0 0,-4 0 1,-4 1-1,-7 0-1,-6 5-9,-4 2 4,-9 3 6,-5 1-1,-6 3 0,-3 0-5,-3-3-1,1 1 0,0-1 0,0 0-3,2-1-19,0 3-46,1-5-108</inkml:trace>
  <inkml:trace contextRef="#ctx0" brushRef="#br0" timeOffset="465563.4765">17679 13775 39,'0'0'27,"0"0"-17,0 1-12,0-1 39,0 1 3,0-1-9,0-1-5,0-3-5,-2-3 1,1 0-5,0 0-2,-2-3-5,-1 2-4,-3-1-3,-3 3 0,-2 3-2,0 3-1,-3 3 1,-2 7-2,0 3-1,0 4 1,3 1 0,1 2 1,4 0 1,2 1 3,6 0 2,1-2-1,3 0 4,5-6-1,1-1 5,3-6-5,2-3-3,4-3-2,1-5-3,3-6-1,-1-6-12,-3-3-9,0-3-9,-4 0 2,-1 0 15,-3-2 2,-2 0 1,-4-4-2,-2 1-4,-2 2 10,-2 2 4,-3 7 3,1 4 3,-2 4 18,1 3 1,0 2-1,1 3-1,1 1 0,0 0-7,2 1-3,1 6-3,0 3-1,0 6 8,0 5 1,3 5-4,-1 6-5,3 1-2,1 1-2,-1-4 0,0-5 0,-1-3-1,0-3-2,0-3 2,1-3-3,2-4-22,-1-2-15,0-3-38,1-4-49</inkml:trace>
  <inkml:trace contextRef="#ctx0" brushRef="#br0" timeOffset="465864.2578">17962 13592 128,'-4'-4'-12,"-3"2"-80</inkml:trace>
  <inkml:trace contextRef="#ctx0" brushRef="#br0" timeOffset="466270.5078">17962 13592 8,'-36'-13'1,"36"13"3,0 1 11,0 1-2,1-1 7,-1-1-4,0 0-4,0 1 2,0 1 7,1-1 7,1-1 2,-2 0-1,0 0-3,0 0 1,0 0-1,0 0-9,0 0-5,0 0-5,0-1-1,0-1-2,0 2 1,-2-1-1,1 1 0,1-2-2,0 0 2,0 0-3,0 1 2,0-1 1,0 2-4,0-1 0,-1 1 0,1-1 7,0 1 1,0 0-1,0 6-6,1 8 0,1 10 10,0 7 11,1 3-5,0 0-7,-3-1-1,0-5-3,0-5-4,-1-5 0,1-2-2,0-3 1,0-5-1,0-3 0,0 0-5,0 0-21,1-2-26,2-2-26,1-1-63</inkml:trace>
  <inkml:trace contextRef="#ctx0" brushRef="#br0" timeOffset="467371.0937">18048 13729 231,'-1'0'10,"1"0"-6,0 0-2,1 0 13,1 3-10,0-1-4,1 3-1,4-1 2,0-1-1,4-3 0,1-2 0,-1-3-2,1-4-3,1-2 1,0-1 2,-1-3 1,-2 0 1,-5 2-2,-3-1 2,-2 4-1,-5 0-6,-4 3 4,-3 3 0,-3 4 5,-1 0 1,-1 6 6,0 3 10,3 3-2,2 1-8,4 5-3,4 4 1,4 3 1,4 1 0,5-3-4,2-4 0,-1-3-3,3-3 3,-1-3-2,2-2-1,3-5-1,1-3-7,1-2-4,1-3-9,0-4-15,0-2-12,0-4-10,-1-4 16,-4-4 19,-1-7 19,-3-4 4,-3 2 5,-1-1-2,-2 4-6,-5 1-1,-1 5 1,-5 6 5,0 4 17,1 7 19,-1 2 12,0 4-21,1 4-13,-2 5-13,1 8 2,2 5 2,0 4 5,2 5 5,1 3-2,1 3-2,0 3 0,4 0-1,1-5-1,0-3 0,0-6-3,-2-5 0,-1-3-2,1-4-6,-2-2-1,1-4 2,-2-4-3,0-1 0,-3-3-2,-3 0-9,-1-1-9,-3-3-8,0-4 4,-2-6 2,-1 0 6,-1-3 1,1 0 2,-1 2 5,4 2 9,4 3 0,5 3 8,1 1 2,0 2-1,5 1-4,4 1-5,3-1-2,3-1 2,3 0 0,2-2 0,0-1 0,1-5 0,0-2-2,1-3 1,-2-5 0,-3 0 1,0-2-1,-3-1 0,-1 0 0,-2-1 0,-2-1-1,-1 3 3,-4 4 5,-3 4 7,-1 8 9,0 5-1,-1 3-9,-3 1-13,-1 8-2,-5 5 2,0 8 4,0 5 1,2 4 4,2 5 3,2 0-2,1 1 0,2-2-3,1-6-4,5-7-1,0-5 0,3-7-1,0-2 2,0-4-3,1-1-5,1-3-9,-1-4-20,0-4-25,-1-2-33,-2-3-89</inkml:trace>
  <inkml:trace contextRef="#ctx0" brushRef="#br0" timeOffset="467571.289">18412 13658 340,'-2'0'8,"1"0"-3,-1 1 5,2-1 14,3 0-18,3 0-2,3 0-2,3 0 0,5 0-14,0-1-28,2-3-78</inkml:trace>
  <inkml:trace contextRef="#ctx0" brushRef="#br0" timeOffset="467790.039">18677 13729 336,'-2'0'20,"1"0"-11,1 0 40,0 0-17,0 0-21,1 0-3,3 0-4,2 0-1,2 2-3,4-2 1,0 0 0,0-2-3,2 0-20,2-3-21,0-1-44,-1-2-105</inkml:trace>
  <inkml:trace contextRef="#ctx0" brushRef="#br0" timeOffset="468051.7578">18909 13690 300,'0'0'14,"0"0"-12,0 0 23,3 0 14,1-3-16,5 0-3,2 1-4,-2 2-3,0 0-3,-2 0-8,0 3-2,1 1-1,-1-3-2,0 3-15,1-2-22,0-2-26,1 0-8,2-2-38</inkml:trace>
  <inkml:trace contextRef="#ctx0" brushRef="#br0" timeOffset="468418.9453">19212 13612 320,'0'-2'20,"0"0"-17,0 0 3,1 1-4,2 0-9,1 1-39,-1 0-41,4 2-27</inkml:trace>
  <inkml:trace contextRef="#ctx0" brushRef="#br0" timeOffset="468619.1406">19247 13827 374,'-2'10'29,"0"3"-7,-2 1 15,0 1-10,0 0-21,1-3-4,0-1-6,-1 0-18,-3-2-46,-1-3-164</inkml:trace>
  <inkml:trace contextRef="#ctx0" brushRef="#br0" timeOffset="469630.8594">19562 13457 87,'3'0'1,"-3"0"-5,0 0 20,2 0 28,0 1-7,3 2 2,2 2 5,2 5-4,2 4-8,-1 8-5,-2 4-3,-3 3-14,0 1-3,-2-1-6,-1-3 2,1-5 0,0-4 1,1-4-1,1-7 2,0-1 2,-1-5 4,4-2 0,-3-4-1,2-5-5,-3-2 0,-1-3-5,0 2 4,-1-3-3,2-2-1,-1-1 0,2-4 0,-1 1-1,-1 0-2,-1-1 2,1 5 2,-1 2-1,1 6-1,-1 2 0,0 2 0,2 2-3,-2 2-16,1 1-11,0 1-14,-1 0-25,2 1-72</inkml:trace>
  <inkml:trace contextRef="#ctx0" brushRef="#br0" timeOffset="469950.1953">20088 13310 215,'0'-5'16,"-3"1"6,-4 0 3,-1 4 17,-2 0-12,-3 4-11,0 4-6,-1 5 3,-2 6 2,1 6-2,3 7-2,1 4-1,2 5-3,0 1-2,1 2-3,2-4-1,1-2-3,4-5 1,1-3 0,6-3-1,7-5 0,1-6-7,3-6-13,4-5-24,0-5-47,-4-4-80</inkml:trace>
  <inkml:trace contextRef="#ctx0" brushRef="#br0" timeOffset="471154.2969">20189 13576 94,'0'0'35,"0"0"-24,0 0 21,1 0 17,5-1-12,0-2-17,4-1 5,-1-1-2,0 0-7,-3 0-7,1 1-1,1-1-4,1-1-2,1-1 1,2-3-2,1-3 0,0-3-1,1-5 0,0-3 0,-2 0 0,-2-2 0,-1 0 0,-1 1 0,-2 2-1,-2 5-3,-2 3 2,-1 3 2,-1 4 0,-3 3 0,1 1 0,1 4 0,-1 0-2,0 0 1,0 9 0,-2 4 2,0 8 5,-3 5 4,1 7 0,-2 2 1,-2 1-3,3-1-2,1-6 1,2-1 0,3-9 2,1-3 2,0-1 1,1-2-7,5-1-3,1-3 0,2-3 1,3-3-2,-1-3-8,4-4-11,0-2-13,-1-2-27,1-4-37,1-1-82</inkml:trace>
  <inkml:trace contextRef="#ctx0" brushRef="#br0" timeOffset="471542.9687">20527 13488 279,'-1'0'13,"0"-1"-8,1 1 18,-1 1 20,0 0-16,1 2-6,0-2-2,7 0-6,3-1-7,2 0 0,0-5-1,2-3-3,0 1-1,-2-2 0,0-2 0,-1 1-2,-3 0 1,-3 3-4,-3-1-1,-2 0-4,-7 2 2,-1 0-1,-6 1-1,0 5 3,-4 0 3,1 4 2,2 4 1,-1 4 3,3 0 1,4 5 0,1 4 0,4 0 0,3 1 4,1-3-2,6-2-2,3-2-1,0-2 0,2-1-2,1-3-1,1-3-9,0 0-20,3-6-31,0-3-48,4-6-66</inkml:trace>
  <inkml:trace contextRef="#ctx0" brushRef="#br0" timeOffset="472258.789">20868 13278 262,'-7'-12'3,"-2"1"-3,2 3 0,1 5 26,3 0-3,0 3-12,2 3-5,-1 4-2,-1 5 1,0 8 5,2 5 11,1 5-2,0 1-1,0 1 0,-1-2 1,-1-1 9,1 0-6,1-1-4,0-1-3,1-5-9,1-4 0,-2-1-5,0-4 1,-2-4-2,-2-2-3,-1-3-3,0 0-6,-3-2-9,-5-2-6,-2-4 3,0-5 3,0-3 5,2-2 0,1-3 3,5 4 3,2 3 0,4 4 9,1 3 2,0 2 5,1 1-4,5 0-3,4 0 2,4-2-1,7-2 1,0-3 0,4-1 0,0-4 0,1-3 0,0-2-1,-1 0 4,1-1 1,-4-4-3,-2-1 0,-3-2-1,-3-1-2,-2 1 1,-2 3 1,-3 0-1,-4 6 6,-2 1 7,-1 7 1,-1 1 3,0 4 0,0 2-4,0 1-4,-1 2-8,-3 7-2,-1 8 1,-1 5 3,-2 5-1,0 2 3,-2 0 1,3 0 0,4-3-2,4-3 0,0-2-1,0-2-3,1-4 3,0-2 0,3-3-1,-1-1 0,4-5 0,2-4-5,0 0-15,1-8-19,-3-2-31,0-4-87</inkml:trace>
  <inkml:trace contextRef="#ctx0" brushRef="#br0" timeOffset="472453.125">20909 13403 368,'0'0'18,"0"0"-11,1 0-2,4 0 6,4 0-2,6 0-6,7-1 0,6-2-2,3-2-4,0-2-17,-3 1-19,-1-3-31,-3 2-83</inkml:trace>
  <inkml:trace contextRef="#ctx0" brushRef="#br0" timeOffset="472722.6562">21245 13149 344,'0'-5'10,"2"5"-13,4 3-1,2 9 6,5 6 15,1 3 8,1 4 7,0 4 2,-3 3-4,-3 3-7,0 4-11,-3 2-2,-3 1-4,-3 3-3,-8 0 0,-5 1-2,-9 2-6,-6-2-30,-9-1-47,-10-2-176</inkml:trace>
  <inkml:trace contextRef="#ctx0" brushRef="#br0" timeOffset="490470.7031">13400 14830 80,'2'-5'-2,"-1"0"-22,0 0 22,0 5 16,0 0-7,0 0-1,1 0-2,-1 1 6,0-1 0,0 2-7,1-1 0,-1 0-44</inkml:trace>
  <inkml:trace contextRef="#ctx0" brushRef="#br0" timeOffset="490745.1172">13450 14810 93,'0'-1'72,"-2"1"-36,2 0 10,0 0 0,0 0-12,0 1-19,-3 0-4,3 3-4,0 3 1,0-1 0,0 3 3,0 2-2,2 4-3,-1 4-3,-1 4 3,0 2-2,0-1-1,0-3-1,-2-4 0,1-7-1,1-3 0,0-4-2,0-2 0,3 0-6,1-1-9,1-3-7,2-5-15,-1-3-36,0-4-94</inkml:trace>
  <inkml:trace contextRef="#ctx0" brushRef="#br0" timeOffset="491234.375">13480 14825 262,'-4'-2'9,"1"-1"13,2-1-3,0 3 18,1-2-16,0 3-11,3-2-6,3 0-1,3-1 1,-1-1 3,2 0-1,0 1-6,-2 2 1,1 0 0,-1 1-1,2 0 0,-2 2-2,-1 5 3,0-1-2,-2 2 2,-1-1-1,-1-1 0,0-1-1,-1-1 2,0-1-1,-1-1 1,1 0 1,0 2-2,1-1 1,1 1 0,0-1-1,1 3 0,-1 1 0,-1 3 1,0 4 2,0 3 5,-1 1 1,0 0-2,0-1 0,-1 0 5,-1-7-5,-1-2-2,-1-3 3,0 0 2,0-3 3,-1 0 5,-3-1 3,-6-1-10,-4 0-4,-2 0 0,4-2-3,-1 0-1,3-2-3,4 0-4,4 0-23,2 1-23,2 0-44,4-2-176</inkml:trace>
  <inkml:trace contextRef="#ctx0" brushRef="#br0" timeOffset="492141.6015">14331 14837 148,'0'7'-2,"0"-1"1,1 1 7,0-4 30,1 0-10,1-2-3,0-1 0,5 0 5,1-5 0,1 0-9,2-5-4,1-2-1,-2-2-3,2-3-4,1-1-2,-4 0-2,-1-2-1,-4 1-3,-2 0 3,-2-1-1,-1 2 0,-1 3 1,-2 4-1,-4 4 3,-2 4-2,-1 0 0,1 3-2,1 0 2,1 4-1,2 3-1,0 4-1,0 6 1,3 7 1,2 3 3,0 5 3,4 2 3,1 0-1,0-3 1,0-5 0,-2-2-6,1-3-2,-1-2-2,1-3 1,0-4-1,1-3-1,0-2-5,3-2-16,-1-5-17,0-3-26,2-7-51,3-4-62</inkml:trace>
  <inkml:trace contextRef="#ctx0" brushRef="#br0" timeOffset="492545.8984">14589 14830 232,'0'0'18,"0"2"-7,0-2 20,2 0 1,-1 1-17,-1-1-5,0 0-5,1 0-4,2 2 0,4 0 0,0-1 1,3-1 2,2-1-4,2-6 2,1-1-1,0-2 2,3-1-2,-2-1 0,-2-1 0,-2 3-1,-3-1 1,-5 1 0,-3 1 0,-1 2 0,-7 0 1,-5 6-1,-3 1-1,-2 1-1,-3 5 1,3 1 1,3 5 0,0 1 3,5 3-2,4 3-1,2 3 1,3 1 1,4-1 2,2-1 0,3-2-3,-1-3 1,3-1-3,1-3-6,5-3-23,4-4-27,1-5-32,1-8-4,0-8-22</inkml:trace>
  <inkml:trace contextRef="#ctx0" brushRef="#br0" timeOffset="493198.2422">14905 14734 21,'5'-24'70,"-3"4"-12,-2 5 24,0 5-31,-2 5-19,-1 3-11,0 2-5,-2 2-4,-2 7-4,1 5-2,0 2 4,3 5 0,2 3 3,1 4 1,0 3-1,0 1 2,1 0-1,2-2-3,1-1-4,-1-4-5,-1-6 1,-1-5-2,-1-4 1,0-6-1,0-2 2,0-2 4,-1 0 0,-3-5-7,-3-3-4,-2-4-2,0-3-1,-1-1-2,1-2-2,-1 2 3,2 3 2,2 5 3,2 4-2,1 3-1,3 1 1,4 4-13,6 3 14,1 3 4,1 0 1,1-1-1,-1-1-1,3-5 2,1-3-1,1-3-1,2-7-7,0-5 2,1-3 4,1-2 2,-2-2 1,-2-5 1,-1-1-1,-2 1 5,-3-2 2,-1 1 4,-1 3-5,-4 4-4,-3 5 4,-2 7 9,-2 4-1,-1 3-4,0 2-3,-1 5-6,0 5-3,-3 6 2,-1 6 1,-2 6 6,-2 2 2,3 3 2,2 0 0,4-4-6,1-6-2,2-4-3,3-4 0,1-3-1,1-4 0,2 2-1,0-7-5,1-3-12,2 0-17,-2-6-17,3-5-34,0-3-105</inkml:trace>
  <inkml:trace contextRef="#ctx0" brushRef="#br0" timeOffset="493403.3203">15066 14761 363,'-4'1'9,"3"0"-7,0 0 9,2 2 6,3-1-11,4 1-2,7-2-2,4-1-3,1-3-32,1-3-61</inkml:trace>
  <inkml:trace contextRef="#ctx0" brushRef="#br0" timeOffset="494190.4297">15338 14732 275,'0'0'4,"5"0"-7,2-1-4,3-1 26,4 1 0,5-1-7,3 0-5,0-1-1,0-1 0,1 2-3,-3 0-2,-2 0-2,-1 2-26,-6 0-53,-4 1-64</inkml:trace>
  <inkml:trace contextRef="#ctx0" brushRef="#br0" timeOffset="494402.3437">15385 14862 244,'0'0'15,"2"0"-14,4 1 32,8 0 4,3-1-23,5-4-9,1-2-3,0-2 1,-2 2-2,2 0-6,-1 1-48,-2 0-94</inkml:trace>
  <inkml:trace contextRef="#ctx0" brushRef="#br0" timeOffset="494677.7344">15706 14726 227,'-6'2'115,"-4"0"-112,-3 7-4,-2 2 12,1 7 4,2 3-6,2 0 2,5-1 0,4-2 1,2-2 4,9-3-6,4-3 1,3-3 1,2-6-2,2-2-3,0-6-3,0-4 0,0-1-3,-4-1 2,0 0-1,-6-1-2,-3-3-6,-5 0-5,-3 1 2,-5 0-9,-5 3-17,-5 2-30,-5 2-60,-2 4-69</inkml:trace>
  <inkml:trace contextRef="#ctx0" brushRef="#br0" timeOffset="495161.1328">16271 14657 289,'1'-5'11,"-1"4"7,-1-1 27,-1 1 11,-1 1-33,1 7-14,-3 7-5,-2 9 7,-4 5 2,0 2-5,-4 0-2,0-3-4,4-5 0,2-7 0,5-4-2,2-7 0,1-4 0,1-1 2,0-6 1,4-4-3,3-5-2,2-4 0,3-4 2,0-4-1,-2 0-1,2-1 1,-1 3-3,-1 4-1,-2 8 5,-1 8 0,-2 3 0,-2 3-1,2 5 3,0 5 2,1 6 4,0 6 0,-1 4 3,-1 1-5,2 1-3,0 0-3,3-2 1,1-4-1,3-2-7,2-5-11,-2-1-23,0-4-21,-4-6-148</inkml:trace>
  <inkml:trace contextRef="#ctx0" brushRef="#br0" timeOffset="496437.5">17015 14719 154,'0'-5'4,"1"1"-5,0 1 1,0 1 1,1-1-1,1-1 1,-1-1 5,0 1 10,-2-1 11,1 1 2,1 0-2,0 0-12,0-1-9,-1-3-5,0 0 1,-1-3 1,-2 1 13,-2-1 8,-2 4-5,-1 0 3,-5 2-5,-3 2-10,-4 3-9,-2 4 0,-1 7 1,0 3-2,2 5 1,3 5 1,6-1 0,4 0-1,7-3 1,2-1 0,7-4 0,2-4 1,1-8 0,1-3 6,2-2-1,2-6-2,0-3 1,1-6-2,-2-2 1,-2-5-1,-3-1-2,0 0 0,-4-1 2,-1 1-2,0-3 0,-1 1-3,-2 0-6,-3 5 2,0 4 2,-4 6 7,-2 7-2,1 1 7,0 4-2,-1 1-2,1 5 0,-2 4 0,3 4-3,2 4 3,2 7-2,3 4 0,3 4 0,0-1-1,0 2 0,3 1 0,2-4-6,0-5-15,-2-4-3,1-7-3,0-3-17,1-8-47,3-3-71</inkml:trace>
  <inkml:trace contextRef="#ctx0" brushRef="#br0" timeOffset="496785.1562">17186 14620 267,'-2'0'5,"0"0"-2,2 0 1,2 3 24,3 2-1,2 4-5,2 1-8,-2 5-8,1 3-5,-1 2 4,0 0-2,0 0-2,-2-2 2,-3-4-2,-1-3 2,-1-4 8,1-5 4,0-2-5,-1 0 5,0-2 1,-4-2-8,0-4-6,1-3-3,3-4-5,0-2-5,2 1-2,5-4-7,2 1 0,0-2-4,0 3 2,1 3 3,-4 4-4,1 4-23,-1 3-54,1 1-52</inkml:trace>
  <inkml:trace contextRef="#ctx0" brushRef="#br0" timeOffset="497009.7656">17455 14600 310,'-8'3'32,"0"2"-28,1 5-1,2 2 32,1 2-12,1 1-12,-1 1-9,1 2 1,2-2-1,1-4-2,4 0 0,2-4 0,0 0-9,1-2-31,3-4-43,4-2-106</inkml:trace>
  <inkml:trace contextRef="#ctx0" brushRef="#br0" timeOffset="497494.1406">17729 14589 382,'-17'0'4,"-1"0"-5,0 0 3,-2 4 0,3 2-2,1 2-1,5 4 0,2 3 0,4 2 1,3 0 2,2-2 1,0 0-3,0-3 0,6-2 1,2-4 0,0-3 2,1-3-2,1-4 1,2-5-4,3-2-4,0-2 0,-1-3-3,-2 0 6,-2 1-1,-2 2 4,-3 4 1,-3 4 1,1 3-1,-3 3-6,0 6 1,0 9 9,0 3 0,0 7 6,0 2 8,0 0 0,-1 2-2,-1 0-1,0-1-3,1-2-8,-1-4-1,0-5-2,-2-5 0,-1-5-1,-3-2 2,1-3 0,-2-3 1,0-2-2,-3-8-2,1-4-5,0-5-1,1-3-16,3-2-30,2-6-40,3-4-74</inkml:trace>
  <inkml:trace contextRef="#ctx0" brushRef="#br0" timeOffset="498114.2578">17781 14551 41,'21'-19'39,"0"-1"8,-1 2 10,-3 0-10,-2 5-13,-6 4-12,-4 5-4,-2 4 3,-3 1 2,0 5-12,0 6 2,-1 3 6,-1 2 4,-2 2-6,1 1 2,-1 0-4,1-1-8,-1-3-4,1 2-1,2-1 0,0-2-2,1-1 0,0-1 1,0-5-1,2-1 0,-2-5 0,1-1-1,-1 1-3,0-2-5,3 0-1,3 0-2,2-5 8,2-2-5,3-4-2,-2-3-4,2-1 6,-2-1 5,1 0 3,0 1 0,-1 1 2,-1 3 3,0 3 5,-3 1 1,0 1 0,0 2-2,-3 0 4,0 0-4,-3 2-2,-1 2-3,0 0-5,-1 2 0,1 5-4,-1 2 9,0 6-1,-3 1 1,-1 2-3,2 0 2,1-1 1,2-1-2,1 0-1,2-1 2,1-4-1,0-3 1,2-1-1,1-1 0,3-1-1,2-4 3,4-1-3,2-5-10,0-6-4,0-3-4,-1-2-7,-2-3-12,-1-1-16,0-3-11,-2-4-10,0-1 3,0 1-1</inkml:trace>
  <inkml:trace contextRef="#ctx0" brushRef="#br0" timeOffset="498389.6484">18253 14427 34,'0'-5'52,"0"0"2,0 2-2,0-1 0,0 2-11,-2 2-6,2-1-5,0 1-10,0 0-10,0 0-3,0 0-3,0 0-6,-2 4 0,-2 4 2,1 3 4,0 6 2,-1 3 0,-1 3 2,-2 1 7,-2 1 3,1 1 0,0-2-6,1-5-1,4-1-8,3-5-2,1-5 0,3 0-1,-1-4-3,1-1-11,-3-1-17,1-2-12,0-4-26,-1-1-126</inkml:trace>
  <inkml:trace contextRef="#ctx0" brushRef="#br0" timeOffset="498599.6094">18158 14583 373,'0'0'21,"-1"0"-1,0 0 18,1 0-4,5-1-21,7-2-9,6-1-2,4 0-3,2 0-31,1 2-61,2-6-115</inkml:trace>
  <inkml:trace contextRef="#ctx0" brushRef="#br0" timeOffset="500757.8125">18572 14452 33,'0'0'19,"0"0"-4,0 0 8,0 1 13,0 0-17,3 0 1,2-1-6,0 0-1,1 0-7,-1 0-2,-2 0 1,1 0 10,0 0-1,2 0-5,1 0-4,-1 2 1,-1-1-6,-1 0 1,-2 1 0,-2-1-1,1-1 6,0 0 0,1 1-1,-1 0-2,1 0 2,1 0 2,0-1 0,1 0-2,1 1-3,1 0-2,1 3 1,0 0 1,-1 1-2,1-1 5,1 1-1,-1-1 0,0 1-4,1-3 3,-3-1-2,2 1 1,-4-1 0,2-1 0,0 1 1,0-1-1,1 0 1,-1 0 0,-2 0-2,-1 0 0,-1 0 0,-1-1-1,0 1 1,0 0-2,-1 0 1,1 0-1,0 0 1,0 0-1,1 0 1,-1 0 1,0 0-1,0 0 1,0 0 1,0 0-2,0 0 0,0 0 1,1 0-1,0 0 1,-1 0-2,0 0 0,-1 0 0,0 0-1,1 0 2,0 0 0,0 0 0,0 0 0,0 0 0,0 0 0,0 0 1,0 0 0,0 0-1,0 0 1,0 0 0,0 0 1,0 0-3,0 0 3,0 0-1,1 1 2,-1-1-1,0 0 5,-1 0 0,-1 0-1,2-1-2,0 1 0,0 0-4,1 0 1,-1 0-1,0 0 0,-2 0-1,-3 0 1,1 0-2,1 2 2,-1 1 0,-1 2 3,0-1 2,-5 3-3,-1 0 2,-4 4-4,0 5 0,0 1 1,-3 3-1,1-1 0,-1-3-4,2-1-9,1-3-9,3-2-8,4-3-11,6-1-29,3-5-44</inkml:trace>
  <inkml:trace contextRef="#ctx0" brushRef="#br0" timeOffset="501114.2578">18990 14501 320,'-4'0'12,"-1"0"-9,-6 4 2,-4 5 4,-3 4-3,-3 4-3,-1 3-1,6 1 1,4-1 3,7-2 0,7-2-3,6-4 3,5-4 7,2-2 4,4-6-1,4 0-3,1-6-6,0-3-4,-1-2 2,-3-1-3,-3 0 0,-5-1-2,-3 0 0,-4 1-4,-5 0-3,-1 2 2,-7-1-5,-3 2-7,-1 0-18,0 3-28,0 3-37,1 0-54</inkml:trace>
  <inkml:trace contextRef="#ctx0" brushRef="#br0" timeOffset="501637.6953">19287 14544 302,'9'-3'10,"-3"0"-2,-1 2 38,-3 1-7,0 0-26,2 0-4,1 0-2,5 0 2,4 0-1,5 1 1,6 0-2,1-1-1,6 0-5,4-1 3,2-1-3,2-1 0,1 2-1,-2-3 0,-3 1-6,-5-2-6,-4 0-3,-7 0 0,-3-1-5,-8-1-1,-5 1 6,-4-1-6,-7 0-16,-3 0-3,-3 1 26,1 0 3,-1 0 9,3 1 4,0 0 4,4 0 11,2 2 11,2 1 0,2 0-9,0 2-4,7 0-5,3 0-6,5 5 4,3 4 1,3 2 5,-4 2 6,-2 1 7,-4 2-4,-6 0-4,-2 0-1,-3 0 0,-6-1-1,-5-1-9,-5-3-2,-2-2-4,-6 3-5,-3-4-23,-2 1-22,-4 0-46,-2-3-134</inkml:trace>
  <inkml:trace contextRef="#ctx0" brushRef="#br0" timeOffset="502709.9609">17748 15392 118,'0'2'14,"0"-1"-8,0 0 21,-3 1 9,2-2-3,-1 0 4,1 0-6,1 0-2,0 0-7,0 0-11,0 0-5,0-5-4,-1-1-3,-4-1-7,-2 0 1,-3 2-1,-4 2-2,-2 1 5,-3 2 5,0 0 0,2 3 1,1 2 1,3 4 4,3 2-5,2 4 2,4 1-1,4 0 4,0-2-3,4 0 3,2-3-1,5-2 1,-1-2-4,2-4 1,0-3 2,1-2-1,2-7-1,1-5-3,-1-4 1,2-5-2,-1-2-4,-3 0-2,-1-3 2,-3 2 0,-1 0-1,-2-1 6,-4 4 0,1 3 0,-3 5 0,-1 4 1,-2 4 3,0 2 0,0 3 3,3 2 2,0 0-4,0 2-1,0 5-5,0 6 3,0 5 7,0 8 8,0 5-2,0 2-7,-1 1-3,1-1 0,0-1-4,0-4 0,0-5-1,1-5-1,2-4-4,4-4-3,0-3-18,1-1-20,0-5-30,0-2-69</inkml:trace>
  <inkml:trace contextRef="#ctx0" brushRef="#br0" timeOffset="503077.1484">17927 15332 56,'3'-3'249,"-3"2"-215,0 0-22,-1 1 21,1 0-15,0 2-15,3 3-2,2 1 8,3 6 0,0 2-2,0 2-1,-1 1-4,1-1 1,0-1-1,1-2-1,-1-3 0,-1-3-2,-3-4 2,-3-1 0,-1-1 0,0-1 0,0 0 2,-3 0-2,-1-2-5,-2-2-1,0-4 1,1-2 3,1-5-1,4-2-2,2-4 0,3-1-5,2-2-2,3 1-2,-1 4-2,0 5-3,1 6-24,-3 6-32,0 2 6,0 2 15,0 1-64</inkml:trace>
  <inkml:trace contextRef="#ctx0" brushRef="#br0" timeOffset="503389.6484">18209 15282 110,'1'-2'106,"0"0"-75,-1 1-18,0 0 20,0 1-7,-1 0-3,1 0-14,0 7-6,0 5 6,0 5 8,-1 3 1,0-1 3,1 1-11,0-1-8,0-1 0,3-1-1,2-5-3,2-1-10,1-3-19,3-4-33,1-4-81</inkml:trace>
  <inkml:trace contextRef="#ctx0" brushRef="#br0" timeOffset="503845.7031">18463 15280 265,'-8'-6'23,"-3"1"13,-1 1 12,-3 3-24,-3 1-15,0 5-7,0 6-3,3 3 1,1 1-1,4 2 0,3-2 2,3 1 0,4-3 0,1-1-2,6-3 2,3-3 2,3-5 1,1-1 1,0-6-3,2-2 0,-1-3 0,-1 0-2,-2-1-5,-2-1-3,-2 1 1,-1 0 7,-3 4-2,-1 4 1,-1 4-5,0 9-1,1 6 5,0 5 4,-1 4-1,0 5 5,2 0 4,0 1 2,0 0 1,0 1 2,-4-4-1,0-2-7,-2-7-1,-4-4-2,1-4-1,0-5 0,-1-1 1,-3-4 2,-1-1-4,-3-4-4,0-5-5,-2-3-11,4-4-11,0-4-36,3-8-60</inkml:trace>
  <inkml:trace contextRef="#ctx0" brushRef="#br0" timeOffset="504577.1484">18641 15115 340,'8'-11'4,"-3"5"1,-2 5 2,-2 1 27,-1 3-25,0 5-10,-4 4 2,-1 8 5,-3 4 8,0 3 3,1 1 2,1-2-4,0-2-6,3-2-4,1-5-3,0-1 0,2-3 5,0-2-3,0-1-2,1-3-3,1-1 2,1-2-1,0-4 0,1 0-1,1 0-4,0-6 1,4-2 0,1-3-4,0-2-4,0-3 2,0-4-2,0-1-4,0-2-6,1 2 5,1 4 3,-4 6 8,1 3 2,-4 6 2,0 2 1,-2 2-3,-3 6 5,0 3 4,-2 5 0,-3 0 2,2 2 4,3 0-3,0-3-3,3 0-2,4-3-3,2-6 4,3-1 3,1-5-2,1 0-3,0 0 0,1-5-5,-3-4-7,1-4-4,1-2-1,-2-3-2,1-3 0,-1-2 4,-1-1 3,0-3 2,-2 2 6,-4 2 5,-2 5 7,-3 7 18,0 8 9,0 3-7,-3 4-21,-1 6-9,-3 1 6,-1 6 3,-1 3 3,-1 1 1,0 1-3,3 1 1,2 2 1,2 0-5,3-3-4,0-2-1,0-7 0,2-1-2,0-4-1,2-3-7,4 0-22,3-5-19,2-6-33,-1-6-75</inkml:trace>
  <inkml:trace contextRef="#ctx0" brushRef="#br0" timeOffset="504789.0625">18923 15241 349,'-7'1'27,"4"-1"-14,0 0 1,2 0 14,1 0-22,3 0-9,5 0 3,7 0-4,4 1-32,2-1-54,0 0-120</inkml:trace>
  <inkml:trace contextRef="#ctx0" brushRef="#br0" timeOffset="504998.0469">19182 15288 181,'2'0'231,"0"-1"-203,2-4 3,0 1 16,3 0-27,3 2-15,2-1-3,1 1-1,1 0-2,-2 1-5,1 0-18,1 0-21,1 0-33,3-1-66</inkml:trace>
  <inkml:trace contextRef="#ctx0" brushRef="#br0" timeOffset="505199.2187">19511 15244 218,'0'1'57,"0"-1"-30,-2 0 41,2-1-6,0 0-16,0 1-12,2 0-14,5-1-10,4 1-4,3-2-4,3-1 0,-2 0-3,3 1-14,-2-1-20,0-1-33,-1-1-86</inkml:trace>
  <inkml:trace contextRef="#ctx0" brushRef="#br0" timeOffset="505674.8047">19879 15151 247,'-5'-3'4,"-1"2"-2,2-1 22,1 2 17,2 0-24,1 0-4,0 0 3,2 0-4,2 0-11,1 0-2,1 0-18,-1 5-15,1-3-22,-2 1-54</inkml:trace>
  <inkml:trace contextRef="#ctx0" brushRef="#br0" timeOffset="506101.5625">19907 15305 292,'1'0'47,"0"0"-18,-1 4 5,2 2-7,-2 6-5,-1 5 5,-4 4-10,-6 3-12,-1 2-1,-4-1-9,-3-2-45,-2-3-56,-1-6-136</inkml:trace>
  <inkml:trace contextRef="#ctx0" brushRef="#br0" timeOffset="506888.6719">20162 15032 187,'0'0'58,"1"2"-41,2 4-15,2 3 22,4 4 2,-3 5-12,1 2-6,-1 3 3,-3 1 3,0-1 2,1-3 3,1-2-4,4-4-3,-1-4 1,-1-3-4,-1-3-3,0-3 2,-3-1 1,1-3 2,-1-1-2,-1-2-1,1-3-4,0-1-1,3-5-1,0-3-1,3-3 0,1-3-1,0 0 0,1 0 0,-3 0 0,-2 2 0,0 5 0,-4 5-1,-1 5-8,-1 1-8,1 2-8,-1 3-16,3-1-31,3-1-98</inkml:trace>
  <inkml:trace contextRef="#ctx0" brushRef="#br0" timeOffset="507204.1015">20680 14902 372,'-1'-5'6,"-4"2"-10,-3 2-12,-3 0 21,-1 1 4,-1 2-7,-1 6 1,0 7 0,-3 11 5,0 6-2,0 6 5,3 4-2,4-2 2,6-1 1,3 0-3,1-4 5,1-3-3,3-6-2,0-2-3,2-4-5,1-3-2,2-5 0,2-3-12,3-5-9,0-4-7,1-2-15,-2-7-26,-1-2-53,1-6-61</inkml:trace>
  <inkml:trace contextRef="#ctx0" brushRef="#br0" timeOffset="507588.8672">20713 15044 272,'0'-9'10,"2"2"10,2 1 11,3 1 8,4 3-21,5 2-9,1 1 5,1 5 5,0 5-1,-4 6 2,-3 2-7,-2 1-5,-4 1 0,-2-3-6,0 1 2,-3-4-2,0-3 0,0-3 2,-3-2 0,0-2-2,1-2 1,-3 0 0,0-3-6,-2-3-3,-2-1 3,1-5 4,3-1-1,3-4-4,2-4 1,4-3-3,5-5-2,3 0-12,2 0-12,3 2-10,2 5-11,2 5-38,-1 2-68</inkml:trace>
  <inkml:trace contextRef="#ctx0" brushRef="#br0" timeOffset="507800.7812">21003 14958 310,'-4'6'6,"3"0"8,1 4 46,0 2-16,0 3-16,0 2-10,1 3-3,-1 1-10,3-1-3,1-4-1,1-1-4,0-1-12,1-2-23,2-4-33,3-1-52</inkml:trace>
  <inkml:trace contextRef="#ctx0" brushRef="#br0" timeOffset="508240.2344">21233 14999 353,'-10'-5'6,"-3"-1"-4,-1 6 1,1 0 17,-1 2-16,1 3-3,1 2 0,2 4-3,2 4-1,0 1 2,2 2 2,2 0-2,3-3 1,1-2 0,3-2-2,2-4 4,0-3-2,-2-2 2,3-2 0,1-5-1,2-3-6,2-3-2,-2 0 0,2-1 0,-2 1 3,-2 2 4,-1 2 4,-2 6 3,-1 1 3,-3 4-11,0 5 4,0 4 4,-3 4 0,2 2 0,0 4 5,1 3 5,0 0 13,2 1-5,-1 2 3,-1-3-5,-1-2-11,-3-3-9,-4-4 1,-1-3-2,-1-3-6,0-3-8,0-4-2,3-4-1,0 0-8,3-7-8,1-4-20,2-7-34,1-5-89</inkml:trace>
  <inkml:trace contextRef="#ctx0" brushRef="#br0" timeOffset="508912.1094">21337 14817 279,'6'-9'139,"-5"2"-128,1 3-3,-2 4 22,-2 4-19,-3 5-17,-1 8 7,-2 7-2,-2 6 2,-2 8 4,0 2 1,2-1-2,2-2 3,3-4-1,5-6-1,0-5-4,0-6 2,2-5-1,-1-7-1,1-1 1,0-3 2,5 0 3,2-6-4,2-5-4,1-3-4,0-5-1,-1-2 2,2-2-1,-2 0 2,-1 6 2,-1 5 1,-4 4 1,-1 5 1,-1 1 2,-3 2-1,2 0-3,-2 1-2,1 4 1,1 4 1,0 3 0,3 2 1,0 3-1,1 0 0,0-2 1,-1-3-2,2-2 1,2-2 1,1-2-1,2-2-2,5-4 0,-1 0-3,0-7-7,0-4 1,-5-2 2,0-4 2,-1-4 0,0-2-2,4-6 3,-1-2 0,0-3 0,-2-1 4,-4 4 2,-3 8 3,-4 9 7,0 5 5,-1 5 4,1 3-4,0 1-7,0 4-7,0 6-6,0 6 5,0 5 7,-1 7 4,0 4 1,-1-2-3,0 2-5,2-4-3,0-3 0,0-2-4,3-5-17,0-4-17,2-3-29,-3-6-62</inkml:trace>
  <inkml:trace contextRef="#ctx0" brushRef="#br0" timeOffset="509133.789">21581 15019 408,'-3'-2'12,"2"2"-3,1 0 10,1 0-7,9 0-9,5 0 1,7-3-5,0-1-17,2-2-25,-3-3-71,-2-8-142</inkml:trace>
  <inkml:trace contextRef="#ctx0" brushRef="#br0" timeOffset="509341.7969">21809 14726 411,'3'-5'3,"1"3"1,3 2 11,5 1 14,4 8-5,4 4-1,0 6 1,-2 4-7,-6 7 1,-3 3 1,-2 7-1,-4 5-6,-3 1-5,-6 2-3,-6-2 1,-8-1-5,-4 3 0,-7-1-25,-7-1-37,-7-3-45,-10-8-178</inkml:trace>
  <inkml:trace contextRef="#ctx0" brushRef="#br0" timeOffset="512040.039">13373 16345 118,'1'0'5,"1"0"-2,1 0 34,1 0-6,2 0-4,0-1 3,1 0-4,0 1-3,2-2-2,3 2-7,0-1-6,1 0-4,-3-1-2,-2-2 6,-1 1-2,-1-4 3,-2 0 3,-2-2 0,-1 1-3,-1 0-7,0 1 2,0 0-3,-1 2 1,-3 0 0,-4 2 1,-2 1 2,-4 2-4,-4 2-2,-2 5 0,2 3 0,0 3 0,4 2 1,4 6-1,1 0 1,4 3 4,4-2 4,1-1 5,4-3 2,3-1-2,0-5-1,1-2-2,4-3-5,1-2-1,0-2-1,1-3-2,-1 0 0,0-4-5,-1-4-8,-2 1-9,4-3-7,-1-2-18,0 1-20,1-4-37,0-1-45</inkml:trace>
  <inkml:trace contextRef="#ctx0" brushRef="#br0" timeOffset="512303.7109">13632 16162 234,'-3'-6'41,"1"3"0,-1 1 15,0 1-9,2 2-25,0 7-18,1 6-4,0 7 4,0 8 7,1 0 5,0 0-1,-1 2 0,0-1-2,0-3-4,0-1-7,0-5 0,0-3 0,0-3-2,0-2 0,1-4-2,3-3-17,2-2-25,2-2-27,3-2-39,3-6-71</inkml:trace>
  <inkml:trace contextRef="#ctx0" brushRef="#br0" timeOffset="512652.3437">13834 16318 270,'0'-6'39,"-1"4"5,-4 0-1,-2 2-8,-3 0-25,-3 2-6,0 4-3,2-1-2,2 0 1,2 1 0,4-1 1,3 1-4,1 2 1,4 1 2,2 1 2,2 3 1,0-2 4,1 1 5,1-1 1,-1-1 1,-1 0 0,-2-2-2,-2 0-2,-2-4-8,-3-2 2,0-1 1,-1 1-2,-4 0 2,-1 0 0,-1 0-2,-1-1 0,-3-1 0,-2-1-3,-1-5-6,0-1-9,1 0-18,4-2-18,6 1-29,4 1-80</inkml:trace>
  <inkml:trace contextRef="#ctx0" brushRef="#br0" timeOffset="513019.5312">13915 16337 45,'9'-2'259,"-2"0"-252,-1 2 7,-2 0 22,-1 0-20,0 3-8,-1 1-2,2-2-1,-1-1-3,3 1 2,1-2-1,-1 0-3,2 0 5,0-1-2,1-3 0,-2-3-1,-2 0 2,-3-1-1,-1 0 1,-1 1-2,0-2-2,-2 3 2,-3-1 2,-3 3 1,-3 2-2,0 2-2,-2 0 2,-1 4 3,1 4-2,2 3-1,1 4-2,3 3 1,3 1-1,4 0 0,1 0 1,6 1 0,5-1-1,3-1 0,2-3-5,2-6-27,-1-4-53,1-5-104</inkml:trace>
  <inkml:trace contextRef="#ctx0" brushRef="#br0" timeOffset="513711.914">14417 16228 243,'0'-5'17,"0"1"1,-1 1 34,1 1-21,0 2-19,0 0-6,3 5 2,4 8 1,3 5 8,2 7 2,-2 3-3,1 0-2,0 2-3,-2-2-3,-2-3-2,-3-3-1,-2-3-1,-1-4 0,-1-5-4,2-4 1,-2-2 1,2-2 1,0-1 2,-1-1 9,3-4-2,1-6-8,2-5-1,1-5-2,0-3 0,0-2 0,-1-3-1,1-3 0,-3-1 0,2 2 0,-2 2 1,-4 6-1,1 3 0,-1 11 0,-1 1 0,0 3-1,0 4-5,0-1-6,-1 1-12,1 0-21,4 4-31,2-1-44,4-1-117</inkml:trace>
  <inkml:trace contextRef="#ctx0" brushRef="#br0" timeOffset="514003.9062">14904 16075 320,'2'-9'10,"-2"4"-2,-2 0 10,-2 4 29,-3 1-31,-2 1-13,-2 11-1,-4 5-1,0 10 5,-1 9 2,3 6 5,1 3 5,3 1 2,2-4-2,3-2-6,4-4-4,0-5-3,0-3-2,2-6-2,3-5 0,0-5-2,3-5-7,2-4-12,2-3-16,5-1-24,-1-7-54,2-6-81</inkml:trace>
  <inkml:trace contextRef="#ctx0" brushRef="#br0" timeOffset="514419.9219">15055 16318 324,'0'0'21,"0"-2"-13,-1 2 10,1 0 10,0-2-20,0 1-6,0 1-2,1 0-4,5 3 5,2 0 4,3-1 0,5-1-2,0-1 1,3-3-2,0-4-1,1-1 2,-3-3-3,-4-2 3,-1-1-3,-5-1 4,-2 2-2,-5 1-1,-1 5 1,-8 1 0,-4 2-3,-2 1 1,-3 3-1,0 0 2,2 6 2,4 2 0,2 7 1,1 1 3,4 4-2,2 3 2,1-1 3,2 1 2,0-2-3,5-2-3,1-4-2,3-2-3,1-4 1,1-2-1,3-4-7,5-3-21,1-6-16,1-6-38,2-3-59</inkml:trace>
  <inkml:trace contextRef="#ctx0" brushRef="#br0" timeOffset="514651.3672">15368 16069 356,'0'-4'19,"2"1"2,2 3-2,1 0 10,3 4-14,5 5 9,2 6 4,2 3-2,0 7-1,-4 5-4,-3 5-2,-5 8-4,-4-1-7,-1 1-4,-7-1-1,-6-3-1,-4-2-9,-7-2-33,-10-5-33,-8-7-78</inkml:trace>
  <inkml:trace contextRef="#ctx0" brushRef="#br0" timeOffset="629859.375">13205 12767 4,'0'-3'36,"0"0"-23,0 1-11,0-2 5,0 2-2,0-2-1,0 1-3,0 2 0,0-1 10,0 2 11,0 0-12,0 0-9,0 0-3,0 0 0,0 0 2,0 0 3,0 0-2,0 0 5,0 0 7,0 0 1,0 0 4,0 0-6,0 0-8,0 0-4,0 0 3,0 0-1,4 0 3,1 0 1,2 0 2,2 0-1,3-2-4,2 2 0,3-1 5,3 0-1,2-1-1,2-1 3,2-1-2,2 0-1,0-1 2,-1 0-3,1 0-3,-1 0 1,-3 0-1,1 3-2,-3-2 1,-1 3 0,-2-1-2,-2 1 2,1 1-1,-2 0 0,-2 0 0,-2 0 0,1 0 1,0 0 0,-1-2-1,2-1 1,-2-1 0,2 0-1,0-3 1,0 2-1,1 0 0,-1 2-1,-1 1-1,0 0-8,-1-1-3,-1 2-3,-1 0-9,-2-1 4,-1 2-4,-3 0-15,-1 0-12</inkml:trace>
  <inkml:trace contextRef="#ctx0" brushRef="#br0" timeOffset="630192.3828">13821 12626 58,'0'1'1,"0"1"-8,0 2 6,0 0 3,0 0 5,0-1 0,1 1 7,1-1 6,2-1-6,0 1 1,0-1-2,1 0-4,2 2 0,0-2-2,0 2 1,0 2 0,0-2 1,0 2 1,-1 0-5,-2-1 2,-2 1 1,-2 0 10,0 1 0,-6 2-4,-2 1-6,-4 2-3,-2 0-4,-3 2-19,0-1-35,-2-2-30</inkml:trace>
  <inkml:trace contextRef="#ctx0" brushRef="#br0" timeOffset="643299.8047">21346 3284 154,'-2'0'11,"-1"0"3,3-1 16,0 1 26,0-2-24,0 2-20,0 0-6,0 0-4,0 2-3,0 3-2,3 6 4,1 3 1,-1 8 3,0 2 2,0 4 6,0 0-1,-1-1 0,0-2-1,1-2 2,0-4-5,-2-3-1,1-4 0,0-2-5,0-4 0,-1 0-1,0-4 1,0-1-2,0 0 1,-1-1 5,0 0 3,-1-3 2,-4-5-7,-1-2 0,-2-2 1,0-4-3,1-5-2,-1-4 2,2-3-2,1-2 1,3 2-2,2 2 1,0 2 0,1 4 0,5-1 0,-1 4 2,2 3 0,0 2 2,-2 2 2,0 3 1,1 1-3,2 4 0,2 2-2,0 0 0,4 4 2,-1 1-2,-1 0 3,-2 2-4,0-1 1,-2 1-2,1 2 1,1-1-2,0 1 2,1-2 0,-2 1-1,-2-2 0,-2-1 0,0 0 0,-4 1 1,0-1 0,-1 2 3,-3 1 1,-2-1 1,-4 2-2,-2-1-1,-1 1-1,0-3 0,2 0 0,1-3-2,1 1 0,2-2-3,2-1-10,3 2-12,0-1-15,1 1-16,0 1-1,0 1-25,0 0-63</inkml:trace>
  <inkml:trace contextRef="#ctx0" brushRef="#br0" timeOffset="644394.5312">21288 3325 210,'0'-1'5,"0"0"12,1 0 33,2-2 19,-1-3-31,3-1-22,2-1-1,3-1 1,3 0-4,2-1-3,0-1-1,2 1-1,-1-1 4,1 5-5,-4-1 0,-1 5-1,-2-1-5,-2 3 3,1-1-1,-1 1 1,2 0 1,0 2-2,0 2 3,-3 0-3,0 0-1,-3 0 0,0 1 2,-1 0-1,1 2-2,-1 0 0,0 0 1,0 0 0,-2 1 0,1-2 0,-2 0 0,1-2 0,-1 1 1,0-2 0,-1 0 1,1 0-3,0 3 1,2-3 0,0-1 0,-2 1 0,0 0 0,0 1 0,-1 1 0,-3-1 0,-2 0 1,0 1 0,-2 0-2,-2 1 3,0 1-1,-3 1-1,0 1 1,-1 1-2,2-1 2,-1 1 2,1-2-2,-1-1 2,3-1-2,2-1 0,5-4 0,0 1 0,2-2 0,0 0 2,1 0 3,0-3-7,3-2 1,1-1-2,1 0 1,5 0-5,2 2 2,3-3-3,0-1 3,2 2-2,1-1 0,0 0 1,0 2 2,-3 1 0,-2 2 0,-2-2 1,-4 3 0,-1 0-1,-4 1 1,-1 0-4,-1 1-1,0 0-4,0 1-4,-2 0-3,-1-1-10,-2-1-7,1 2-4,-1 0-8,-1-1-8,1-1-23,0 0-36</inkml:trace>
  <inkml:trace contextRef="#ctx0" brushRef="#br0" timeOffset="644678.7109">21502 3308 9,'-1'-6'54,"1"0"20,0 2-8,1 0-19,3 1-14,1-1-10,2-1-1,2 1-2,0 2-3,1 1 0,0 1-5,-1 0-2,-1 4 4,-1 1-1,1 1 7,-2 1-5,0 0-7,-2-1-2,-2 0-2,-2 1-2,0-1 0,-5 0 5,-3 0-1,-3-1 0,-2-1 1,-1-2 1,-1 1-2,0-1-6,-1 3-14,2 1-54,2 1-78</inkml:trace>
  <inkml:trace contextRef="#ctx0" brushRef="#br0" timeOffset="646311.5234">20999 8885 59,'0'-13'4,"0"2"10,2-1 21,0 2 10,1 2-9,-1 2-3,-1 2 11,-1 3-3,0 1-14,0 0-8,0 1-3,0 3-7,3 5-1,0 7 10,1 5 3,0 6 0,-1 2 0,-1 2-5,-1-1-2,-1-2-6,0-3 1,0 0-1,0-1-5,0-1 2,0-3 0,-1-2-3,1-2 0,0-3 1,0-3-2,0-2 1,0-2-1,0-1 1,0-3-1,0 0-1,0-2 3,0 0 2,0-2 1,0-5 1,-2-4-7,0-4 0,-1-2-3,1-3 1,-2 1 1,-1-2-2,0 1 0,1 0 2,1 1 1,1 2-2,2 1 1,0 0 0,0 2 0,3-1 1,0 1-1,1 0 1,3 1-2,0-1 4,-1 3-2,1 1-2,0-3 2,4 2-1,-1 0 0,2 1 1,1 3-1,0 1 0,0 1 1,0 3-1,-2 1 1,-1 1-1,-2 4 1,-3 1 0,1 3 0,-1 1 0,0 1 1,1 4 1,-2-1 0,0 1-1,0-2-1,1 0 3,-1-2-2,0 1 1,-1-2 0,-3-1-2,0-1 1,-2 1 1,-4 0 2,-4 2 2,-3 2-3,-1-3 0,-4 0-3,1 0 1,-1-1 0,1 1-1,3-1 0,2-2-1,4-1-6,2 0-24,0 2-43,2-2-89</inkml:trace>
  <inkml:trace contextRef="#ctx0" brushRef="#br0" timeOffset="659124.0234">3722 1524 10,'0'0'91,"0"2"-93,0-2-17,1-1 32,0-3 23,1 2-16,-2 1-6,1-1-3,-1-1-2,1 2-2,-1 1-3,1 0 4,-1 0 3,0 1 3,1-1 3,0 0-2,-1 0 0,0 0 0,1 0-2,-1 0 2,0-2 0,1 2-1,1 0-4,-1-1-3,0 1-4,0 0 2,-1 0 0,0 0-4,0 0 1,0 0 0,0 1 1,1 1-1,-1-1 3,0-1-2,1 0 0,0 0 1,0 0 0,-1 0 2,0 0-1,0 0-1,0 1 1,0-1-1,1 0-2,-1-1 0,1-3 2,-1 4-2,0 0 1,0-1-1,0 0-1,0-2-1,0 2 1,0 1-2,0 1 1,0-1 1,0 1-1,0 1-1,0-2 0,0 1 1,0 0 0,0-1 0,0 1 0,0 1 1,0-2-1,0 0 1,0 0-1,0 0 0,0 0 0,0-1-1,0-2 0,0 3 1,0-1 0,0 0 0,2-2-1,-2-1-1,3 2-6,-2 1-2,0 1-6,-1 0-4,1-1-24,0 0-58</inkml:trace>
  <inkml:trace contextRef="#ctx0" brushRef="#br0" timeOffset="660310.5469">3984 1701 179,'0'-2'21,"0"2"-21,0 0-6,0 0 5,0 0 4,0 0 5,2 2 7,4 1 16,3-1-5,2 1-11,1-3-1,1 0-2,1 0-1,0 0-5,0 0 2,1-3-5,-1-1-1,0 3 0,-3-6-2,1 0 1,-1-2 2,-1-3-1,-2-2-1,-3 3-1,-3-3 1,-2 3 1,0 3-1,-4-4 0,-2 4-1,-2 3-4,-2 1 2,-4 3-3,-1 1 3,-2 0 3,1 2-1,2 1-1,1 0 8,2 4-2,0 1 0,1 1 5,0 7 0,1-1 1,1 4-4,1 1-2,3-3 2,1 0-1,3-2 2,0-1-4,3-1 5,2-5 0,1 4 2,1-5-5,0-1 2,3 1-1,0-1-3,2 0-3,1-3 2,0-1-1,3-2-2,-1 4-6,3-4-5,-1-1-7,1 0-14,3-8-17,1 5-21,3-3-47,2-2-73</inkml:trace>
  <inkml:trace contextRef="#ctx0" brushRef="#br0" timeOffset="660546.875">4450 1664 248,'-2'0'7,"1"0"-6,1 0 2,0-1 40,0 0-7,0 0-8,0 1-5,6-1-7,2 0-10,3-2-1,2 1-1,1 0-3,2-1 1,-2-1-2,-1 2 1,-2-2-1,0 2-18,-1 2-32,-1-1-35,-5 1-71</inkml:trace>
  <inkml:trace contextRef="#ctx0" brushRef="#br0" timeOffset="660764.6484">4473 1758 185,'-4'1'122,"2"0"-123,2-1-8,0 0 19,0 1 18,4 1-16,2 2 0,2-1-1,3 1-3,4-4-2,2-2-4,1-1-6,-1-6-22,1 2-25,2-1-26,-2-3-35</inkml:trace>
  <inkml:trace contextRef="#ctx0" brushRef="#br0" timeOffset="661151.3672">4818 1499 168,'0'-4'37,"0"1"-34,0 2-2,0-1 48,0 2-3,0 0-15,0 0-8,0 0-10,0-1-8,0 3-2,0 6-5,0 5 16,1 5 6,0 2 0,-1 2 0,0 2-1,-2-2-3,-1-3-6,0 1-2,-1-2-3,3-3-2,-1-3-1,2-6-2,0-1 1,0-3 0,0 1-2,0-1-1,0-1-8,1-1-7,-1 1-7,0-1-9,0 2-19,1-2-37,0-2-90</inkml:trace>
  <inkml:trace contextRef="#ctx0" brushRef="#br0" timeOffset="661467.7734">5130 1583 333,'2'-7'5,"0"-2"-4,1 3 9,-1 1 31,2 0-25,-1 2-13,0 0-3,1 1-2,1 1-14,0 1-41,-1 0-96</inkml:trace>
  <inkml:trace contextRef="#ctx0" brushRef="#br0" timeOffset="661696.289">5182 1712 442,'1'1'4,"-1"2"-20,1 2 15,-1 0 5,1 2-3,-1-1-2,0 3-14,0 2-30,-5 0-72</inkml:trace>
  <inkml:trace contextRef="#ctx0" brushRef="#br0" timeOffset="663746.0937">5770 1719 26,'-1'-3'22,"0"0"-18,0 1 8,0 0 24,-1 1-12,1-1-13,0 1-9,0-3-1,0 4-1,1-2 5,-1 0 4,1 2-3,0 0-5,0 0 5,0-1 5,1-2 0,2-2 3,4-4 2,2-1-2,1-4-5,-1 2 0,1-4 0,-1 1-2,0-6-4,0-1-2,2-2-1,-4-3 1,0-2-2,1-4 0,-3 3 0,-1 1 1,-1 6 0,-3 6 1,1 2-1,-1 6 0,-1 1 1,1 4 2,-3 4 4,0 0 6,0 0-8,-2 5-3,-1 1-1,-1 4-1,0 4 1,0 1 1,1 3 2,2 5 1,2 2 0,2 4 5,0 7 2,2 1-3,1 4 0,1-4-2,2-8-2,0-4-4,1-5 2,0-5-2,1-5 1,-1-2-2,3-2-13,0-6-30,1 0-18,3-9-54</inkml:trace>
  <inkml:trace contextRef="#ctx0" brushRef="#br0" timeOffset="664174.8047">6042 1598 70,'0'-2'137,"-1"2"-135,1 0 5,-1 0 27,0 0-9,-1 2-8,0-1 1,2 0-4,0 0-10,0-1-4,3 4-1,2 0 1,2 3 1,2-4-1,2-3 2,1-5 1,1-5-1,0-3 4,0-2-5,-2-2 1,-1-3-1,-2 2 1,-3 1-1,-2-2 0,-1 3-3,-2 1 2,-1 2-3,-3 7 2,-2 3 2,-4 2-2,-4 4 0,0 7 2,-3 5 3,0 3 2,2 7 4,3 4-3,4 3-2,3 0-3,3-1 5,2-6 0,1-5-2,5-3-3,1-3 2,1-1-3,5-2 1,1-5-10,4-5-14,3-2-21,2-6-40,0-5-73</inkml:trace>
  <inkml:trace contextRef="#ctx0" brushRef="#br0" timeOffset="664862.3047">6415 1283 269,'-8'-13'-10,"-1"1"-15,0 1 27,1 2 15,0 4-9,1 2-4,1 3 6,2 4-4,-1 8-3,2 6-2,2 9 6,1 11 6,1 4 3,4 5-5,1 6 2,0-4 2,1-1 9,-2-3-5,0-11-4,0-3 6,-3-3-5,0-8-5,-2-5-5,0 0-6,0-7 2,-4-1 1,-3 0-3,-1-1-6,-5 1-5,-2-6-5,-1-2-10,-1-10-8,1-5 4,2-1 8,3-1 4,5 2 6,3 2-4,3 6 7,4 3 6,4 3 1,3 1-2,4 1 3,2-4-1,2 1 1,0-2 1,1-2 4,-2-2 5,1-3 2,-1-4 4,-1-1 1,-3-3-4,-1-4-8,-4-3 0,-1-2-1,-3 0-2,1-6 1,-3 3-1,1 5 1,-2 4 9,-2 13 5,0 7 7,-2 3 0,-1 4-6,0 5-18,0 5 5,-1 6 7,-1 7 2,0 1-5,0 5-1,1 1-1,2-2-3,2 2-1,2-6 0,3-6 0,1-4-1,1-4 0,1-3 1,0-2 0,0-2-7,1-5-18,-2-2-7,1-2-22,-1-6-40,-1-3-114</inkml:trace>
  <inkml:trace contextRef="#ctx0" brushRef="#br0" timeOffset="665095.7031">6512 1558 284,'-3'-2'4,"1"-2"1,1 4 34,1 0-3,0-1-16,0 1-5,4 0-9,3-2-4,1 1 3,1-1-1,4 1-2,2-1-2,1-3-7,3 1-31,3-2-52,1-2-55</inkml:trace>
  <inkml:trace contextRef="#ctx0" brushRef="#br0" timeOffset="665314.4531">6779 1572 245,'-2'2'53,"2"-2"-53,0 0 4,0 0 35,0 0-6,2 0-11,5 0-10,3 0-2,6-1-5,3-4-3,1 1-1,2 1-1,-1 1-1,-1-1-11,-2-1 1,-1-1-10,-4 1-32,-3 2-46,-4 2-50</inkml:trace>
  <inkml:trace contextRef="#ctx0" brushRef="#br0" timeOffset="665534.1797">6823 1662 226,'-5'2'27,"2"3"-16,3-3 27,0 1-2,0-3-11,2 2 1,4-1-11,5-1-5,4 0-5,2-3-6,5-1-12,2-2-15,3-1-10,0 0-51,0-2-54</inkml:trace>
  <inkml:trace contextRef="#ctx0" brushRef="#br0" timeOffset="667114.2578">7361 1409 16,'0'1'22,"0"2"3,0-2 0,0-1-3,0 0-3,0-1 3,0 1-2,0-1 4,0 0-11,0-1-6,0-1 0,-1 3-3,0-2-3,1 0-2,-3 2 2,2 0-1,-2 0 0,1 0 0,1 0 2,-1 0 6,1 0-1,0 4-1,0-2 1,1 1-2,-1-1 0,0 0-1,0-1-2,-1 1 0,2-1 1,-2 2 0,0 2 1,-1-2 0,0 3 0,-1 1 5,1 1-2,-1 0 0,-1 2 0,0 0-2,1-1 1,0 2-4,1-1 3,1 1-2,1-1 0,1-1 3,0-1-3,0-1 1,0-1-1,3 2 0,0 0 0,1-2-1,1 3 3,1-1-4,0-1 1,1 3 1,2-4 0,0-1-1,2 0 1,-1-1-1,0-1 0,1-1 0,0 0-1,-2-2-1,0 1 2,1-1 0,-2 1 0,2-1-1,-1-1 0,0-1 2,-2-1 0,1-3 1,-1 0 0,2-2-3,-3-1 1,-1 1 1,0 1-2,-2-3 0,-1-1-1,0-1 2,-2-1-1,0-3 1,-2-1-2,0-2-1,-1-2 2,-2 1-2,2 1 2,-2 0-2,-1 4 2,1 5-2,-1 2 2,-2 2-2,1 2 2,-2 2-2,-2-1-1,1 3-1,-4 0 1,2 0 0,3 0 0,0 1 1,2 2-6,4 0 3,2 3-6,0 0-12,1 6-12,4 3-17,2 2-39,2-4-70</inkml:trace>
  <inkml:trace contextRef="#ctx0" brushRef="#br0" timeOffset="667362.3047">7739 1434 168,'-4'-5'179,"3"2"-171,0-2-13,0 4 30,-1-1-3,1 0-14,0 2-7,1 0 0,0 2-14,0 2-75,0 2-158</inkml:trace>
  <inkml:trace contextRef="#ctx0" brushRef="#br0" timeOffset="667586.914">7759 1634 316,'0'7'7,"4"4"0,-2-1 2,0 1 25,-1 0-23,-2 1-9,-4 0-2,-5 2-22,-3 1-40,-5 1-95</inkml:trace>
  <inkml:trace contextRef="#ctx0" brushRef="#br0" timeOffset="668334.9609">8106 1423 184,'2'-5'40,"0"-4"-37,2 3-4,0 4 4,3-1 19,0 1 3,2 1-1,0 1-4,3 4-5,0 5-1,2 6 1,-3 8-6,-1 3-5,-2 3-2,-3-2-1,-2-3 1,-1-2 0,-2-5 0,0-3 0,0-3-1,-2-5 0,2-2 0,-1-4 0,-1 0 10,-1-6-1,-2-1-5,1-3-2,0-2-2,1-3 2,1-5-3,2-3 0,2-4-1,3-2-1,1-2-1,5 4-3,-1 2-1,0 8-1,1 10-17,-1 3-31,-3 4-24,-1 5-48</inkml:trace>
  <inkml:trace contextRef="#ctx0" brushRef="#br0" timeOffset="668575.1953">8381 1371 318,'2'2'2,"3"1"-3,-2-1 10,1 8 19,-2 1-13,-2 5 5,0 9-7,-3 1 1,0-2-8,3 2-3,2-7-1,2-2-2,1 0-9,4-6-15,3-2-27,4-6-29,1-3-46</inkml:trace>
  <inkml:trace contextRef="#ctx0" brushRef="#br0" timeOffset="669050.7812">8722 1381 292,'3'-8'5,"-3"-4"-2,-4 10 17,-5 2 4,-5 0-18,-5 7-3,-3 3 3,0 2 5,2 2 0,2 5 0,4 2-6,3 3-3,2 1-2,5-5 0,3-1 2,1-3 0,0-1-1,2-5-1,3 0 0,2-6 3,-1-3-1,3-1 0,-1-7 1,2-4-3,0-5-7,2-7-1,-1 2 1,-1-1 5,0 4 0,-2 4 1,-1 5-1,-4 5-1,0 8-4,-3 7 5,0 10 6,-4 8 4,1 6 1,0 5-1,0 1-2,3 0 2,-1 2 3,0-6-4,0 3 1,0-3-2,-2-6-3,0-5-2,-1-9 0,-1-6 1,0-3-1,1-3-4,-1-4-2,1-1-11,-1-5-5,0-3-14,2-7-40,1-10-84</inkml:trace>
  <inkml:trace contextRef="#ctx0" brushRef="#br0" timeOffset="669721.6797">8835 1258 283,'1'-5'61,"0"4"-57,0 1-5,-1 1 2,0 4-5,0 6 3,-2 6 7,1 11 6,-2 8-2,0 3-5,2 3-2,-2-4 2,3-8-2,0-5 1,0-7 1,0-4 1,0-7-3,2-3 0,-1-1-1,-1-3-1,2-1 0,0-6-2,2-7-5,2-6-2,0-5 0,2-2 0,2-7 3,0 3 4,-3 8 2,0 5-1,-3 8 1,-2 9-2,1 1 2,0 4-1,-1 9 0,1 4 2,0 3 3,0 3-1,-2 4-1,3-3-3,0 2 0,2-2-1,4-9 3,0-3-2,1-6 0,0-5-1,-1-2-6,0-5-7,1-3-7,-2-3 0,-1-3 7,0-5 3,-1-2 8,3-9 1,1-1 1,1 0 3,-3-2-1,-4 8 8,-2-1 6,-3 7 16,0 6-9,0 7 2,0 1-6,0 5-4,0 1-8,0 3-14,-2 13 9,0 9 4,-2 8 3,-2 5 2,0 0-6,1 1 0,3-4-1,1-5-3,1-4 2,3-8-1,2-5 0,0-3-12,2-3-19,-1-5-21,3-4-24,-1-6-41</inkml:trace>
  <inkml:trace contextRef="#ctx0" brushRef="#br0" timeOffset="669958.9844">9067 1413 368,'-4'-2'5,"1"-2"-1,3 3 27,0-1 0,0 0-17,3 1-1,4-2-11,6 0-3,5-3-7,6 0-14,1-2-46,3-1-73</inkml:trace>
  <inkml:trace contextRef="#ctx0" brushRef="#br0" timeOffset="670186.5234">9350 1399 425,'0'0'0,"0"2"-7,0-1-20,0 1 32,2-2-2,3 2 1,4-2 2,4 1-1,0 1-4,1-2-1,1 0-7,1 0-11,-1-3-25,-2-1-33,-2-2-55</inkml:trace>
  <inkml:trace contextRef="#ctx0" brushRef="#br0" timeOffset="670412.1094">9354 1508 264,'-2'1'5,"2"-1"0,0 1 46,0-1-10,4-1-2,6-3-21,3 1-12,2-3-3,5 2 1,1 0-1,-1 1-10,4 0-14,-1 0-29,1 0-38,-3 0-75</inkml:trace>
  <inkml:trace contextRef="#ctx0" brushRef="#br0" timeOffset="671173.8281">9982 1238 25,'0'0'28,"0"1"12,0-1 5,0 0-12,0 0-8,0 0 7,0 0-3,0 0-7,0 0-4,-1 0-3,-1 2-6,-3 0-4,-6 4-8,-3 4 0,-4 2 4,-1 8 3,2 7 1,0 4 6,3 5 3,2 4 0,1-2-3,6-3-2,5-4-8,6-7 5,6-5-5,3-6 6,4-3 1,3-5-1,3-4 1,2-6-4,-2-8 2,-1-7-4,-5-5 0,-5-2 1,-6-1-6,-3-2 1,-5-3-6,-5 2-2,-8 6-1,-4 2-6,-8 5-23,-6 7-64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10-15T18:21:39.6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4325 5191 9,'2'-5'25,"1"0"-6,-1-1 0,3 1 2,-1-1-3,-1 1-2,1 2-2,0 0-5,-1 1-8,2 0 0,-2 2-1,1-1 2,2-1 3,-2 0 8,1 1 0,0 1-3,-2 0 0,-1 0-2,0 0-3,-1 1-2,-1 4 4,0 2 2,-1 5 8,-6 9 3,-5 9-3,-8 10-8,-7 4-2,-7 1 0,-4-2-4,-2-3 0,-2-1-2,-2-5 1,2-1 0,3-4 1,6-2 0,4-3 1,8-2-4,5-5 4,7-3-1,4-3-2,4-1-2,1-2 0,3 0 1,2 2 1,5 0 1,2 1 2,1 0-2,3 3 3,2 0-4,-1 1-1,1 3 0,2 0 0,0 1 0,1 6 0,0-1 0,1 1-1,-1-2 2,-1-2 0,0-2 0,-1-1 4,-1-2 4,0-3-5,-3 0 1,-2-3-4,-3 2 1,-2-4-2,-3 0-4,-2-1-22,-2-2-57,-1-5-171</inkml:trace>
  <inkml:trace contextRef="#ctx0" brushRef="#br0" timeOffset="855.4688">8128 5014 163,'0'-10'-20,"3"2"21,0 2 5,1-3 11,-1 5 9,1 1-8,3 0-2,2 3-1,2 0-8,4 8 0,5 6 1,5 7-4,6 6 1,6 5-3,4 3-1,5 2 0,2 1 0,2-3 3,0-1-2,-5-3 2,-4-5 3,-5-4-1,-5-3-1,-7-3 0,-4-4-2,-4 1 0,-7-5-2,-3-1 1,-5 1 2,-1-1 4,0 1 4,-2 2 2,-3 0 0,0 3 0,-3 1 2,-2 1-2,-1 0 0,-5 4-3,-4 6-3,-6 6 1,-4 6-2,-7 7 0,-8 2-3,-7 4 0,-6 1-3,-6 2-12,-4-3-73,-3-6-193</inkml:trace>
  <inkml:trace contextRef="#ctx0" brushRef="#br0" timeOffset="19858.3984">5191 12580 2,'-2'0'37,"-1"-1"-5,1 0-12,1 1 0,1 0-8,0 0 3,-1 0-7,1 0-1,0 0-1,0 0-3,-1 0-2,0 2-1,1-1 0,0 0 2,-1-1 1,1 1 9,-1-1 9,0 2 7,-2-2 1,0 0-8,-1 1-7,-3 2-6,-1 1-2,-4 1-6,0 2 2,-3 3-2,1 1 2,0 0-2,0 1 0,3-2 0,1 1-1,2-2 2,3 2-2,4-3 1,1 1-1,0-1 1,3-1 1,4 0 3,2 1 1,1 1 2,3-1-1,1 1 0,0-2-2,0 2-2,-2 0 1,-1 2-3,-5-1 1,-2 2 0,-4 0-1,-2 1 4,-5-1-1,-5 4 0,1 0 1,-3 0-3,1 0 5,3-2-3,3-4-1,3-2-2,3-3 0,1-2-2,1 1 0,1-2 0,3 0 1,1 2 1,1 1-2,1 6 2,0 1 2,1 2-2,-2 2 1,0-2 0,-3-2-1,0-1 0,-1-4-1,-2-1-3,1-4 2,-2-1-12,4-2-30,2-4-33,1-5-49</inkml:trace>
  <inkml:trace contextRef="#ctx0" brushRef="#br0" timeOffset="20179.6875">5560 12754 166,'0'-1'47,"0"1"-24,0-2-15,0 2 26,0 0-6,0 0-7,0 2-12,0 4 0,-2 7 7,-4 8 7,-4 4-9,-3 3-5,-5 0-5,0 1-2,1-3-1,-1-5-1,4-5-10,3-4-13,3-7-14,3-5-21,3-4-41</inkml:trace>
  <inkml:trace contextRef="#ctx0" brushRef="#br0" timeOffset="20443.3594">5490 12646 273,'0'1'4,"2"5"-8,1 3 33,1 8 12,1 2-15,-1 5-15,-1 0-1,1 2 3,-3 2-5,2 0 3,1-2-6,2-1-1,0-1-3,1-1-1,1-4 0,1-3 2,1-1-2,-1-3 0,0-3-8,2-3-27,-1-5-41,2-2-59</inkml:trace>
  <inkml:trace contextRef="#ctx0" brushRef="#br0" timeOffset="20675.7813">5789 12781 216,'1'-2'22,"-1"2"37,0 0-23,0 0 0,0 2-20,1 0-15,2 2 0,1 0-1,3 3 2,0-1-2,3-1 0,1 1 1,2-3-1,-1 1 0,2-2-4,-2 0-40,-2 0-51,-3-2-97</inkml:trace>
  <inkml:trace contextRef="#ctx0" brushRef="#br0" timeOffset="20854.4922">5842 12882 270,'-3'2'8,"-1"-1"7,4 0-3,0-1 14,3 1-15,3 2-5,3 1-4,3-1 2,3 0-12,3-2-26,4-2-63,2-2-118</inkml:trace>
  <inkml:trace contextRef="#ctx0" brushRef="#br0" timeOffset="21442.3828">6290 12673 265,'-2'-2'8,"2"0"-9,0-1 12,2 2 6,2-3 0,2-1-9,3 0-3,4 2 3,3-2 3,0 3-3,0 1-2,0 0 3,-1 1-3,-5 2 3,0 4-7,-5 1-2,-3 2 0,-2 3 1,-4 2 0,-5 0-1,-4 1-1,-1-1 1,0 0 1,1-3-1,2-3 1,4-1-1,3-2-2,4 0 2,2 1-4,5 2 4,2 0-1,3-1 1,1 3 1,0 1-1,2 1 0,-1 3 1,-2 1 0,0 2 0,-3-2 0,-1 1-1,-3-2 0,-2-2 0,-3-1 1,0-2 0,-3-2 1,-4-1 1,-1-1 1,-3-2-1,-1 1 0,-2-2-1,-3 0-1,0-2-7,1-1-28,-2-1-60,4-5-107</inkml:trace>
  <inkml:trace contextRef="#ctx0" brushRef="#br0" timeOffset="21970.7031">6638 12543 222,'1'-6'0,"0"2"-15,1-1 19,2 2 19,0 1-12,5 0-8,2-1 2,5 1 7,1 2 11,3 2-5,0 2 0,3 3-3,-2 1-5,-3 1 1,1 4-5,-4 2-3,-3 4-2,-7 3 0,-5 3-9,-3 0 4,-8 0 0,-6-1 0,0 1 3,0-2-1,2-3 3,3 0-2,4-4 2,5-2-1,3 0-1,3-1 1,4 2 0,3 0 7,0-1 1,0 0 0,0 0 10,1-2-4,-1 0-8,0 2-3,-2 1-2,-1 4 2,-4 0-1,1 2 6,-3 0 5,1-2-6,-2 2-1,-5 0-2,0 1 0,-7 0 1,-4-1 1,-6-2-4,-4 3-1,-8 0-3,-10-1-31,-9-1-78</inkml:trace>
  <inkml:trace contextRef="#ctx0" brushRef="#br0" timeOffset="25090.8203">6498 1699 99,'2'0'-2,"0"0"1,2 0 1,2 0 21,2-2 13,0 0-7,3-4-4,0 5 4,2-3-5,-2 0-1,-3 3-8,-3-1-4,-4 2-9,-1 2 0,-5 7 2,-8 5 3,-8 7-4,-6 1-1,-5 9-2,4-3 2,4-5 0,8-1 2,5-10-1,7-3-2,4 0 1,1-2-1,6-2 0,4 1 2,3-2-1,3 1 2,1 2-1,1-1 2,0 1-3,-1 2 5,-5 3-2,-3 3-3,-5 3 0,-5 1 4,0 0-2,-7 4 6,-2-1-4,-1 1 0,-1 0 5,0-2 1,1 0-2,3-6-1,2-1-2,3-3-4,2-4-2,7-1-2,5-3-13,4-3-19,1-1-33,4-7-35</inkml:trace>
  <inkml:trace contextRef="#ctx0" brushRef="#br0" timeOffset="25466.7969">6987 1664 88,'0'-4'6,"2"0"27,-1 2 14,0-1 16,-1 0-14,0 3-23,1 2-15,1 7-13,-1 9 17,0 6-3,-1 8 3,-4 12-1,-2 2-2,-1-1-4,0 0-3,2-10-3,4-5-2,1-3-2,1-10-12,5-4-17,0-4-34,-1-6-47,0-2-53</inkml:trace>
  <inkml:trace contextRef="#ctx0" brushRef="#br0" timeOffset="25861.3281">6911 1885 259,'0'-3'10,"2"2"-9,2 1 2,5 0 21,4 0 0,1-2-3,4-5-2,0 1-5,1 1-2,2 1-6,-1 3-2,0 1-2,-2 5 1,-4 1-2,-1 7 0,-3 2 0,-2 0-1,-3 3 1,-2-1 1,-1 1 0,-2 0-1,0-4 0,-1-3 0,-1-6 0,2-4-1,0-1 1,0-1 4,0 0 4,0-2 5,0-2 1,3-6-13,4-6-2,0-6-1,3-5 1,3-4 0,3 3-1,1-9-5,3 2-2,3 4-4,-4 9-10,-2 12-25,-7 7-38,-4 4-71</inkml:trace>
  <inkml:trace contextRef="#ctx0" brushRef="#br0" timeOffset="26333.9844">7334 1824 0,'0'0'258,"0"1"-245,0-1-9,0 0 35,0 0 3,0 0-23,0 0-16,0 2-4,2 1-1,1 3 2,0 1 0,0 1 1,2 0 0,2-1-1,2 2 2,1-3 5,3-2-1,2-1 6,1 0-2,1-3-3,1 0-1,-2 0-2,-2-5-3,0-1 3,-3-3-1,-3-1 0,-1-3 1,-1-2-4,-3-3 2,-2 2-1,-1 2 0,-3 3 0,-1 4 0,-2 0-1,-2 5 0,-4 2-2,-1 2 0,-3 5 2,2 2 1,1 8 0,2 4 1,4 3 2,4 1 0,2-6-2,1-3 1,4-1 1,3-5-2,2 2-1,1-4 0,0 0 2,2-3-6,2-4-14,3-1-13,1-4-24,3-6-45,-1-2-93</inkml:trace>
  <inkml:trace contextRef="#ctx0" brushRef="#br0" timeOffset="27202.1484">7532 1826 211,'3'-10'9,"-2"3"8,2 5 31,-3 1 15,0 1-20,0 0-20,0 7-12,0 7-13,-1 5 11,0 5 1,-1 1-4,2 1-2,2-3 1,3-4-6,5-6 3,1-7 0,1-3 1,2-3 2,0-4 4,1-4 7,1-4-2,-1-1-7,-1-4 0,-2-2 0,-3-4-5,-2 1 2,-1-7-2,-1-3-3,-2 3 1,0 4-1,-3 12-5,0 5-14,0 2-11,1 3-17,2 3-42,5 0-59</inkml:trace>
  <inkml:trace contextRef="#ctx0" brushRef="#br0" timeOffset="27541.0156">7808 1829 264,'0'5'15,"0"-1"-13,7 0-2,1-1 19,6-2-1,3-1-8,6-7-4,1-4 4,3-9-5,-3 0-5,-5 0 4,-3-1-2,-4 8-1,-6 2 1,-3 0 0,-6 2 1,-7 2-1,-5 4 1,-5 1-3,-4 4 2,-3 7 7,1 7 8,1 2-1,4 10-3,6 3-5,2-1-2,5-1-3,5-9-2,3-1 0,10-2-1,3-1 0,6-5-10,7-5-18,5-6-8,4-5-28,2-6-51</inkml:trace>
  <inkml:trace contextRef="#ctx0" brushRef="#br0" timeOffset="27928.7109">8234 1538 17,'1'-18'346,"0"5"-338,3 3-6,3 4 2,2-2 9,4 1-6,0 1 0,2 4 0,0 3 0,0 6 0,-1 9-1,-1 1 1,-4 5 1,-2 3-3,-4-1 2,-4 2-3,-7-1 0,-4 2 0,-4 0 2,-2 0-2,0-4-1,0 8 1,3-5 2,4 0-4,4-2-1,7-7-1,7-1 1,12-3-1,7 2 3,5 2-2,3-1 0,0 2 0,-6 0-1,-7-2 0,-8 2-1,-8 0 0,-5 3 1,-9 1 0,-10 6-1,-9-1-20,-3 2-27,-6-6-37,-3-2-157</inkml:trace>
  <inkml:trace contextRef="#ctx0" brushRef="#br0" timeOffset="28665.0391">6662 3495 264,'1'-4'7,"-1"3"-3,0-3 0,-2 2 38,-4-1-29,-3 1-16,-2 3-2,-1 6 2,-1 3 3,-2 3-2,2 1 5,3-1-1,4 2-2,2 1 2,4 0 0,1-1-2,4-1 0,1 0 1,1 2-2,-1-2 2,1 2-2,-1-2-3,1-4 1,0-2 1,-1-2 2,-1 0 0,-2 1 2,-3 2 1,0-2 6,-1 2 5,-5 0-4,-1 0-6,-1-2-2,1 0 3,1-1 0,1-2-4,3 1 0,2-2-2,0 0 2,3-2-2,5-1 2,4 0 1,4 0-1,4-1-4,1 1-28,1 0-62,-2-6-87</inkml:trace>
  <inkml:trace contextRef="#ctx0" brushRef="#br0" timeOffset="28937.5">7175 3537 293,'2'-6'11,"-1"0"6,-1 5-10,0 1 31,-1 0-11,-4 0-15,-4 5-6,-6 4-6,-3 9 0,-6 6 2,1 2 4,-2-1-3,2-2 0,2-6-3,2-1 1,3-6-3,0-1-31,2-2-48,2-5-100</inkml:trace>
  <inkml:trace contextRef="#ctx0" brushRef="#br0" timeOffset="29165.0391">6988 3569 278,'2'-11'52,"4"3"-35,1 3-15,1 3 9,1 2 13,3 0-2,-1 4-5,3 3-7,2 3-1,1 1-6,-3 2 0,0 2-1,-1 0-1,-2 0-1,0-1-1,1-2-3,0-4-8,-1 0-9,-1 0-21,0-3-44,-1-1-74</inkml:trace>
  <inkml:trace contextRef="#ctx0" brushRef="#br0" timeOffset="29337.8906">7390 3606 314,'2'0'47,"3"0"-43,5-3-8,5-1 6,5 0 4,5 0 1,2 2-5,3 1-4,-2 1-16,-4 0-40,-3 0-75</inkml:trace>
  <inkml:trace contextRef="#ctx0" brushRef="#br0" timeOffset="29512.6953">7460 3675 334,'-6'4'8,"2"-2"-8,4 0 7,0-1 7,7 0-3,5-1 5,6-2-5,8-1-13,3-2-38,4 0-69,2-2-85</inkml:trace>
  <inkml:trace contextRef="#ctx0" brushRef="#br0" timeOffset="29808.5938">7939 3520 141,'-18'1'260,"1"3"-259,-4 4-22,-1 2 21,0 7 6,1 2-2,5 2-2,8 2 2,5-4 1,8-3-2,7-3 3,8-3 4,7-4 3,4-6-1,4-4-3,-3-6-4,-4-4-3,-6 1 0,-7-2 0,-5 1-2,-8 1-1,-2-3-12,-8-2-10,-5-1-19,-5 1-43,0-1-76</inkml:trace>
  <inkml:trace contextRef="#ctx0" brushRef="#br0" timeOffset="30295.8984">8302 3331 262,'13'-3'5,"4"-1"-2,1 3-2,2 0 20,5 1 2,-2 0-7,3 1-1,-4 2 2,-1 2-3,-4 1-9,-3 3 0,-7 0-3,-5 1 0,-4 4-3,-11 3 7,-8 4 2,-4 1-6,-1 1-1,2-3 3,8-2 0,10-3-3,7-1-1,8-4 2,8 0-1,1 1-1,2-3 3,1-1-2,0 1 0,-4-2-1,-5 0 1,-3 1-1,-3-1 6,-5-1 2,-1 0 9,-1 2 1,-9 2 0,-4 0-10,-3 3-3,-6 0-6,-2 1-21,-4 4-18,-5 0-36,-4 1-102</inkml:trace>
  <inkml:trace contextRef="#ctx0" brushRef="#br0" timeOffset="36666.9922">8023 4823 24,'0'0'60,"0"0"-42,0 0-9,0 0 12,2 0 3,1 0-5,3-1-1,2-1-3,2-1 5,4 1-7,-3 0-5,3 1-2,-1 0-2,2 1 1,1-2-2,2 0-1,3 2 3,1-2 0,1 2-1,1-2 3,3 2 3,0-1-1,1 0 2,0 1-5,-1 0-2,-2 0-3,0 0 0,-2-1 1,0 0-1,0-2-1,-2 0 0,-1 0-1,-1-1-6,-2 1-9,1-1-3,-1-1 0,-3-1-3,-4 2-7,-2 0-14,-3 0-4,-4 3 8,-1-1 12,-6 0-14,-2 1 16</inkml:trace>
  <inkml:trace contextRef="#ctx0" brushRef="#br0" timeOffset="36947.2656">8587 4746 22,'-8'-1'30,"2"-1"8,3 2-1,0 0-2,2-1-6,0 1-2,1 0-9,0 0-7,0 0-7,3 0 2,3 1 5,3 1 3,2 1-1,1-1-1,0 3-1,2-2 2,-1 0-2,-1 3-5,-3-2 1,-2 1 1,-4 0-3,0-2 0,-3 1-2,-3 1 3,-3 1 3,-6 2-3,-2-1-2,-2 2-2,1-1-1,-1 1 0,4-1-1,1-3-8,5 2-21,4-1-34,3-3-55</inkml:trace>
  <inkml:trace contextRef="#ctx0" brushRef="#br0" timeOffset="37678.7109">9045 4514 74,'0'-5'10,"0"0"-6,1 2 23,-1-2 21,0 2-10,1 0-18,0 1-4,-1-1 0,0 1-5,-3 0 0,-1 2-5,-2 0-4,-4 0-3,-4 3 0,-3 2-2,-4 2-1,-3 3 2,3 1 1,2-1 1,5-1 1,6 1-1,4-2 0,4-1 0,0-1 0,5 0 0,2-1 2,3 0 2,3 0-1,2-1 0,0-1 2,0 1-2,-1 0 5,-2 0-4,-2 3-1,-3 2-3,-2 1 2,-5 1-2,-1 3 2,-9 3 1,-7 2 2,-3 2-1,-2-2-3,1-1-1,3-2 1,6-3 0,5-3-1,5-3 2,4-2-3,5 0 2,5-1-1,1 0 2,3-1-2,-2 1 1,2-1-1,-2 1 0,-2 1 1,-3 0 1,-4 1 0,-2 1 3,-3 1-1,-2 2 0,-4 0 1,0-1 4,-1 0-2,1-2 0,4 0-2,0 0-2,2 1-1,0-2 0,0 0 0,1-3-3,4 1 2,3-2-4,1-2-35,1-1-91</inkml:trace>
  <inkml:trace contextRef="#ctx0" brushRef="#br0" timeOffset="41853.5156">9321 4608 135,'2'-5'3,"1"0"-5,1 2 3,0 0 21,0-1 11,0 1-10,-1 2-2,-2 0-4,1 1-1,-2 0-4,0 0-4,1 2-5,0 5 3,-1 4 2,-5 7 2,-3 9 6,-6 1-1,-5 3-6,-2-4-4,1-5-3,3-4-1,5-5-1,6-4-1,2-4-12,1-1-27,1-1-26,1-3-41</inkml:trace>
  <inkml:trace contextRef="#ctx0" brushRef="#br0" timeOffset="42158.2031">9193 4642 264,'-3'-3'1,"3"0"1,0 1 3,0 1 28,3 0-8,0 0-16,3 1-3,3 1 3,1 3 5,1 3-1,1 3-3,0 3-3,1 1 0,1 0 3,-3 2-5,-1-2 0,-1 0-1,-1-2-3,1-2 0,-1-2 0,-1-2-2,2-1-3,0-2-12,2-2-20,2-1-44,-3-6-99</inkml:trace>
  <inkml:trace contextRef="#ctx0" brushRef="#br0" timeOffset="42374.0234">9497 4692 349,'0'1'11,"0"-1"-10,2-1-2,6-3 17,4-3-4,4 1-9,1 1-4,1 0 2,-1 0-2,0 2-16,-3 1-40,1-1-52,-3 1-45</inkml:trace>
  <inkml:trace contextRef="#ctx0" brushRef="#br0" timeOffset="42580.0781">9556 4742 208,'-7'7'18,"0"-1"-10,3-2 11,1-2 26,3 2-18,0-3-17,0 0-3,4 0-1,5 0 1,2-1-3,4 0-3,3-2-14,1-2-14,1 0 4,2-2-32,-1 1-36,-1-3-14</inkml:trace>
  <inkml:trace contextRef="#ctx0" brushRef="#br0" timeOffset="42984.375">9855 4593 137,'-3'0'18,"-1"0"-1,-2 0 9,1 3 22,-4 1-24,0 2-1,0 2 5,-1 2-5,1 5-4,1 2-6,5 1-3,1 0-4,2-1 0,2-2-1,3-2-2,4-1-1,2-1 1,2-4-1,2-1 1,0-4 0,1-2 1,-2-1-2,1-4 2,-2-3-2,-1-3-2,-1-1 1,-2-2 1,-2-1-3,-2-3 1,-1-1 0,-3 0-2,-1 3 2,-3 2 0,-6 2-5,-2 6-11,-4 2-24,-3 3-16,-1 1-55</inkml:trace>
  <inkml:trace contextRef="#ctx0" brushRef="#br0" timeOffset="43624.0234">10090 4570 136,'0'-5'10,"2"-1"3,-1 3 29,-1-1 21,2 1-16,-2 2-20,1-1-10,-1 2-3,0 0-7,0 3-3,1 5-2,2 5 3,1 6 4,-1 3 2,0 2 1,-1 2-6,1-1-2,1-4-1,1-3-3,-1-7 2,2-2 1,0-3-1,-1-2 1,2-3 0,-1-1 4,1-1 1,0-5-2,-3-1-1,1-4-2,0-2 1,-1-5-3,0-2 0,2-6-1,-1 0 0,0 3 1,-1 2-1,0 4-1,0 3 2,-1 4-1,-1 2 0,0 0-1,-2 3 1,2 0-9,0 3-10,2 0-14,0 2-44,1-1-73</inkml:trace>
  <inkml:trace contextRef="#ctx0" brushRef="#br0" timeOffset="44011.7188">10587 4565 0,'5'-4'184,"-1"1"-175,0 1-4,0 0 41,-2 1 3,-1 0-21,-1 1-9,0 0-4,0 4-6,-3 4 3,-2 5 5,-8 5 0,-4 5-4,-5 6-4,-1 0-7,0-2 2,2-3-3,2-3 0,5-6-2,7-4-7,4-5-12,1-3-15,2-3-18,0 0-20,0-6-21</inkml:trace>
  <inkml:trace contextRef="#ctx0" brushRef="#br0" timeOffset="44287.1094">10451 4570 247,'0'0'13,"0"0"-3,2 0-1,0 3 24,3 1-3,2 4-6,3 2 0,0 2-4,1 4-9,-1 0-5,0 5-2,0-1 4,-1-2-2,-2-3-4,0-4 0,1-1-1,0-1 1,1-1-2,1 0 0,-1-3-5,0-1-17,1-3-44,-1-1-92</inkml:trace>
  <inkml:trace contextRef="#ctx0" brushRef="#br0" timeOffset="44600.5859">10766 4630 270,'0'-1'12,"0"1"-5,3-1 17,2 1 6,3 0-14,2 2-1,1 1-1,1-1-5,1-1-2,-2-1-4,1 2-2,0-2-1,0 0-7,0 0-14,-2 0-10,-3 1-14,-3 1-23,-3 2-58</inkml:trace>
  <inkml:trace contextRef="#ctx0" brushRef="#br0" timeOffset="44775.3906">10776 4766 258,'0'1'29,"0"0"-28,0-1-2,3 1 42,1 0-3,2 0-13,2-1-10,1 0-5,3 0-5,2-5-5,3-1-56,-3-3-151</inkml:trace>
  <inkml:trace contextRef="#ctx0" brushRef="#br0" timeOffset="46935.5469">11149 4663 183,'-1'0'28,"0"0"-10,0 0 17,1 0 17,0 0-20,0 0-8,0 0-9,0 0-6,2 0-4,2 0-2,2 0-2,5 0-2,3 0 1,2-2-3,3-1-18,0-2-16,0-1-36,1-2-109</inkml:trace>
  <inkml:trace contextRef="#ctx0" brushRef="#br0" timeOffset="47462.8906">11436 4503 321,'-2'-2'5,"1"1"-5,1 0 0,0 0 18,1 0 2,3-1-7,2 0-5,4 0-2,5 0 0,0 1 2,1 1-4,-2 0-1,-3 5-3,-5 5-1,-3 3 1,-3 2-1,-3 4 1,-5 1-2,-4-2-7,-3 0 1,-2-4 1,2-1 2,2-4 5,4-3 0,3-2 1,5-3 0,0-1-1,1 0 3,0 0-3,4 0-2,1-1-2,5-1 2,3 1 3,0 1-1,2 0 0,2 6-1,-1 2 7,-4 2 1,-3 2-4,-3 2 1,-6-2-3,-2 0 1,-7-2 1,-3 0-1,-5 2-2,-4-3 1,2 0 0,-2-2-2,3-1 1,3-2-1,0-2-1,3-2-9,4 0-16,2-4-26,4-2-57,2-3-75</inkml:trace>
  <inkml:trace contextRef="#ctx0" brushRef="#br0" timeOffset="47907.2266">11706 4468 292,'0'-4'6,"-1"0"-2,0 3-3,-1 1 17,0 4-12,0 4-5,1 3 2,1 2 13,0 7 5,3 1-5,1 3-2,0 0-3,-2 1-4,3 1 0,-2-2 1,3-2-2,0-3 1,0-4 0,0-6 1,0-3-4,0-2 0,-1-2 1,2-2 3,0 0-3,3-6-2,2-4 1,-2-5-1,1-4-3,-2-6 2,-2-1 1,-1-3-2,-1 3-1,-2 1-1,-3 5 1,0 3 1,0 3 0,-3 5 0,1 2 0,0 3-2,1 1 0,0 0-6,1 0-8,-1 2-9,1 1-21,0 0-47,5 0-105</inkml:trace>
  <inkml:trace contextRef="#ctx0" brushRef="#br0" timeOffset="48379.8828">12320 4465 104,'1'0'103,"-1"0"-74,-1 0-16,-2 3 20,0 5 1,-3 4-6,-3 6-1,-4 6-2,-2 1-6,-1 1-3,-1-1-8,0-3-5,2-4-1,1-2-4,1-4-9,1-3-1,4-2-9,1-4-21,1-3-46,3-1-86</inkml:trace>
  <inkml:trace contextRef="#ctx0" brushRef="#br0" timeOffset="48642.5781">12160 4495 207,'0'-7'10,"0"3"10,2 0 4,2 1 19,1-1-12,1 2-15,2 2 2,1 0-5,2 5 1,1 2-2,1 2-1,-2 4 2,2 3-4,-1 2-2,-2-1-3,0 1-3,0 0 2,-2-3-3,0-1 0,2-1-3,2-4-3,-1-3-12,3-2-21,0-4-19,3 0-34,1-7-52</inkml:trace>
  <inkml:trace contextRef="#ctx0" brushRef="#br0" timeOffset="48844.7266">12533 4512 268,'-2'-1'21,"2"0"-6,0 0 27,0 0 5,0 0-22,0 1-16,4-1-7,4 0-5,2-1 2,3 1-2,0 1-23,1 0-28,-3 3-17,-1 0-21,-3 2-3,-5 0 11</inkml:trace>
  <inkml:trace contextRef="#ctx0" brushRef="#br0" timeOffset="49011.7188">12523 4606 8,'-9'5'157,"2"1"-121,3-3 5,1 0 12,3-2-13,0-1-21,5 1-7,1-1 2,4 0-3,1-1-6,3-2-4,4-1-2,0 0-30,1-3-31,0 1-65</inkml:trace>
  <inkml:trace contextRef="#ctx0" brushRef="#br0" timeOffset="49868.1641">12923 4331 175,'-1'1'7,"1"1"-9,0 2 10,0 4 49,0 5-10,0 6-18,0 8-3,-1 0-7,1 2 4,-1-3-11,1-3-4,1-3-4,5-2-1,3-5 0,2-1-3,3-4 2,3-2-4,0-3-12,1-3-19,-2 0-30,-4-7-48</inkml:trace>
  <inkml:trace contextRef="#ctx0" brushRef="#br0" timeOffset="50060.5469">13059 4495 247,'-3'8'14,"0"3"-10,0 3-4,1 1 39,1 0-13,1 0-15,0-1-6,-1 1-3,0-1 0,-1 3-1,2-4-3,-2 1-36,2-4-51,0-5-129</inkml:trace>
  <inkml:trace contextRef="#ctx0" brushRef="#br0" timeOffset="50607.4219">13244 4412 172,'-1'-1'64,"-1"0"-56,2 1-1,0 0 33,0 0-11,3 4-26,0 6 0,2 7 6,2 3 12,-1 7-3,0 0 0,-1 0-7,-3-2-3,0 0-1,1-6-2,1-2 1,1-4-3,-1-4 1,1-3-1,-2-2-1,3-4 2,0-1 0,0-6 2,1-4-2,-2-2-4,-1-4 1,0-1 1,1-2-2,0-4 0,-1-2-2,0-2 2,0 6 0,-3 4 0,2 2 0,-2 8 0,-1 2 0,0 2-3,0 3-10,0 1-15,0 0-25,0 1-46,0 1-58</inkml:trace>
  <inkml:trace contextRef="#ctx0" brushRef="#br0" timeOffset="51386.7188">13773 4385 22,'4'-2'30,"1"0"-3,-3 1 4,2-3-5,-2 4 3,-2 0-5,0 0-7,0 2-3,0 2 2,0 5 5,-4 3 1,-6 6 1,-3 6 0,-3 2-3,-2-1-6,3 0-2,-2-3-5,3-4 0,3-2-5,0-5-2,5-2-2,3-3-13,3-3-24,0-1-24,4-2-24,-1-1-26</inkml:trace>
  <inkml:trace contextRef="#ctx0" brushRef="#br0" timeOffset="51655.2734">13647 4452 180,'0'-2'5,"0"-1"1,0 1 11,1 0 30,1 1-10,1 0-10,2 1-5,0 0-5,4 6-3,1 4 2,2 4 1,3 1-4,-2-2-6,1 1-2,-2-1-3,1 1-3,-2-1 1,1-1-9,0-1-20,-1-2-20,-1-1-27,-1-2-43</inkml:trace>
  <inkml:trace contextRef="#ctx0" brushRef="#br0" timeOffset="51963.8672">13950 4499 177,'-1'0'24,"0"0"-18,1 0 1,0 0 51,0 0-16,0 0-12,0 0-4,4-1-15,3 1-8,3-3-3,2 0 4,0 2-2,1-1 0,-1 1-2,2-1 0,-3 0-1,0 1-13,0 1-16,-3 0-20,0 0-20,-6 1-27</inkml:trace>
  <inkml:trace contextRef="#ctx0" brushRef="#br0" timeOffset="52151.3672">13953 4607 302,'-5'4'9,"4"1"-7,-1-2 33,2-1 5,0-2-25,2 2-10,5-2-2,5 0 0,4-2-12,5-3-40,2-1-67,0-4-85</inkml:trace>
  <inkml:trace contextRef="#ctx0" brushRef="#br0" timeOffset="52379.8828">14255 4402 317,'-1'-3'9,"0"3"5,0 0-5,0 2 18,-3 7-13,0 6-7,1 5-2,1 3-2,0 2 3,0 2-6,2-1 2,0-2-3,0-2-6,0-4-18,2-3-16,1-1-20,3-5-37,0-5-63</inkml:trace>
  <inkml:trace contextRef="#ctx0" brushRef="#br0" timeOffset="54899.4141">14368 4286 232,'1'-5'4,"0"2"-4,3 1 1,2 1-1,2 0 11,4 1-1,1 0 0,4 0 5,2 5 5,1 2-3,-1 2-2,3 2-3,-4 1-1,0 0-4,-4 2 1,-5 2-5,-2 4 1,-7 2 0,-2 0 0,-6 2-2,-3-2 0,-4-2 2,-2-1-3,4-2 3,1-3-1,3-2 3,5-2-4,2-2-1,2 1-1,0-2 0,5 0 1,3 1 1,5-1 1,0 1-3,-1 0 2,-1 3 2,-2 0 1,-4 3 5,1 1 1,-2 3-4,-3 1 2,-1-1 3,0 2 1,-2 0-1,-1 0-3,0 0 0,-2 0-3,-1-2-2,-3-1 1,-6 1-1,-2 1 0,-8 0-3,-4 0-3,-7 1-13,-6-2-26,-10 3-40,-9 1-82</inkml:trace>
  <inkml:trace contextRef="#ctx0" brushRef="#br0" timeOffset="57778.3203">8842 6022 138,'1'0'2,"1"0"-3,0 0 1,0-1 23,1 1 4,0-1-9,1 1 3,0-1-1,-2 0-4,-1 0-2,-1 1-1,1 0 0,-1 0-3,-1 2-10,-6 1-7,-5 4 6,-3 2-3,-1 1 2,1 1 2,-1-2 0,3 0 0,3-1 0,5-2 0,5-1-1,1-1-5,6-1 5,1 1 0,2 0 1,4-1 1,0 0-1,-2 1 1,-2 1 3,-1 1-1,-4-1-1,0 4 0,-3 0-1,-2 2 1,-2 1-2,-5-1 5,0 2-4,-3-2 0,3 0 0,0 0-1,2-1 0,0-1-1,2-1 2,1-1-2,2 0 1,0-1 0,2 0 0,1 0 0,1-1 1,2 0 1,1 1 4,2-1 2,-1 0 4,-1 0-4,-3 1-3,-1 0-3,-1-1 0,-1 0 1,-1-1-1,0 0 3,0 0 1,-1-2-5,1 1 2,-1-1-2,0-1-1,0-1-23,-2 2-61,1-2-117</inkml:trace>
  <inkml:trace contextRef="#ctx0" brushRef="#br0" timeOffset="58315.4297">9207 6091 221,'0'-2'2,"0"2"-15,0 0 7,0 0 12,3 0 11,-2 3 0,-1 1 4,0 5 2,-4 4-1,-3 4-2,-6 4-7,-6 1-7,-2 1-4,-1-2 2,2-2-3,5-3-1,5-7-1,6-4-19,4-5-29,1-2-50,5-4-15</inkml:trace>
  <inkml:trace contextRef="#ctx0" brushRef="#br0" timeOffset="58590.8203">9133 6085 170,'0'-3'65,"1"0"-47,0 3-10,-1 0 12,2 0 2,0 1-6,1 3-3,3 0-3,0 4 5,1 2-1,1 4-3,-1 2 3,0-1-4,1 0-5,1-2-1,2-1 0,0-1-5,1-4 4,-1 0-2,0-2 0,-1 0-6,0-1-7,-2 1-24,0-2-34,0-1-38,-2-2-38</inkml:trace>
  <inkml:trace contextRef="#ctx0" brushRef="#br0" timeOffset="58903.3203">9398 6182 114,'0'2'24,"0"-2"-24,0 0 43,1 0 4,3 0-6,0 1-5,6 0-11,-1-1-5,4 0-2,0-1-10,1 0-3,1 1-4,-2 0-1,2-1-11,-2 0-25,0 1-6,-3-1-33,-3 1-89</inkml:trace>
  <inkml:trace contextRef="#ctx0" brushRef="#br0" timeOffset="59126.9531">9473 6287 300,'0'0'12,"0"0"-17,0 0 7,0 0 21,1 0-5,3 0-8,2-2-7,3-2-2,2 0-1,2-1-1,0 1-24,0 0-26,0-1-26,1-1-39</inkml:trace>
  <inkml:trace contextRef="#ctx0" brushRef="#br0" timeOffset="59647.4609">9744 6092 101,'-1'-3'134,"0"1"-128,1 0-3,0 2 39,0 0-4,0-1-20,4-2-12,2 0-3,6 0-1,2 0 1,5-1-1,-2 2 1,0 0-1,-2 2-1,-2 0 0,-3 2-1,-2 2 0,-2 2 0,-3 2-1,-3 3 1,-3 3 2,-6 1 1,-1 2-2,-4-2 1,-1-2 0,1-1-1,0-1 0,4-2 7,2 0-2,2-3 3,4-1-2,1-1-3,1-1-3,0-1 0,0 2 0,5-4 0,0 1 1,3 3 0,2-4-1,1 1 1,2-1 0,2 0-2,1-1-7,0-1-16,2-3-14,1 0-27,-1-1-48</inkml:trace>
  <inkml:trace contextRef="#ctx0" brushRef="#br0" timeOffset="60126.9531">10068 6061 240,'1'-5'7,"1"2"-7,0-1 3,-2 4 36,3 0-17,-2 0-16,2 3-3,2 1-3,2 4 8,1 3 7,-1 4 0,1 1-3,-1 1-4,-1 1-2,1-4 0,0 0-2,0-1-1,0-3-1,-1-2 2,-2-4-3,-1-1 4,0-3 1,-2 0 4,0 0 1,3-3 0,-1-4-2,2-1-6,0-2 0,0-3-2,0-1 1,3-2-1,-1-2-1,0-1 0,-2 1 0,1 1 0,-3 5 1,-1 1-1,1 3 1,-3 2-2,1 1-1,0 2-8,-1 1-16,0-1-33,1-1-79</inkml:trace>
  <inkml:trace contextRef="#ctx0" brushRef="#br0" timeOffset="60630.8594">10643 5988 257,'0'-1'13,"0"1"-12,0 2 0,0 5 8,0 6 17,-3 5 1,-6 5-2,-3 4-5,-6 0-5,-3 1-10,0-3 1,4-3-6,3-4-1,3-5-9,4-5-13,2-2-13,1-3-35,1-3-58</inkml:trace>
  <inkml:trace contextRef="#ctx0" brushRef="#br0" timeOffset="60894.5313">10505 6037 289,'5'-2'2,"0"1"-2,1 1 1,1 0 24,-3 1 5,3 3-12,0 2-1,3 3-1,1 4-3,1 4 0,0-2-6,0 1 1,-2 0-5,1-3 0,-1 0-3,-1-3-1,2-1-7,-2-3-7,3-1-9,1-3-29,1-2-37,0 0-78</inkml:trace>
  <inkml:trace contextRef="#ctx0" brushRef="#br0" timeOffset="61110.3516">10810 6118 323,'-1'-3'10,"-1"1"-9,2 1 36,0-1-9,5 1-20,4-2-6,5 0-3,2 1 1,-1-1-1,0 2 0,-2 0-26,-1 1-41,-3 0-54</inkml:trace>
  <inkml:trace contextRef="#ctx0" brushRef="#br0" timeOffset="61281.25">10846 6177 120,'-7'2'101,"4"1"-86,2-2-13,1 0 37,0-1-19,1 0-10,5 0 1,4 0-8,4-3-4,6-2-16,4 1-22,3 0-60</inkml:trace>
  <inkml:trace contextRef="#ctx0" brushRef="#br0" timeOffset="61525.3906">11125 6127 119,'0'1'121,"0"-1"-116,1 0-2,4 0 35,1-4-10,6 2-18,5-1-9,0 0-1,2 0 1,-4 0-17,0-2-48,0 0-91</inkml:trace>
  <inkml:trace contextRef="#ctx0" brushRef="#br0" timeOffset="61752.9297">11328 5997 334,'0'-1'11,"0"-2"-8,0 3 2,0 0 27,0 1-15,-1 5-14,0 4-3,-1 8 1,2 3 4,0 4 0,0 1-3,0-2 0,0-1-3,0-2-22,1-4-28,0-3-49,1-4-94</inkml:trace>
  <inkml:trace contextRef="#ctx0" brushRef="#br0" timeOffset="62581.0547">11686 5960 55,'-1'-1'193,"1"1"-183,0 1-14,3 5 1,2 2 12,2 2 5,2 1 0,-1 1 2,1 1 0,0 1-1,0 0-5,0 1 1,0-1-4,-1 0-2,1-3-1,1-2 1,-2-2 3,-1-3-2,-1 0 0,0-1-1,-1-1-1,-3-2 1,0 0 0,-2 0 3,2-3 6,-1-3-3,1-3-1,3-3-5,-2-4-2,1-1 0,-1-2-1,0-1-1,1 0-2,0 0 1,0 1 1,0 3-2,-1 4 1,-1 2 0,0 4-4,-1 1-6,1 5-14,1 0-28,0 0-92</inkml:trace>
  <inkml:trace contextRef="#ctx0" brushRef="#br0" timeOffset="62865.2344">12252 5944 191,'-2'-4'0,"1"3"1,1 1 31,0 0 4,-2 6-34,-4 6 6,-3 6 15,-2 4 4,-5 1-9,-1-2-8,-2-2-2,0-3-3,1-1-3,2-3-2,0-3-7,0-2-42,-2-2-81</inkml:trace>
  <inkml:trace contextRef="#ctx0" brushRef="#br0" timeOffset="63120.1172">12138 5951 339,'1'-1'10,"-1"1"-6,0-1-7,0 1 13,0 0 0,2 3-7,1 5-2,3 3 2,0 5 2,3 4 1,1 1-3,-1 0-3,0-4 3,1-1-3,0-2 2,1-4-8,2 0-15,-1-5-27,1-3-44,-1-2-91</inkml:trace>
  <inkml:trace contextRef="#ctx0" brushRef="#br0" timeOffset="63381.8359">12455 5979 244,'0'3'5,"0"-1"-7,0 0 1,2 1 27,3 0-6,2 1-12,4-3-2,4 1-5,1-2 2,1 0-26,-3 0-47,-1 0-117</inkml:trace>
  <inkml:trace contextRef="#ctx0" brushRef="#br0" timeOffset="63564.4531">12487 6070 293,'-2'1'13,"0"-1"-13,2 1 12,0-1 33,0 0-30,0 0-6,0 0-5,7 0 1,6 0-4,3 0-7,5-4-30,3-1-43,0-2-65</inkml:trace>
  <inkml:trace contextRef="#ctx0" brushRef="#br0" timeOffset="64296.875">12883 5839 30,'0'0'26,"0"0"-1,0 0-7,1 0-10,-1 0 15,0 0 2,0 0 0,0 2-3,1-2 0,-1 0 3,0 0-4,0 0-2,0 0-3,0 0 0,0 0-2,0 0-1,0 0-4,0 0-3,0 0-3,0 0 1,0 0-3,0 0 0,0 0 0,0 0 0,0 0-1,0 0 0,0 0 1,0 0-1,0 0 1,0 0-1,0 0 1,0 0-1,0 0 0,0 3-1,-6 5 1,-3 6 1,-3 6 2,-4 4 1,2 1-2,-2 1 2,1-1-1,2 0-2,4-1 1,4-2-2,5-3 0,2-3 0,5-4 0,1-2 0,3-3 1,4-4-2,3-3-5,-1 0-2,-3-5-2,0-2 1,-4-2 3,-3-2 6,-2 0 1,-4 0 0,-1-2-1,-7 2 0,-2-1-10,-2 2-7,-1 3-1,-1 2-4,-2 5-24,-2 6-33,-1 3-78</inkml:trace>
  <inkml:trace contextRef="#ctx0" brushRef="#br0" timeOffset="64932.6172">13196 5940 235,'0'0'6,"0"0"-1,2 1-7,0 2 2,1 3 13,0 4 3,1 7 8,3 2 5,0 2-10,0 0-1,0-1-7,-1-3-7,-1-2-1,2-3-2,-1-2 1,-1-4 0,2-3 0,0-1 0,0-2 2,1 0-1,-1-4 1,-1-1 0,-1-4-3,0-2 3,0-4-3,-2-2 1,-2-3-1,1-2 0,0-2-2,1 0 1,0 3-2,-3 2 1,3 4 1,-2 5 0,1 2 0,-1 3-2,1 2-14,0 1-21,3 2-37,2-1-80</inkml:trace>
  <inkml:trace contextRef="#ctx0" brushRef="#br0" timeOffset="65273.4375">13826 5853 227,'0'-2'9,"0"2"5,0 0-10,-2 5 18,-1 7-3,-4 7 3,0 5 5,-7 4 0,0-1-8,-5-1-4,2-4-11,0-2-2,4-5-1,0-3-1,5-2-7,2-5-7,1-2-11,2-2-13,-1-1-22,1-5-45</inkml:trace>
  <inkml:trace contextRef="#ctx0" brushRef="#br0" timeOffset="65508.7891">13645 5907 196,'0'-3'10,"2"2"0,3-1-9,3 2 13,4 3 9,0 4-2,1 3 6,3 3 1,-4 1-8,1 1-1,-2 1-6,-1 1-3,0-2-3,-2-1-2,0-2-4,0-3 0,3-1-6,2-2-14,0-3-18,0 0-36,-1-3-85</inkml:trace>
  <inkml:trace contextRef="#ctx0" brushRef="#br0" timeOffset="65857.4219">14030 5963 156,'0'0'9,"0"-1"-2,0 1 11,1 0 19,-1 0-13,2 0-5,0 0-3,1 0 4,1 1-2,3-1 1,2 0-5,3 0-8,2 0-3,2 0-4,-1 0-22,0 0-30,-4 0-43,-4 0-74</inkml:trace>
  <inkml:trace contextRef="#ctx0" brushRef="#br0" timeOffset="66037.1094">14057 6041 185,'-9'4'51,"3"0"-40,2 0-5,2-1 32,1-2-19,1 1-14,0-2-2,6 0-1,7 0-5,5-2-9,3-3-29,3-3-58</inkml:trace>
  <inkml:trace contextRef="#ctx0" brushRef="#br0" timeOffset="66688.4766">14323 5836 63,'1'-2'42,"1"0"-9,0-1 10,1 1-8,1-1-9,1 2-8,0 0-1,2 1-2,-2 0 0,1 3-2,1 1-2,1 3 0,1 3-3,1 1 1,0 2-5,0 1-3,-2-2 3,-1 1-4,-1-1 2,-1-4-2,-1-2 0,-3 1 0,-1-1 0,-5 1 0,-3 2-5,-3 0 3,1 1-3,-2-1 3,1-1 1,2-1 0,0 0 0,4-1 1,0 0-2,2-1 1,2 0 1,1-2 0,0-1-2,0 0 3,1-1-1,4 1-1,3-2 3,5 0 1,1 0-2,2-4-2,2 0-6,-2-3-18,-1-1-46,0-1-56</inkml:trace>
  <inkml:trace contextRef="#ctx0" brushRef="#br0" timeOffset="67240.2344">14548 5722 257,'-2'-5'7,"2"0"-25,0 2-30,3 0 37,2 0 14,1 0-3,2-1-2,2 0 1,1 3 1,2-2 1,0 2 1,0 1 10,0 0-1,1 0-2,-1 0 4,1 0-1,0 5-1,0 0-4,-3 1 2,-1 3 3,0 2-1,-3 2-2,-3 1 3,-1 2 0,-3-2 0,0 1-6,-5-2 0,0-1-2,-1-3 1,1-1-2,0 1 2,2-4-1,-1 0-2,2-1-3,-1-1 1,3 1 0,0-3 1,0 1-3,0-2-4,0 0 0,0 0 6,0 0 0,0 0 0,0 0 0,0 0 0,0 1 1,0-1-1,0 0-1,0 0-1,0 0-8,0 0 1,0 0 2,0 0-14,0 0-28,0 0-48</inkml:trace>
  <inkml:trace contextRef="#ctx0" brushRef="#br0" timeOffset="67740.2344">14408 6053 115,'6'-3'10,"-4"1"-7,1 0 17,0 1 42,-1 0-21,0 1-13,-1 0-3,0 0-9,2-1-1,0 1-7,4 1-2,0 3 4,0 1 0,0 2-1,-1 0 1,-1 3-4,-2 0 5,-1 1-5,-2 0-1,-4-1-2,-6 0 0,-4-2-3,-5-2-3,-1-2 0,-1 0-4,0-2-4,0-2 4,1 0 4,2 0-5,2-4-9,2 0-19,3 0-27,4-3-57</inkml:trace>
  <inkml:trace contextRef="#ctx0" brushRef="#br0" timeOffset="68092.7734">14682 5856 15,'5'-5'-15</inkml:trace>
  <inkml:trace contextRef="#ctx0" brushRef="#br0" timeOffset="68607.4219">14682 5856 25,'19'-17'27,"-17"17"8,-2 0 1,0-1 0,0 1-1,0 0-8,0 0-4,0 0-7,4 0-5,-1 1-4,3 2 2,1 1 4,1 1-1,-1 1-4,0 1 3,-2 0 0,-3-1-4,1 2-7,-3 1 2,0 1 1,-5 2-1,-4-2 0,-3-1 3,0 1-5,2-2 1,2 0 1,2-1-2,1 1 0,1 0 0,1 0-1,1 0 1,2 1 1,1-4-1,2 2 2,3-2-2,1 0 2,3 2 0,0-2 2,3 1 0,0 1 2,0-2 2,-2 1-3,-1 3 5,-1-3-5,-1 2-3,-4-3 1,0 1-4,0 2 2,-1 0 0,-1 1 1,-2 0 0,-3 2 0,-6 0 3,0 3-3,-4 2 3,2 0-3,-1 0 3,5 0 3,4-1 2,3 0-3,3-1-4,5-1-3,2 0 4,0-2-1,-1-1-2,-3-1 0,-4 0-2,-4 0-8,-14 0-19,-15 0-58,-17-4-167</inkml:trace>
  <inkml:trace contextRef="#ctx0" brushRef="#br0" timeOffset="72727.5391">8696 7089 62,'4'-3'23,"-1"-1"-5,1-1 6,0 1 20,-1 0-2,1-1-14,-1 2-5,-2 1-3,-1 2-2,-3 0 3,-8 5-5,-8 8-21,-9 5-9,-5 5 7,-1 2 4,0-2 4,6-2-1,6-2 0,7-3 0,9 0-2,6-4-1,3-1 2,9 0 0,2-1 0,6 0 1,4 0-1,1 1 2,-1-1 3,-2 1 0,-3 1-1,-7-1-3,-5 1 0,-5-1 1,-5 0 1,-5 1 0,-5 2 0,-3 1-2,-1 1 4,0-1-3,2-1 1,2-2 5,4 1 2,3-1-7,6-3-4,2 1 1,6-3 0,4-1-1,5-2-4,4-4-18,2-1-40,1-6-91</inkml:trace>
  <inkml:trace contextRef="#ctx0" brushRef="#br0" timeOffset="73032.2266">9100 7264 112,'2'-2'47,"-2"2"4,0 0-24,0 5 0,-1 5-2,-6 8-1,-5 7 1,-5 5-4,-5 2-5,-2-3-3,1-4-7,4-5-3,5-6-3,3-4 0,4-5-21,2-1-29,1-4-30,3-7-27</inkml:trace>
  <inkml:trace contextRef="#ctx0" brushRef="#br0" timeOffset="73275.3906">8938 7300 155,'0'-3'33,"0"1"-19,1 1 10,3 0 3,2 1-7,2 1-1,5 3 3,0 5 5,2 1-5,1 4-3,-4 4-4,-2 0-3,-1 2-1,-2 0-4,-1 0-3,-1-1-3,-2-2 0,0-2-3,1-1-8,-1-4-12,4-3-13,2-2-12,5-4-41,1-1-77</inkml:trace>
  <inkml:trace contextRef="#ctx0" brushRef="#br0" timeOffset="73547.8516">9400 7375 276,'-2'0'7,"2"-1"-2,0 1 11,0 0 14,2 0-16,5 0-7,3 0-3,4 0 1,1-1-1,3 0-2,0 1-1,-2-2-7,0 1-33,-2-1-50,-2 0-48</inkml:trace>
  <inkml:trace contextRef="#ctx0" brushRef="#br0" timeOffset="73735.3516">9393 7468 60,'-6'3'225,"2"-1"-208,4 1-16,0-2 15,1 2-5,5-2-5,4-1 0,7 0 0,3-2-9,4-3-9,3-3-29,0-1-27,3 0-28,1 0 2</inkml:trace>
  <inkml:trace contextRef="#ctx0" brushRef="#br0" timeOffset="74039.0625">9736 7335 117,'-7'-2'101,"-1"1"-82,-2 1-2,-1 4 21,-2 0-2,-1 5-15,0 0-7,1 3-7,5 1-1,4 2 0,4 1-3,2-2-2,7 0 0,2-2 2,3-2-2,2-3-1,0-1 0,0-5 3,1-1-3,-3-4-1,1-7 2,-3-2 4,-3-4 0,0 1-2,-4-1 1,-3-1-3,-2 1 0,-2 0-2,-3 0-8,-2 0-13,-1 1-48,0 3-47,1 2-77</inkml:trace>
  <inkml:trace contextRef="#ctx0" brushRef="#br0" timeOffset="74471.6797">9900 7257 343,'6'-4'8,"-1"1"-4,1 1-3,0 2 28,-2 0-9,-1 0-9,1 4-4,0 2-1,1 4-4,1 3 4,0 1-4,0 1 0,0 0-1,1 1-1,0 1 1,1 0 2,-1 0 3,-1-2 0,0-2-5,-2-2 0,0-3 1,-2-3-1,-2-2 1,1-3-1,0 0 5,0 0 5,3-4 2,-1-4-3,3-6-6,1-3-2,2-4 0,2 0-2,1-2 2,0-2-2,-1 3 1,-3 4 0,-2 4 0,-4 7-1,0 4 1,-2 2-1,0 1-3,0 0-11,-3 0-22,-2 1-12,-3 4-29,0 0-62</inkml:trace>
  <inkml:trace contextRef="#ctx0" brushRef="#br0" timeOffset="75143.5547">10627 7219 1,'0'-1'47,"0"0"1,0-1-6,0 1-10,0 1 6,0-2-8,0 0-12,0 2-10,0-1-8,0 1 6,0 0 0,0 0-1,0 0-2,0 0-1,0 0 3,0 0 2,0 0-1,0 0-4,0 0-1,0 0-1,0 0 4,0 0-1,0 0 0,0 0 0,0 0 0,0 0-1,0 0 0,0 1 2,0 3 3,-3 4 4,0 8 5,-7 4 3,-5 8-4,-8 3-3,-5 1-5,-3-2-3,1-1-2,1-5 0,4-4 1,4-4-3,4-5 0,7-4-14,4-2-16,3-3-19,3-2-10,0-1-15,0-4-19,0-3-17</inkml:trace>
  <inkml:trace contextRef="#ctx0" brushRef="#br0" timeOffset="75472.6563">10421 7317 53,'0'-4'132,"0"1"-94,0 0-8,0 2 29,0-1-8,0 1-18,0 1-17,4 0-13,3 5-4,6 2 6,4 2 5,5 1-2,1 2-5,-2 0-1,-2-1-1,-3 0 0,0-1-1,-2-1 0,-2-1-12,1-1-24,-1-2-39,1-3-53</inkml:trace>
  <inkml:trace contextRef="#ctx0" brushRef="#br0" timeOffset="75659.1797">10776 7331 311,'0'0'29,"2"0"-25,-1 0-6,3 0 6,5 0 0,3 0 2,6-1-5,3-2 0,-1 0-13,2 0-49,-3-1-119</inkml:trace>
  <inkml:trace contextRef="#ctx0" brushRef="#br0" timeOffset="75844.7266">10818 7408 355,'-5'0'16,"2"1"-13,2-1 14,1 1-4,5 0-9,4-1-1,7-1-1,7-3-5,7-2-16,4-1-38,1-1-50,-1 0-120</inkml:trace>
  <inkml:trace contextRef="#ctx0" brushRef="#br0" timeOffset="76315.4297">11220 7251 276,'-1'-4'3,"0"1"4,0 1-3,0-1 34,0-1-2,1 1-8,0-1-9,2 3-5,2-3-3,3 0-4,4 0-5,5 2-2,2 2-1,0 1 0,-1 2-1,-4 3 2,-3 3-2,-2-1 2,-2 4 0,-5 1 0,-2 4-1,-6 1 2,-7 3-2,-3-2-5,0 0-3,-1-3-1,0-1 7,-1-2 4,0-1-1,0 0 0,2-4 0,6 0 1,6-3 3,3 0-1,2-1-3,4-1 0,6-1 5,4-1 3,6-1 1,5-1-4,2-4-6,1 1-1,1-2-9,0-1-22,-1 1-43,-3-3-93</inkml:trace>
  <inkml:trace contextRef="#ctx0" brushRef="#br0" timeOffset="77179.6875">11704 7227 89,'2'-5'39,"0"2"-18,0-1 24,2 1 8,-2 1-8,-1 1-9,0-1-11,2 2-15,1 3-8,4 8 5,0 6 2,0 4 2,0 3 0,-2 0-5,0-1-3,-2-3-1,3-3-1,-1-1 0,1-3 1,-2-3-1,0-3-2,-1-2 1,-1 0 1,1-4 2,0 0 0,0-1 2,0-5 2,2-3-1,0-3-2,1-3 1,1-4-4,-1-3 3,0-1-3,-1-1 0,0 1 0,-2 3-1,-1 3-1,-2 5 2,-1 3-1,0 0-1,0 3 0,-1 1-18,1 0-22,4 1-29,4 0-52,4 0-50</inkml:trace>
  <inkml:trace contextRef="#ctx0" brushRef="#br0" timeOffset="77435.5469">12297 7200 182,'10'0'12,"-2"2"0,-2 0-2,-1 1 53,-3 4-27,0 0-9,-2 6-3,-6 3 0,-6 3-6,-4 2-7,-6 4-4,-1-3-3,0-2-3,0-3 0,3-4 3,1-3-7,1-3-5,5-3-11,2-2-10,5-3-23,5-5-24,1-7-87</inkml:trace>
  <inkml:trace contextRef="#ctx0" brushRef="#br0" timeOffset="77655.2734">12159 7197 293,'0'-3'13,"0"1"-6,0 0 20,2 2-8,4 2-15,3 6-4,2 2 13,3 5 1,0 3-3,-1-1-6,0 0-2,0-2-1,-1 0-2,0-1 0,-1-1 0,-1-3-13,-1-2-14,1-2-35,0-4-40,0-2-54</inkml:trace>
  <inkml:trace contextRef="#ctx0" brushRef="#br0" timeOffset="77842.7734">12448 7260 365,'2'0'12,"1"1"-13,3-1-4,4 0 8,2 0 4,4-2-2,2-1-4,2-1-3,-1 2-7,0-2-18,0 2-17,-3 1-76</inkml:trace>
  <inkml:trace contextRef="#ctx0" brushRef="#br0" timeOffset="78030.2734">12511 7330 222,'-6'3'27,"2"-1"-12,3 0 20,1-2-8,0 0-19,4 0 1,6 0 4,4 0-9,5 0-8,3-3-18,6-1-23,2-4-28,0 0-58</inkml:trace>
  <inkml:trace contextRef="#ctx0" brushRef="#br0" timeOffset="78323.2422">12793 7139 321,'0'1'0,"-2"2"-3,0 1-5,0 4 12,-1 2 12,1 3-1,-1 5-4,3 0 4,0 2-5,0-1-3,1-1-3,3-4-3,2-1 2,4-3-1,0-2 1,2-3-8,0-3-9,0-2-10,0 0-14,0-5-24,-2-2-27,0-2 16,-1-4 23,-1 0 4</inkml:trace>
  <inkml:trace contextRef="#ctx0" brushRef="#br0" timeOffset="78473.6328">12922 7246 2,'6'-14'23,"-2"2"11,0 5 21,-3 3 26,-1 4-2,0 0-29,-3 0-32,1 5-18,-2 4 1,-2 7 6,1 0 6,0 1-3,2 1-7,0 0-1,0 4 0,1-3-1,0 1-2,2-2-30,0-3-64,2-5-93</inkml:trace>
  <inkml:trace contextRef="#ctx0" brushRef="#br0" timeOffset="79125.9766">13219 7193 289,'0'1'11,"0"0"-5,0 1-12,2 3 3,1 2 9,3 5 3,-1 6 3,1 1 5,-1 3 2,1 0-3,2 0-4,1-3-4,1-2-5,1-3 2,0-3-4,1-2 4,0-3-1,-1-3 0,-2-2-1,-2-2 1,0-4 1,-1-2-2,1-2 3,0-6-5,0-2 1,0-2-1,-2-1 1,-1-1-1,-2 4-2,-2-1 3,0 5-1,-2 2-2,0 2-1,-3 4-11,0 2-29,1 1-49,1 0-76</inkml:trace>
  <inkml:trace contextRef="#ctx0" brushRef="#br0" timeOffset="79390.625">13793 7204 190,'5'0'8,"-3"0"-4,-2 0 30,0 0 12,0 1-17,0 3-6,-4 2-3,-3 7-3,-6 5 2,-5 3-1,-1 2-3,1-3-7,0-3-6,1-4 2,1-4-2,2-3-12,3-2-30,2-3-54,1-1-101</inkml:trace>
  <inkml:trace contextRef="#ctx0" brushRef="#br0" timeOffset="79614.2578">13652 7194 11,'0'0'291,"0"0"-274,0 0-23,3 3 2,2 3 16,3 2 5,3 2-4,-1 3-4,1-1-6,-1 0-2,1 1 1,-3-2 0,4 1-2,0-4-5,3-2-16,-1 0-18,4-6-33,1 0-59</inkml:trace>
  <inkml:trace contextRef="#ctx0" brushRef="#br0" timeOffset="79810.5469">14011 7202 123,'2'0'196,"0"0"-182,4 0-13,4-2 8,0 0-1,4 1-5,3 0-3,-1 1 0,-2 0-3,-2 1-6,-2 2-19,-5 0-28,-3 0-59</inkml:trace>
  <inkml:trace contextRef="#ctx0" brushRef="#br0" timeOffset="79972.6563">13986 7293 208,'0'1'15,"-3"-1"-10,3 0 21,3 0 10,6 0-12,6 0-18,4-4-5,4 0-19,4 0-58,-2-1-62</inkml:trace>
  <inkml:trace contextRef="#ctx0" brushRef="#br0" timeOffset="80465.8203">14493 7059 87,'0'-2'24,"0"0"16,0 2-6,0 0 17,0 2-20,-4 5-3,-6 4-20,-3 9 2,-3 6 12,-5 3 4,5 1-10,3-3-6,9-1-4,5-2-2,7-4-2,5-2 2,3-5-2,2-2 1,0-3 2,-2-5 1,-3-2-1,-3-1-3,-4-3-2,-4 0 0,0-3 0,-2 0-1,-3-1-3,-4-1-5,-5 0-6,-5 3-6,-1 2 8,-3 3-4,-4 1-16,2 6-26,-1 3-36,4-2-41</inkml:trace>
  <inkml:trace contextRef="#ctx0" brushRef="#br0" timeOffset="81021.4844">14755 6966 293,'-1'-2'4,"0"2"-3,1 0-8,3 0 2,7 3 3,4 2 6,5 1 3,2 1 0,0 3 2,-2 2-1,-3 2-7,-3 2 4,-3 2 0,-6 2 0,-4 2 1,-3 2 2,-9 0 0,-6-2-2,-7-1 1,0-2-2,0-3-2,4-1 5,10-3-1,4-2-4,6 0-5,1-1 2,3 1-1,4 1 0,1 1 2,4 0-1,1 0 1,0 1 1,-1 0 4,-1 0-2,-2 1 1,-3 0 2,-3 0 2,-3-1-2,-2 3 0,-6 0-4,-5 1-2,-4 1-10,-7 2-18,-7 2-19,-9-1-46,-10 1-112</inkml:trace>
  <inkml:trace contextRef="#ctx0" brushRef="#br0" timeOffset="81849.6094">8607 8592 53,'3'-1'19,"1"-2"-17,0-2 8,3 1 30,-2 0-1,-2 1-10,0 1 1,-1 0 1,-1 2-7,1 0-6,-2-1-6,0 0-1,0 1-8,1 0 2,-1 0-4,0 1-2,-3 4-5,-4 5 4,-6 6 2,-3 4 1,-4 1-1,1 0 2,4-5-2,6-3 3,9-3-3,5-2-1,9-1 2,7-2 1,3-1 2,4-1 2,-1 3 0,-2 0-2,-4 3-3,-7 3-1,-5 1 0,-6-3 0,-3 2 0,-3 0 2,-7 1 4,-1 1 2,-2 1 0,0-2-5,1 0-2,2 0 0,3-1-2,1 0 1,2-1-11,3-1-26,0-3-42,1-2-47</inkml:trace>
  <inkml:trace contextRef="#ctx0" brushRef="#br0" timeOffset="82188.4766">8990 8664 235,'0'1'26,"0"-1"-14,-2 5 5,-2 1-7,-1 7 1,-4 5 12,-2 5 2,-3 0-8,-1 1-13,-1-4 0,3-2-3,0-3 1,5-3-8,1-4-7,3-2-13,1-5-14,1-1-33,0-7-45</inkml:trace>
  <inkml:trace contextRef="#ctx0" brushRef="#br0" timeOffset="82435.5469">8858 8670 315,'0'0'6,"0"0"-4,1 0-6,1 0 11,2 3 2,3 5 10,1 3 2,3 2-2,1 2-1,-1 0-5,1 0-9,-1-1-1,1 0-3,0-4 2,0-1-2,1 1-4,0-2-7,0 0-20,-1-2-25,0-2-34,-1-2-53</inkml:trace>
  <inkml:trace contextRef="#ctx0" brushRef="#br0" timeOffset="82681.6406">9142 8751 342,'0'0'14,"0"0"7,0 0-17,2 0 13,2 0-4,4-1-5,3-1-8,3 0 1,1-1-1,-3 1-1,1 2-26,-2 0-34,-1 0-51,-2 0-65</inkml:trace>
  <inkml:trace contextRef="#ctx0" brushRef="#br0" timeOffset="82851.5625">9146 8828 241,'-1'0'37,"1"0"-20,0 0-15,2 2 7,3-1 3,6-1 0,2 0-7,5-5-5,2 1-15,1-1-49,0-2-101</inkml:trace>
  <inkml:trace contextRef="#ctx0" brushRef="#br0" timeOffset="83111.3281">9449 8747 349,'0'0'4,"0"0"-16,1-1 2,5 0 14,3-2 3,6-1-5,2 0-2,4-2-29,1 0-54,-1-3-76</inkml:trace>
  <inkml:trace contextRef="#ctx0" brushRef="#br0" timeOffset="83623.0469">9632 8586 235,'-1'-3'16,"1"2"-13,0-3-6,3 3 11,4 0-3,2 1 0,3 0 0,3 2 8,2 2 3,-1 0 0,0 1-1,-3 1-1,-3 3-5,-3 0-3,-3 2-3,-4 2 4,-1 1-4,-6-2-1,-3 2 1,-2-2-4,0-2 0,1-1 1,4-3 1,3-2 0,2-3-2,2 0 0,0-1 0,2 0-5,6 0-3,3 0 6,5 0 1,1-1 0,-2 1 2,-3 1-1,-2 3 0,-1 1 2,-1 0 2,-3 2 8,-1 0-4,-2 0 6,-2 1 0,0 2-2,-5-1 2,-2 1-3,-5-1-4,-2-1-2,-4-1-3,-2 0 0,-3 1-3,-1 0-7,-2-1-10,3-4-18,3-2-33,7-2-90</inkml:trace>
  <inkml:trace contextRef="#ctx0" brushRef="#br0" timeOffset="84219.7266">9956 8591 6,'3'4'39,"-1"-3"6,1 4 9,2-1-4,0 1-6,2 2-11,1-1-9,-1 2-2,0 1 1,-1 2 0,0-1-9,0 5 0,-2 2-2,1 1-2,0 3-1,1-2-1,0 2-2,1-4-3,-1 1-2,0-5 2,-2-1 0,1-2-1,0-3 2,-2-2 1,1-2-3,-1-2 2,-1-1 0,1-1 2,1-6 3,1-5-5,2-5-1,-1-3-1,1-3 0,0-4-2,0-1 0,0-1-1,-1-1-2,-1 2 1,1 5-1,-2 5-1,-1 5 0,-3 5 0,1 4 0,-1 2 0,-1 2-11,-4 0-29,-1 2-52,-1 1-90</inkml:trace>
  <inkml:trace contextRef="#ctx0" brushRef="#br0" timeOffset="84559.5703">10525 8610 165,'0'0'41,"0"1"-13,0 1-11,0 4 16,-4 4-8,-3 7 4,-3 2 2,-4 5-11,0 1-11,-3-2-3,2-3-3,2-4 0,1-5-2,4-3-2,1-3-7,1-3-16,1-2-19,2-1-38,-2-6-77</inkml:trace>
  <inkml:trace contextRef="#ctx0" brushRef="#br0" timeOffset="84794.9219">10421 8598 180,'8'5'15,"3"5"-12,2 2 15,2 4 40,-1 1-17,-3 0-14,-1 0-6,-2 0-5,-2 0-4,-2 2-4,0-1-3,-1-1-1,0-3-3,0-1 0,1-5-1,2-1-18,2-1-14,5-6-13,2 0-41,1-9-90</inkml:trace>
  <inkml:trace contextRef="#ctx0" brushRef="#br0" timeOffset="85007.8125">10705 8673 314,'-1'0'20,"1"0"-12,0 0-1,0 0 0,3 2-2,2-1 0,4 1 4,4 1-5,1-1-1,0 0-1,2 1-22,0-2-28,-1 3-31,-3-1-21</inkml:trace>
  <inkml:trace contextRef="#ctx0" brushRef="#br0" timeOffset="85163.0859">10757 8764 192,'-5'2'62,"2"0"-16,2-2-21,1 1 6,0 0-18,4-1 2,5 0-6,3 0-6,6 0-9,1-3-28,1-1-75</inkml:trace>
  <inkml:trace contextRef="#ctx0" brushRef="#br0" timeOffset="85511.7188">11024 8681 272,'0'0'58,"0"0"-53,1-1-10,2-1 10,1 0 9,1 1-5,3-2-4,3 1-5,1 0 0,0 0-2,1 1-18,1-1-34,0 0-48,-2 0-40</inkml:trace>
  <inkml:trace contextRef="#ctx0" brushRef="#br0" timeOffset="86067.3828">11319 8506 300,'1'1'15,"0"3"-9,2 5-1,2 3 18,1 6-1,1 4-2,-1 3-5,-1 1-8,-1-1-2,1-2-4,2 1-4,1-1-23,0-1-33,0-4-29,2-3-67</inkml:trace>
  <inkml:trace contextRef="#ctx0" brushRef="#br0" timeOffset="86658.2031">11693 8496 273,'0'0'20,"0"0"-7,0 0 0,0 0-1,2 1-9,2 5-2,2 4 6,3 3 12,1 4-2,1 3-5,-2 2 1,-1-1-8,1 1-1,-1-1-2,0-4 2,0-1-4,-1-4 4,-1-4-2,1-3-1,-3-1 3,0-3-1,-1-1 2,0-2 1,2-5 0,2-3 0,1-5-4,1-6 0,-2-3-1,4-2-1,-3 0-2,1-1-3,-2 1 3,-2 5-3,-2 4 4,-1 7 1,-2 4 1,0 0-11,0 3-16,0 1-23,0-1-56,2-1-134</inkml:trace>
  <inkml:trace contextRef="#ctx0" brushRef="#br0" timeOffset="87026.3672">12389 8453 311,'-4'0'3,"-1"0"-16,1 0-16,-2 0 22,-1 3 7,0 2-1,0 4 1,-1 4 1,-2 6 10,-4 4 6,1 0-3,-1-3 3,3-2-6,-2-4-4,2-4-7,1-2 0,0-2-28,-1-2-40,2-4-69</inkml:trace>
  <inkml:trace contextRef="#ctx0" brushRef="#br0" timeOffset="87274.4141">12195 8446 245,'5'1'5,"0"3"5,2 2 6,1 1 34,0 0-25,-1 2-7,2 4-5,-1 1-1,1 2-4,0 0-3,1-1-2,2-2-2,2-2 1,-1-1-2,2-2 1,-1-1-4,0-3-9,-1-1-8,1-2-20,0-1-29,-2-1-53</inkml:trace>
  <inkml:trace contextRef="#ctx0" brushRef="#br0" timeOffset="87470.7031">12498 8505 344,'0'1'10,"2"0"-19,3 0 8,4-1 11,5 0-1,1 0-6,2-1-6,-1-2-18,0 1-24,-1 1-31,-3 0-81</inkml:trace>
  <inkml:trace contextRef="#ctx0" brushRef="#br0" timeOffset="87642.5781">12508 8585 184,'-5'0'108,"2"1"-88,3-1-15,3 2 13,1-1-12,5 0-7,4-1-4,3 0-3,4-2-27,-1-3-37,0-2-74</inkml:trace>
  <inkml:trace contextRef="#ctx0" brushRef="#br0" timeOffset="87850.5859">12793 8404 363,'0'0'13,"0"4"-5,-3 6-16,0 5 6,-1 5 6,-2 2 6,0 3-5,0 0-1,0-1-4,2 0 0,1-2-21,2-1-16,2-1-46,6-5-55</inkml:trace>
  <inkml:trace contextRef="#ctx0" brushRef="#br0" timeOffset="88417.9688">13180 8372 347,'0'1'11,"0"1"-11,5 4-9,2 3 9,1 5 7,4 2 0,1 2-5,0 1 2,0-1-2,-3 0 0,-1-1 1,0-2-3,-1-1 2,-1-4-1,-1-2 6,-2-1-1,1-4-1,-2 0 2,-1-1-4,1-2 1,-3 0 3,3-2 1,-1-5 0,1-4-3,2-5-2,1-6-1,1-1-2,2-4 1,0-2-1,-1 4-1,-1 0 2,-1 6-1,-1 6-1,-2 6-12,-1 1-28,-1 1-42,2 2-73</inkml:trace>
  <inkml:trace contextRef="#ctx0" brushRef="#br0" timeOffset="88682.6172">13748 8322 162,'9'0'15,"-2"1"11,-2 4-7,-2 2 38,-3 5-21,-7 5-9,-6 5 4,-5 5-2,-4-1-16,-2-1-4,3-4-6,3-5 0,3-3-1,2-2-3,2-5-7,0-3-22,2-3-29,1-2-48,4-6-53</inkml:trace>
  <inkml:trace contextRef="#ctx0" brushRef="#br0" timeOffset="88894.5313">13609 8370 117,'1'0'172,"-1"1"-156,2-1-21,2 4 8,1 1 24,1 3-6,1 2-2,2 2-9,2 1-3,1 3-4,0 1 0,0-2-2,5 0-1,1-2-6,5-1-25,3-3-47,0-4-57</inkml:trace>
  <inkml:trace contextRef="#ctx0" brushRef="#br0" timeOffset="89086.9141">14134 8450 370,'-1'0'8,"1"0"-5,0 0-6,0 0 6,4 0 0,4 0-3,5 0 0,7-1-10,0-2-23,0 0-36,-1 1-53</inkml:trace>
  <inkml:trace contextRef="#ctx0" brushRef="#br0" timeOffset="89274.4141">14134 8514 284,'-2'2'8,"2"-1"0,0-1-7,6 0 21,4 0-10,5-3-5,8 0-4,2-3-7,2-3-34,0 0-84</inkml:trace>
  <inkml:trace contextRef="#ctx0" brushRef="#br0" timeOffset="89870.1172">14494 8296 214,'-5'-1'12,"3"-1"-9,2 2 11,0 0 11,0 0-7,7 0 6,8 2-15,6 0 0,7 4-2,3-1 1,-3 2 5,0 1-4,-4-2 0,-1 0-1,-5-1 0,-6 0-5,-5-2-3,-5 2-2,-2 0-5,-7 2-4,-4-2 1,-6 1 6,-3 3-1,2-1 4,5-2-1,3 0 1,5 2 0,3-1-1,2 1-3,2 3 5,2 1-1,3 1 2,3 2-1,-1-1 4,0 0 5,1 0 0,0 1 4,-1-2 0,-1 0 1,-4-2-7,-1 1 0,-2-1-1,-2 0-3,-4 1 1,-4-1 1,-4 1 1,-4-2-2,1-1-4,-5 0 1,-1-4-9,-2-1-11,0-3 1,1-1-5,2-2-24,5-8-63</inkml:trace>
  <inkml:trace contextRef="#ctx0" brushRef="#br0" timeOffset="90314.4531">14841 8325 370,'4'-11'2,"1"3"3,0 2-8,0 1 5,1 1-2,0 3-1,0 1 1,2 0-2,2 6-1,2 4 2,3 4 1,1 1 2,1 3 1,1 3 0,-2 3 2,-5 0-1,-5 0-1,-6-2-2,-3-1 0,-6-2-1,-3-2-3,-2-3 3,1 0 0,2 0 1,4 1-1,5 1-1,2 2 0,4 0 0,4 1 2,4-1 0,0 3 3,2-1 2,3 1 5,0 2 5,0 1-1,-3 3-3,-4 1 2,-6 0 3,-6 2 1,-10-1-6,-8 1-5,-17 0-4,-13-1-5,-21-1-20,-25 0-48,-23-4-127</inkml:trace>
  <inkml:trace contextRef="#ctx0" brushRef="#br0" timeOffset="92173.8281">8944 9668 10,'-5'-1'37,"2"-1"0,2 1-1,1 1-5,0-2-1,0 0-8,0 1-10,0-2 4,0 2 4,2 0-2,-1-1-2,2 0-3,-2 0-1,0 0-2,1 2-2,-1 0-8,-1 0-2,0 4-1,0 3 0,-2 3 3,-4 4-2,-1-1 0,-3 2 0,1-2 2,0-1 0,2 2 0,3-1 0,2-2-1,2 1-1,6-3 2,5 0-1,4 0 2,4-2-1,4-2 2,0 1-1,0 2 4,-5 0-4,-6 1 2,-7 1-3,-5 0 0,-3-1 2,-4 2 1,-6 1-1,-2-1 0,-1-2 1,1 1 2,2-3 2,2 0 4,4-1-5,1-1-1,3 0-5,3-2-1,0 1-2,3 2 2,3 0 0,5-1 1,3-1 1,4-2-9,5-1-20,2-1-45,2-3-66</inkml:trace>
  <inkml:trace contextRef="#ctx0" brushRef="#br0" timeOffset="92562.5">9446 9777 264,'0'0'8,"0"-2"3,0 2-2,0 0 25,0 1-21,-1 8-10,-4 5 6,-4 8 8,-4 9-9,-8 3-3,-3 1-1,-2-5-4,0-7-8,5-6-6,7-8-15,4-7-38,3-5-65</inkml:trace>
  <inkml:trace contextRef="#ctx0" brushRef="#br0" timeOffset="92797.8516">9283 9792 194,'1'-1'23,"2"1"-17,1 0-2,2 5 39,3 2-4,-1 3-10,1 3-4,-1 4-9,0 1-4,2 0-4,0 1-1,2 0-3,1-2-3,0-1 0,1-2 0,1-4-1,2-2-4,0 0-12,2-2-35,-2-3-70</inkml:trace>
  <inkml:trace contextRef="#ctx0" brushRef="#br0" timeOffset="93030.2734">9683 9897 341,'0'-3'7,"-1"-1"1,1 0 12,1 0 3,4 2-14,3-1-6,5 0-4,3 0-2,1 2 3,1 1-8,0 0-28,0 1-28,-2 2-25,0-2-15,-4 0-2</inkml:trace>
  <inkml:trace contextRef="#ctx0" brushRef="#br0" timeOffset="93209.9609">9718 9972 344,'-1'3'12,"1"0"-18,1 0 4,6 1 9,3-3 3,6-1 2,3 0-11,5-5-9,3-2-71</inkml:trace>
  <inkml:trace contextRef="#ctx0" brushRef="#br0" timeOffset="93813.4766">10190 9786 203,'-3'-4'5,"1"1"4,0-1 39,-1 3-8,1 1-15,-4 5-17,-4 7-8,-3 8-2,-3 8 6,0 3 5,1 5 0,4-3-3,5-4-1,6-5-3,2-6 0,7-4 2,2-6 1,2-3 4,0-3-1,2-3 0,-1-6 0,0-5-3,-1-4 0,-1-5-4,-1 1-8,-3-1-8,-3-1 0,-3 1-4,-2 0-3,-3 0-42,-2 4-104</inkml:trace>
  <inkml:trace contextRef="#ctx0" brushRef="#br0" timeOffset="94213.8672">10294 9811 326,'3'-4'9,"0"0"-9,2 3 0,1 1 8,-1 5-6,1 5-2,2 4 4,0 4 3,1 1 2,1 2 3,0 2-5,0 1 0,1-3 3,1-3-7,1-1 0,1-4-1,-1-2 0,-2-3 1,-1-4 1,-2-1 0,-2-3 1,-1-1 1,-2-5 7,1-3 1,0-2-6,-1-6-4,0-1-3,-1-4 0,0-1 1,1-2-2,0 1 0,-3 2 1,2 4-1,-1 1 1,0 7-2,0 2-2,1 3-5,1 0-17,-1 2-19,3 1-27,2-2-49,3 2-86</inkml:trace>
  <inkml:trace contextRef="#ctx0" brushRef="#br0" timeOffset="94494.1406">11073 9760 129,'0'0'36,"0"1"20,-3 4 2,-5 4-23,-3 7-7,-7 5-5,-2 4 2,-4 0-5,0 2-4,0-2-4,0 0-6,1-3-3,2-2-1,2-6-1,2-3-5,5-5-10,4-3-20,2-3-17,5-5-35,1-8-88</inkml:trace>
  <inkml:trace contextRef="#ctx0" brushRef="#br0" timeOffset="94710.9375">10859 9800 267,'0'1'20,"1"1"-15,1 1 0,1 2 25,2 2-9,2 6-6,1 3 0,0 3-2,0 4-7,1-1-2,3 1-1,1-2-3,1-4 1,2-3-5,2-3-18,1-4-23,2-5-25,2-4-78</inkml:trace>
  <inkml:trace contextRef="#ctx0" brushRef="#br0" timeOffset="94910.1563">11267 9869 392,'-1'0'5,"1"0"-4,0 0-9,0 0 11,5 0 1,4 0 2,8-1-5,3 0-3,2 1-10,1 2-3,-3 1-25,-2 4-40,-3-1-47</inkml:trace>
  <inkml:trace contextRef="#ctx0" brushRef="#br0" timeOffset="95083.0078">11285 9992 331,'-6'2'14,"3"-2"-9,3 0-9,7 0 9,4-2 1,8-1-2,6-1-6,6-4-18,2-1-51,2-1-55</inkml:trace>
  <inkml:trace contextRef="#ctx0" brushRef="#br0" timeOffset="95494.1406">11617 9771 228,'9'-4'-10,"1"-1"0,2 4 17,1 0 7,1 1 6,-1 0 3,1 1 0,-1 4 1,0-2 1,-3 2-6,1 1 0,0 1-11,-2 2-1,-5 1-3,0 0-1,-4 5-2,-1 3-1,-6-1 1,-5 5-3,-3-3-1,-3 0 0,0-3 2,1-2 2,2-1 0,2-3 3,1 0 3,3-3 3,2-1-5,5-1-1,2-1-4,2 0 0,6 0 3,3-1-2,9-1 4,7-1-4,9-1 1,4-1-2,2-3-28,-1-1-25,-2-3-78</inkml:trace>
  <inkml:trace contextRef="#ctx0" brushRef="#br0" timeOffset="96477.5391">12324 9698 97,'0'-1'33,"0"1"-27,0 0-9,-2 0 0,-1 0-17,0 0 0,1 0 8,2 1 9,0 0 3,0 0 3,0 0 3,0-1 9,0 0 2,0 0 4,0 0-4,0 0 1,0 1 3,0-1-7,0 1-8,0-1-6,0 0 0,0 0 1,0 0-1,0 0 1,0 0-1,0 0 0,0 0 0,0 0 0,-1 0 1,1 0 6,0 0 10,0 1 1,0-1-1,0 0-5,0 0-2,0 0-2,0 0 1,0 0 0,0 0-2,0 0-2,0 0 2,0 0-1,0 0-3,0 0 2,0 0-4,0 0 1,0 0 0,0 0 0,0 0 5,0 0-1,0 0 2,0 0-5,0 0-1,0 0-1,0 1-2,0 9-4,0 6 1,-2 5 9,-3 7 3,-3 1-3,0 1-1,1-5-2,3-2-1,-1-4-1,1-7-1,0-1 1,1-4-6,2-2-12,0-2-19,-1-3-33,2-3-49</inkml:trace>
  <inkml:trace contextRef="#ctx0" brushRef="#br0" timeOffset="97177.7344">12155 9743 180,'0'0'51,"0"0"-21,0 0 6,-2 1-17,1 5-16,-3 0-1,1 3 1,0 0 7,2 2 1,2 3 0,5 1 3,3 5-7,2 0-4,1-2-1,4 1 0,-2-3-6,2 1-13,-1-4-33,-1-1-54,-3-4-59</inkml:trace>
  <inkml:trace contextRef="#ctx0" brushRef="#br0" timeOffset="97730.4688">12779 9716 203,'0'0'43,"0"0"-16,0 3 0,0 6-13,-4 6 7,-4 4 4,-1 5-12,-4-1-4,1-1-2,-2-3-4,-2-3-1,2-1-2,1-3-13,3-4-14,0 0-20,2-5-28,2-1-31</inkml:trace>
  <inkml:trace contextRef="#ctx0" brushRef="#br0" timeOffset="98017.5781">12612 9757 172,'3'-1'5,"0"-3"-7,1 3-8,1 1 8,-1 0 1,-1 1-9,1 1-1,-1 1 8,1 1-2,-1 1 5,2 1 5,0 1 8,2 2 2,1 2 3,3 3 1,1 0-5,1 2 6,0-2-2,-1-2-8,-1 0-3,2 0-9,-3-3-30,-1 0-34,-1-3-22</inkml:trace>
  <inkml:trace contextRef="#ctx0" brushRef="#br0" timeOffset="98270.5078">12938 9811 265,'0'1'9,"2"0"-11,6-1 23,4 1 14,6-1-13,1 0-9,1-2-6,0-2-7,-4 3-7,0-1-59,-5 1-102</inkml:trace>
  <inkml:trace contextRef="#ctx0" brushRef="#br0" timeOffset="98458.0078">13025 9859 289,'0'1'14,"0"-1"-5,0 0 6,3 1 5,3-1-6,6-1-5,5-1-4,6-1-3,0 0-9,3 0-7,0-4-54,0 1-87</inkml:trace>
  <inkml:trace contextRef="#ctx0" brushRef="#br0" timeOffset="99109.375">13290 9677 169,'0'-1'26,"0"-1"-4,2-1 11,2 0 5,3-1-25,4 1-5,2 1-2,3 0 0,1-1 3,-2 0-3,1 1 1,-2 0-3,0 2-2,-2 0-3,-5 0 1,0 3 0,-3 0 0,-1 2 0,-3 2 1,0 1 1,0 0 2,-5-2 2,-4 1-3,0 0 3,-2 2-5,0-1 1,-1 0-2,0-3 2,5 0-3,0 0 2,4 0-2,2 1 0,1-1 0,0 0-2,2 1 0,3-2 1,2 1 2,3 0 1,0-1 0,-2 0 1,2-1-1,-2 0 0,1 1 4,0 0 1,-1-1 1,-2 1-4,-4 1-2,0 0-1,-2 1 0,-2 4 1,-2 0 2,-4 0-2,-4 0-1,-1-2 2,0-2 1,1 0-1,1-2 3,-1-1-2,3-1-1,-1-2-1,0 0-1,-1 0-9,1 0-20,-1 0-6,0-4-14,1-2-46,2-1-103</inkml:trace>
  <inkml:trace contextRef="#ctx0" brushRef="#br0" timeOffset="99514.6484">13093 9727 116,'0'0'28,"0"1"-13,0 0-8,5 2 35,4-2-6,7 2-10,3-2-13,1-1-8,1 0-3,-4-1-6,-5 1-62,-3 0-105</inkml:trace>
  <inkml:trace contextRef="#ctx0" brushRef="#br0" timeOffset="100250">13745 9679 179,'0'0'53,"3"3"-49,2 4-11,1 4 12,3 6 11,-2 3-2,0 4 5,1 1-2,0-1 1,1 0-2,-2-4-8,-3-3-2,2-3 0,-2-5-4,-1-3 5,0-3-1,-1-2 2,0-1 6,1-1 1,-1-5-3,3-2-8,0-3-1,1-3-3,1-1 1,-1-3-1,0-1 3,-1-2-3,0-2 0,1-1 0,-3 3 0,2 2-6,-4 7-6,0 4-3,0 5-11,-1 1-31,0 2-66,1 0-67</inkml:trace>
  <inkml:trace contextRef="#ctx0" brushRef="#br0" timeOffset="100498.0469">14307 9652 340,'0'0'14,"0"0"-11,0 3 3,-2 8 2,-3 6 2,-1 6 3,-4 2-2,-3-2-3,-2-3-3,1-5 1,2-4-3,-1-1 1,1-2-4,3-4 1,0-1-18,3-3-22,1-1-40,0-5-86</inkml:trace>
  <inkml:trace contextRef="#ctx0" brushRef="#br0" timeOffset="100725.5859">14127 9664 281,'7'0'6,"3"0"-3,4 4 13,5-1 41,2 3-33,-2 3-12,1 1-6,-5 4-3,1 3-2,-1-1-1,-2 0 1,1 0-2,-1-2-11,-2-1-11,0-5-11,2-3-6,1-2-38,1-3-63</inkml:trace>
  <inkml:trace contextRef="#ctx0" brushRef="#br0" timeOffset="100914.0625">14548 9706 339,'0'-2'10,"3"-1"-3,2 2 6,4-2-6,4 1-3,1-1-5,3 2-18,-1-1-28,0 0-22,-1 2-61</inkml:trace>
  <inkml:trace contextRef="#ctx0" brushRef="#br0" timeOffset="101109.375">14552 9828 39,'-4'1'197,"1"-1"-168,3 0-11,2 0 31,1 0-24,3 0-18,3-3-8,5 0 1,3 1-2,3 0-11,4 2-14,1 0-4,2 2 5,-2-1-136</inkml:trace>
  <inkml:trace contextRef="#ctx0" brushRef="#br0" timeOffset="102758.7891">14941 9751 96,'-10'-3'-19,"-2"-1"-42</inkml:trace>
  <inkml:trace contextRef="#ctx0" brushRef="#br0" timeOffset="102856.4453">14868 9748 6,'-10'1'7,"4"0"0,4-1 6,2 0-9,0 0-19</inkml:trace>
  <inkml:trace contextRef="#ctx0" brushRef="#br0" timeOffset="103062.5">14868 9748 179,'-24'-24'10,"22"21"15,1 2 12,1-1 17,0 2-12,0 0-19,2 0-9,2 0-8,3 0 2,2 0 0,3 0-4,2 2-4,1 1 0,0 1-2,-2 1-5,0-1-20,-1 1-27,0-2-43,0-3-52</inkml:trace>
  <inkml:trace contextRef="#ctx0" brushRef="#br0" timeOffset="103305.6641">15137 9600 209,'0'2'56,"-1"3"-52,-4 4-6,-3 6 17,-2 4 15,1 4-14,1 4-10,3 1-4,4 0 1,1-2 0,3 0-3,4-3-3,0 0-13,3-2-7,1-2-21,-1-2-35,1-6-30</inkml:trace>
  <inkml:trace contextRef="#ctx0" brushRef="#br0" timeOffset="103786.1328">15287 9464 320,'0'-7'-17,"6"1"19,3 1-2,4 1 5,6 2 4,2 2 0,5 2-4,0 2 4,1 4 2,-3 2-1,-2 5-7,-2 2-1,-7 4-2,-5 2 1,-5 2-2,-5 1 2,-9 0 0,-7-2 0,-9-1 0,-4 0-1,-2-2 2,3-1 0,6-2-2,8 0 0,8-3-1,8 0 0,0 0 0,5 0 1,4 2 1,3 0 3,3 2 8,3 3 6,1 0 0,-1 1 0,-1 2-3,-4 0-3,-5 3-6,-3-1-4,-5 3-1,-8-1-8,-9 0-9,-11-1-10,-10-2-18,-13-3-37,-12-1-40</inkml:trace>
  <inkml:trace contextRef="#ctx0" brushRef="#br0" timeOffset="104665.0391">8816 11035 130,'0'0'28,"0"0"-19,0 0 27,0-2 18,0 1-14,0-1-16,1 2-4,0 0-8,-1-1-9,0 0-3,0 0-1,1 1-3,1 0 0,-2 5-5,0 5-4,-6 2 2,-2 2 7,-2 2 3,-2 0 1,3-3 1,4-3 3,1-1-2,4-2-3,6 1 1,1-1 1,5 0 0,2-1 1,1-1-1,1 3 0,-3 2-1,-2 4 0,-7 4-1,-4 5 2,-9 0 1,-5 2-2,-3 1 1,-2-3 1,0-2 0,3-3 6,2-5 4,5-3-10,5-3-3,4-1 1,4-3 0,4 0 0,2 0 0,0 1-1,1 0-12,1 0-22,0 0-34,0-3-10,1 2 1</inkml:trace>
  <inkml:trace contextRef="#ctx0" brushRef="#br0" timeOffset="104978.5156">9273 11171 326,'0'-3'10,"0"3"0,-1 0-1,-2 8-13,-3 7 0,-6 8 6,-5 8-1,-4 2 4,-2-1 0,-3-3-2,2-7-3,5-4 3,4-8-3,3-4-23,5-6-49,4-3-71</inkml:trace>
  <inkml:trace contextRef="#ctx0" brushRef="#br0" timeOffset="105221.6797">9042 11204 200,'0'-6'24,"3"3"2,3 0-15,3-1 19,3 1 2,-1 0-9,3 3-4,-2 0-5,0 7-3,0 3 3,1 3 1,2 5-11,0 3-2,1 1 0,-2-3 0,1-1-2,0-4-2,1-3-4,2-1-9,-1-1-12,0-5-17,-3-1-41,0-3-77</inkml:trace>
  <inkml:trace contextRef="#ctx0" brushRef="#br0" timeOffset="105437.5">9484 11282 346,'0'-3'10,"3"0"0,0 0 3,1 1 5,5-1-11,1 0-5,3 0-2,3 1 0,1-1-1,4 3 0,3 0-2,-2 0-7,0 4-4,-2 1-19,-4-1-39,-6 0-112</inkml:trace>
  <inkml:trace contextRef="#ctx0" brushRef="#br0" timeOffset="105616.2109">9539 11380 356,'-3'0'14,"2"0"-14,1 0-10,5 0 9,3 0 7,3 0 1,8 0-9,3-3-19,3-1-17,5-1-6,2 0-84</inkml:trace>
  <inkml:trace contextRef="#ctx0" brushRef="#br0" timeOffset="106573.2422">9945 11061 112,'0'0'46,"0"0"-17,0 0 7,0 0 5,0 0-16,0 3-21,0 4-4,2 4 8,-1 6 8,0 3 1,-1 1-5,0-1 0,0-4-2,3-2-4,1-3-1,1 0-2,0-1 0,2-3-1,0-1 0,2-3 0,1-1-2,-1-2-17,1 0-23,-2-1-18,0-4-24,0-2-18</inkml:trace>
  <inkml:trace contextRef="#ctx0" brushRef="#br0" timeOffset="106768.5547">10090 11137 25,'1'-7'58,"0"3"11,-1 3 0,1 1-11,-1 0-10,0 0-24,0 3-12,-1 3-9,0 4 4,0 4 4,-1 4 1,0 1 0,1 1-6,-1 1-1,2 0-4,0-2-1,2 1-9,3-1-18,-3-2-30,1-4-72</inkml:trace>
  <inkml:trace contextRef="#ctx0" brushRef="#br0" timeOffset="107304.6875">10355 11083 231,'2'3'12,"2"3"-13,3 4 7,2 7 30,1 3-9,0 2-10,0 0-3,0-1 0,-3-2-5,2 0 1,0-4-4,-2 1-1,-1-3-3,-2-4 1,-1-3-3,1-4 2,-1-2 3,0 0 5,0-5 9,2-1-1,-1-7-12,1-4-5,0-3 0,2-1 1,0-1-2,-1-1 0,1 1-4,-2-2 0,0 6 0,-2 6-6,-1 4-3,-2 6-5,0 2-18,0 0-37,-1 3-48</inkml:trace>
  <inkml:trace contextRef="#ctx0" brushRef="#br0" timeOffset="107597.6563">10962 11061 38,'17'-7'3,"-6"3"20,-6 3 40,-2 1 2,-2 1-26,-1 6-6,-3 4 3,-4 4-4,-3 2 0,-4 1-3,-2 2-3,0 0-9,0-3-8,3 0-6,2-4-1,1-1-2,1-3-4,0-1-18,0 0-22,-2-2-38,0-2-63</inkml:trace>
  <inkml:trace contextRef="#ctx0" brushRef="#br0" timeOffset="107824.2188">10800 11100 198,'2'-4'52,"2"2"-23,1 1-9,2 1 2,3 0-7,2 2 3,5 3-8,0 3 3,2 3-5,0 4-3,-1-1-2,-2 3 0,-1 1-3,-3 0 0,-2-1 0,0-2-7,1-1-19,-1-4-17,1 0-27,3-5-47</inkml:trace>
  <inkml:trace contextRef="#ctx0" brushRef="#br0" timeOffset="108061.5234">11242 11107 318,'2'1'5,"-2"-1"-7,1 1-2,1-1 4,3 0 2,3 0 0,4 0-3,-1 0 1,2 0 0,-1-2-3,0 0-10,0 1-13,1 1-21,-3 0-12,-2 0-57</inkml:trace>
  <inkml:trace contextRef="#ctx0" brushRef="#br0" timeOffset="108276.3672">11292 11207 206,'-5'2'20,"3"-1"-11,2 1 18,0 0-3,4-1-20,4-1-8,6 0 2,3 0-5,5-2-28,3-1-13,4-3-83</inkml:trace>
  <inkml:trace contextRef="#ctx0" brushRef="#br0" timeOffset="108720.7031">11943 10993 46,'-3'0'45,"1"-1"-17,0 1 14,2-2-9,-1 2-4,1 0-4,-2 0-4,-1 0-4,-2 3-2,-3 4-3,-6 4-4,-4 7 3,-5 3 0,-1 5 2,-2 2-4,3 3 1,1-3-3,6-1-1,7-5-4,6-5 0,6-4-1,8-4 2,6-3-2,4-5-1,2-1 0,2-4-1,-2-4-3,0-2 2,-7 1-1,-3-1-8,-6-2 4,-5 3 3,-2 1-2,-7 0-7,-7 5-20,-6 3-4,-7 7-29,-7 6-28</inkml:trace>
  <inkml:trace contextRef="#ctx0" brushRef="#br0" timeOffset="109251.9531">12184 10919 35,'6'2'216,"0"2"-216,0 6-5,-1 6 3,1 5 4,-4 4 9,-1 2 1,0-1 5,-1 2-3,1-2 3,1-2-4,2-6-1,0-5 2,2-2-1,-1-4-4,0-3-1,-1-3-2,2-1 6,1-3 2,4-5-3,0-2-6,3-4-2,-3-3-1,1-2-2,-1-2 0,-1-2 0,1 1 0,-4 1-2,-2-1-2,-2 2 1,-1 3-6,-1 3-8,-1 3-17,0 3-37,-1 1-84</inkml:trace>
  <inkml:trace contextRef="#ctx0" brushRef="#br0" timeOffset="109532.2266">12921 10854 242,'5'0'-4,"-5"3"-2,-1 2 0,-7 5 34,-5 6-3,-5 6-7,-6 5-1,-4 4 2,-2 1-4,2-3 0,1-3-8,5-3-3,3-5-2,4-5-2,3-4 1,5-6-7,2-1-20,4-2-26,1-4-22,2-5-53</inkml:trace>
  <inkml:trace contextRef="#ctx0" brushRef="#br0" timeOffset="109750.9766">12685 10918 89,'-3'0'35,"2"0"-7,0 2 3,1 2-7,2 3-3,3 5 2,4 5 7,3 2-4,1-1-8,0 2-9,1-5-5,0 0-1,0-2-2,0 0-1,0-2-4,1 1-18,0-4-7,2-1-22,1-3-28,3-1-78</inkml:trace>
  <inkml:trace contextRef="#ctx0" brushRef="#br0" timeOffset="110218.75">13169 10996 180,'0'0'40,"0"0"-10,0-1 15,2-1-14,5 1-19,4-1-5,2-1-3,2 0-4,2 1-1,1 0-23,-3 2-60,-2 2-73</inkml:trace>
  <inkml:trace contextRef="#ctx0" brushRef="#br0" timeOffset="110398.4375">13210 11085 234,'-5'0'24,"5"0"-14,0 0 19,1 0-6,3 1-19,5-1-3,4 0-3,4-2-7,3-2-31,1 0-66</inkml:trace>
  <inkml:trace contextRef="#ctx0" brushRef="#br0" timeOffset="110746.0938">13543 10927 303,'-4'0'4,"-3"0"2,-1 5-5,-5 6 6,-2 4-7,-3 6 3,2 2-3,0 2 4,5-2 3,7-1 5,4-4-6,7-3-1,7-1 0,1-4 5,4-7-4,4-1-4,-2-2-1,1-5-1,-2-3 0,-2-2 2,-1-1-2,-4-3 0,-5 0 0,-2-1-6,-6-2-3,-3-2-11,-6-2-9,-6 0-27,-4 3-78</inkml:trace>
  <inkml:trace contextRef="#ctx0" brushRef="#br0" timeOffset="111702.1484">13843 10879 33,'0'0'39,"2"-2"-2,-1 2 9,0 0-11,0 0-8,-1 0-6,0 0-8,0 0-11,0 0 0,0 0-1,0 0 0,0 0-1,0 0 0,0 0 0,0 0 0,0 0-1,0 0 3,2 0 4,3 0 3,-2 0-1,2 2 3,1 1-3,-1 4-1,3 3 0,-1 4 7,0 5-4,0 0-4,0 2-2,-3-1-1,2-3 0,-2-1-1,1-2-2,2-4 1,-1-4-1,3-1 3,0-3 1,1 0 9,-1-2-4,-2-1-3,-3-3 1,-1-3 0,1-3-2,0-1-2,-2-2 2,3-3-5,-2 1 2,0-3-1,0-1 0,-1-1-1,0 0 0,1 2 1,1 0-2,1 4-2,0 4-3,0 3-10,0 4-7,1 0-8,2 2-13,-1 0-27,0 1-48</inkml:trace>
  <inkml:trace contextRef="#ctx0" brushRef="#br0" timeOffset="112023.4375">14348 10820 119,'5'0'4,"-1"0"5,-1 0 15,-1 0 21,1 1-22,-2 2 3,2-1-8,-2 4 3,-1 2 2,-1 5-3,-5 3-3,-2 4-1,-5 1-5,-2-1-3,-2-1-1,0-3-5,-1-3 1,1-5-3,4-1-2,0-1-15,2 0-21,3-3-12,0-2-32,1-1-22</inkml:trace>
  <inkml:trace contextRef="#ctx0" brushRef="#br0" timeOffset="112230.4688">14236 10871 181,'10'-2'10,"0"2"1,3 0 15,1 1 23,-1 3-25,0 1-4,1 5-9,-2 1-1,1 1-7,-3 1-1,2 2-3,1-4 1,0 1-18,2-1-12,1-5-6,5-1-21,-1-4-57</inkml:trace>
  <inkml:trace contextRef="#ctx0" brushRef="#br0" timeOffset="112455.0781">14699 10877 53,'0'3'275,"1"-3"-268,-1 1 0,0-1 21,3 0 1,4-2-14,5-1-10,4 1-4,3 0-2,-2 1-17,-2 1-20,-1 0-36,-3 0-44,-3 1-53</inkml:trace>
  <inkml:trace contextRef="#ctx0" brushRef="#br0" timeOffset="112618.1641">14713 10937 248,'-3'1'37,"3"-1"-11,0 0 12,0 0-9,7-1-14,5-2-12,5 2-2,5-2-1,1 0-12,0-1-26,1-1-90</inkml:trace>
  <inkml:trace contextRef="#ctx0" brushRef="#br0" timeOffset="116158.2031">15075 10704 129,'0'-1'8,"0"1"1,1 0 24,1 0-1,1 1-7,4 1-14,5 2 7,5 1 10,3 4-5,3-1-1,-1 2-7,-1-2-2,-3 0-2,-5 1-8,-4-1-2,-4 1-2,-4 4 0,-2 1-2,-5 1-1,-5 2-4,-1-2 0,-1 0 0,2-1 2,5-2-2,3-2 4,3-1 0,4-1 3,5 0 0,3 0 2,2 0-1,1 1 1,-2 2 1,-2-1 5,-3 3 0,-6-1-1,-2 2-3,-5-1 3,-6 0 0,-2 2 2,-1-3-2,-2 0-4,-3-1 3,-1-3-5,-2 2 0,-2-4 0,0 0-14,0-3-15,5-3-37,7-7-77</inkml:trace>
  <inkml:trace contextRef="#ctx0" brushRef="#br0" timeOffset="116646.4844">15389 10688 288,'4'-9'-5,"3"-1"9,1 5-2,1 2 2,3-1 3,3 2 2,4 2 7,5 2 1,0 6-2,0 3 3,-1 2-2,-2 3-2,-5 3-8,-5-1-1,-5 1-3,-6 0-1,-6 3-1,-7 1 1,-5 5 1,-3-2-1,-3-1-1,0-4 2,0-3-2,4-1 0,5-3 0,3-3 1,5-1-2,6 0 1,1-2-1,6 1 0,2 0 0,2 0 0,1 1 2,-1 2-1,0 1 0,-1 1 0,0 1 2,-1 1-1,-3 4 5,0-2 2,-5 0-2,-1 1-3,-7-2-1,-5 1 3,-8 0 3,-5 1-2,-14 2-3,-9 6-3,-11 1-10,-10 2-16,-12 0-38,-12-3-128</inkml:trace>
  <inkml:trace contextRef="#ctx0" brushRef="#br0" timeOffset="125534.1797">15124 6029 318,'-3'-1'2,"2"-2"-1,1 3-1,0 0 4,0 0 9,4 0-7,4 0-4,5 2 0,4 0 6,3 0-4,1-1-1,1 1-5,-2-1-18,2-1-44,0-1-33</inkml:trace>
  <inkml:trace contextRef="#ctx0" brushRef="#br0" timeOffset="125778.3203">15597 5822 359,'-1'0'2,"-1"3"-10,2 4-3,-1 3 13,1 9 3,-1 4 1,-1 2-6,0 0 1,1-3-1,0 0 0,0-5-1,1-3-9,1-3-22,2-3-25,0-5-44,0-3-46</inkml:trace>
  <inkml:trace contextRef="#ctx0" brushRef="#br0" timeOffset="126185.5469">15636 5797 187,'-1'-16'62,"0"2"-55,1 5-4,2 3 9,5 0 14,1 3-6,3 0-7,1 2-3,2 1-1,0 4 2,-3 5-6,2 2 0,-2 2-5,-4 3 1,-3 2-1,-4 0 0,-8 3-1,-6 0-12,-4 1-2,-1-4 5,4-3 6,3-6 4,4-4 2,4-3-2,3-2-2,2 0-1,7 0-1,9 0 6,4 0-1,1 0-1,1 1-1,-5 2-1,-5 2 4,-4 1 0,-4 3 1,-3-1-3,-3 0 2,-7 2-1,-2-4 0,-4 1 1,-4-1-2,-1 0 1,-2-2-2,-2-2-7,0-1-8,-1-1-29,5-5-54</inkml:trace>
  <inkml:trace contextRef="#ctx0" brushRef="#br0" timeOffset="126382.8125">15938 5789 73,'11'-5'413,"-11"5"-406,0 5-11,-1 4-1,-3 6 21,1 5-2,-2 5-6,0 5-2,0-1-6,1 3 0,2-2-42,2 1-74,0 1-198</inkml:trace>
  <inkml:trace contextRef="#ctx0" brushRef="#br0" timeOffset="127230.4688">15165 8517 283,'0'0'29,"3"0"-27,7 0-16,5-2 9,4 1 7,3-3-2,2-3-48,0-1-135</inkml:trace>
  <inkml:trace contextRef="#ctx0" brushRef="#br0" timeOffset="127421.875">15614 8385 459,'2'0'4,"0"3"-24,2 2-11,0 6 31,-2 2 4,-2 2 0,0 2-3,-2 1-1,-1 1-17,0-2-52,2-3-66</inkml:trace>
  <inkml:trace contextRef="#ctx0" brushRef="#br0" timeOffset="127881.8359">15686 8362 54,'-2'-9'333,"1"1"-326,0 1-7,1 1 2,5 0-2,4 0 3,4 1 0,7 1 0,2 4-2,-2 2 3,-2 4-2,-7 2-3,-6 0-5,-4 4-21,-4-1-5,-11 2-15,-4 1-1,-2-1 16,2-1 17,2-3 18,5-1 5,1-2 4,7 1-8,3 1-4,10-1 11,5 1 17,6-1-6,1-1-8,-2 0-1,0 0 14,-3-2 4,-1 1-4,-6-1-17,-4 2-9,-5-1-1,-1 0 0,-6 2 3,-2-1-2,-4 0-1,-3-1-1,-2-1-1,-3-1 1,1-1 0,1-1-9,2 1-17,4-2-24,7-5-52,4-4-120</inkml:trace>
  <inkml:trace contextRef="#ctx0" brushRef="#br0" timeOffset="128166.0156">16013 8363 392,'14'-13'12,"-1"6"-9,1 2-4,-3 2 5,-4 3 15,2 2-5,-3 4-11,-2 4 0,-4 4-2,-2 3 1,-8 4 1,-6 2-3,-7 0-7,-1 0 1,-1-2 3,3-3 3,4-1 0,7-1 7,5-1-1,6-3-2,7 0-3,7-2-1,10-2 1,7 0-6,3 1-16,3-1-25,-1 0-40,-2 2-142</inkml:trace>
  <inkml:trace contextRef="#ctx0" brushRef="#br0" timeOffset="128598.6328">15787 10768 369,'9'-1'-5,"4"-5"-28,2-3-13,2-1 42,2 0-1,0-1-84</inkml:trace>
  <inkml:trace contextRef="#ctx0" brushRef="#br0" timeOffset="128862.3047">16191 10647 331,'-2'-2'9,"-1"1"-7,2 1-5,-2 5 5,2 3-1,0 7 0,0 6 2,0 5 2,-2 0 9,1 1-6,1-3-7,0-3-4,1-3-22,-1-3-29,1-5-28,-1-3-91</inkml:trace>
  <inkml:trace contextRef="#ctx0" brushRef="#br0" timeOffset="129337.8906">16160 10657 240,'0'-15'0,"3"5"-4,4 2-11,4 1 15,2 1 10,4 2 10,1 1 5,1 0 3,0 2 0,-3 1 0,-4 0-9,-2 4-12,-3 2-6,-2 1-1,-5 0 1,0 2-1,-5 0 0,-2 1-10,-2 0 3,1 0 2,1-2 5,3-3 0,2 0-2,2 0 1,3 2-1,1 1 4,1 2-2,3 0 0,0-1 1,2 1 5,-1-2 0,0 0-3,-3-1 2,0-1 1,-1 0-5,1 1 0,0 1-1,-1-2-1,-3 1 1,1 0 1,-2-1-1,-1-1 1,-3 1 0,-5 0 2,-4-1-2,-2 2 2,-1-1-2,-2 0-1,0-1-1,1-3-3,4 0-3,2-2-20,2 0-34,4-5-60</inkml:trace>
  <inkml:trace contextRef="#ctx0" brushRef="#br0" timeOffset="129844.7266">16469 10589 231,'-3'-2'46,"2"2"-38,1 0-2,2 2 2,4 1 10,5-2-1,5 3 4,6-1-6,0 1-1,0-3 6,0 2 5,-3 0-8,-3 1-7,-5 3-8,-6 0-3,-3 0 0,-4 1 1,-6 2 1,-3 1-3,-4 2-1,-1-3 2,1-1 1,0 1 0,4 0 0,4 0-2,3 0 1,4-3 0,3-2-1,4 0 2,4-2 0,3 2 1,3 0 0,-3-1 0,1 0 1,-2 2 6,-3 1 0,-3 0-3,-6-1-4,0 0 4,-1 2 5,-2-1-2,-3 1 0,-4 1-2,-5-1-1,-3 0 0,-3 2-4,-3 1-7,-3 2-26,-6-1-26,-4-1-45,-2-3-172</inkml:trace>
  <inkml:trace contextRef="#ctx0" brushRef="#br0" timeOffset="131472.6563">5453 11885 99,'-1'-10'28,"0"1"10,1 1-7,0-1 0,0 0 0,2 0 3,0 1-7,-1 2-8,-1 2-4,0 1-8,0 1-6,-6 2-9,-5 0-19,-4 6-2,-4 3 5,-2 4 15,3 3 6,2-2 3,7 0 3,5-3-3,6-2-2,6-1 2,5 0 3,5 2 1,3 1-1,2 0-1,-4 2 2,-4-1 0,-4 3-3,-8 1-1,-3 4 0,-6 0 2,-5 1-1,-1 2 1,-3-3 3,0 0 15,1-2 1,1-3 0,4-3-1,2-2-5,2-2-3,3-1-10,2 0-2,2-1 1,3-2-2,4 1 0,4-3-6,2-1-3,2-1-13,1 1-33,-3-1-35,-3 0-121</inkml:trace>
  <inkml:trace contextRef="#ctx0" brushRef="#br0" timeOffset="132092.7734">5823 11914 176,'1'0'12,"-1"0"-4,0 4-6,1 4 16,0 6 17,0 6-7,1 1-5,-2 4-7,0 2-6,-2 1-4,-2 0-1,-2-3-4,2-3 0,0-1-3,0-5-13,2-4-16,2-4-14,0-5-44,2-3-60</inkml:trace>
  <inkml:trace contextRef="#ctx0" brushRef="#br0" timeOffset="132632.8125">5897 11929 309,'0'-6'-2,"0"3"1,0-1 2,0 3 8,0-2 9,7 2-8,4 0-11,3 1 1,6 1 1,1 7 2,0 2-1,-2 0 3,-5 3-3,-6-1-2,-5 1 0,-3 1-2,-7-1-5,-6 2-7,-2-3 1,-2 0 3,-1-3 6,3-1 4,4-4 0,2-2 4,4 1 0,4-2-3,1-1 2,1 0 0,3-1 4,5-2-7,1 2 0,2-2-2,1 3 1,2 0 3,1 3 1,1 1 10,1 2 3,0 2 1,-2 1-6,-2 3-9,-5-1-1,-4 2-1,-5 0 0,0 0 0,-7-2 0,-4 1 0,-3-1-1,-3-1 0,-4 2 1,-2-4-1,-4-1 1,-1-1 1,0-2-2,2-3-2,6-1-11,6-7-21,8-3-27,6-5-73</inkml:trace>
  <inkml:trace contextRef="#ctx0" brushRef="#br0" timeOffset="132849.6094">6301 11967 393,'0'0'-3,"0"4"4,-4 3-2,1 5 22,-3 2-1,2 3-6,0 1-8,3 3 0,1-2-4,0 3-1,2 0-1,1 2-22,-3 0-27,0-1-48,-5-3-146</inkml:trace>
  <inkml:trace contextRef="#ctx0" brushRef="#br0" timeOffset="133541.0156">6740 11952 109,'1'4'195,"-1"7"-194,0 5-2,-2 5 3,-3 8 22,-2 2-5,-2-1-5,-1-4-5,-1-5-2,5-4 2,1-6-7,3-5-1,1-6-2,1-2-2,2-7-4,4-6-1,1-4 2,3-3 4,0-2 1,0-3 1,0 1-3,0-1-1,1-1-6,-1 0 6,0 6 3,-3 7 3,-2 7 9,-1 6 8,1 2-5,0 4-4,2 6 4,0 6 1,2 3-1,-2 3-3,1 1-2,0-1-2,-2 2-1,3 0-3,0-1 0,0-1-2,-2-1-5,1-3-21,-1-3-20,-1-5-34,1-5-76</inkml:trace>
  <inkml:trace contextRef="#ctx0" brushRef="#br0" timeOffset="133884.7656">7130 11955 314,'0'0'10,"0"2"0,1 5-14,-1 5 4,1 5 12,-1 4 3,1 1-7,0-2-2,0-1-3,3-4-1,-1-3-2,1-2-6,-1-4-10,0-1-10,1-1-18,0-4-34,-1 0-72</inkml:trace>
  <inkml:trace contextRef="#ctx0" brushRef="#br0" timeOffset="134387.6953">7161 11911 129,'3'-7'86,"-1"0"-80,2 3-5,-2 1 17,3 1 12,1-1-13,3-1-4,3 2-4,3 2 7,2 0 6,3 0 1,-2 3-8,2 2-2,-4 5-3,-1 1-5,-6 4-4,-4 2-2,-4 2-1,-2-3-1,-6-1 1,-4-5 0,-1 1 1,-2-2 1,-1-1-1,2-4 0,2-1 2,4-3-1,4 0-3,3 0 1,6-4-3,6-2-3,4 1 1,3 3-1,0 2 2,-2 0 6,-1 4 0,-1 3 0,-3 1 0,0 3 3,-2 4 4,-4 0 1,-3-1 1,-1 0 3,-2-2-5,-5 0-4,-4-2 0,-3-3 0,-3 0 0,-2-2 1,-3-2-3,-2-2 2,1-1-3,-1 0-6,5-5-10,2-4-14,7-4-27,6-1-54</inkml:trace>
  <inkml:trace contextRef="#ctx0" brushRef="#br0" timeOffset="134882.8125">7609 11996 66,'-5'0'72,"0"0"-28,3 0 2,0 0 1,1 0-7,1-1 0,0-1-5,0 0-9,3 1-16,4 0-5,3-2-4,4 2 1,4 1 1,0 0 1,1 0 2,-4 0 2,-2 3-4,-4 2-1,-4 3-5,-5 3 2,0 0-1,-7 3-1,-1 2-9,-4-1 4,1 0 5,0-1 2,-1-1 1,0-1 0,2 1 0,0-2 0,4-3 1,3-2 1,2-1-3,1-2 0,3-1 3,6-2 3,3 0-1,5 0-3,2-1-2,0-1 0,-2-1-13,0 0-44,-1 0-50,-1-1-91</inkml:trace>
  <inkml:trace contextRef="#ctx0" brushRef="#br0" timeOffset="135444.3359">8140 12037 272,'1'0'3,"-1"0"-8,1 6-4,-1 3 12,0 4 5,-1 6 3,-2 2 8,-3 2 3,0 0 1,-2-4-6,1-4-3,1-5-6,2-4-5,2-2-1,2-2-3,-1-2 3,1-2 9,1-5-5,3-4-6,1-3-2,1-1 0,-1-3-4,1-3 3,0 2 1,-2-3-2,2-1 0,-2 4 2,0 6 2,1 5 0,-2 6 0,-1 2 0,2 4 0,2 2 6,1 5 0,3 2 2,-1 3 0,-1 2-2,0-1-5,0 0-1,1 1 2,-1 2 0,-2-1-1,1-2 0,0-1-3,1-2-3,1-4-5,1 1-12,-1-4-50,0-1-44</inkml:trace>
  <inkml:trace contextRef="#ctx0" brushRef="#br0" timeOffset="136250">8704 12093 246,'0'0'10,"0"0"-2,1 2 4,0 4 5,0 4 5,3 7-6,-3 3-3,1 1 6,-2-2-4,0-2-1,0-2-8,2-2-3,-1-5-2,0-1-1,-1-4-6,3-2-15,-1-1-21,0-4-10,1-4-18,0-3-3,-2-2 22,-1-3 30,0-3 18,0-2 7,-3-3 10,0 0 7,2 0 6,-1 2-5,0 4-4,0 3 14,1 4-2,1 2 1,1 3-2,3 1-1,1 0 2,4 1-7,3 1-9,5-1-6,0 1-4,5 2 1,0 1-2,0 0 2,2 1-3,-5 4-1,-2 2-1,-5 2-2,-3 2 1,-6 2 1,-3 1-1,-3 4 1,-8 1-1,-5-1-4,-4-1-1,1-5 1,0-2 3,1-1 1,2-4 1,4-2 2,3-2-1,5 0 0,4 0-1,1-1 3,6-1-8,5-1-5,5-1-4,4 3 2,1 0 4,-3 3 9,-1 1-1,-2 0 6,-3 3 8,-4 0-3,-2 2-3,-5-2-4,-1 0 1,-1 1 0,-2 1-2,-4-1-3,-2 2 2,-5-2 0,-3 0-1,-3-1 0,-2-1-3,0-1-1,-1 0 1,0-4-5,1-1 0,6-1-5,3-4-9,6-2-36,4-5-66</inkml:trace>
  <inkml:trace contextRef="#ctx0" brushRef="#br0" timeOffset="136762.6953">9182 11991 132,'0'0'90,"0"0"-83,-1 0-1,1 0 17,0 0 4,1 2-6,7 0 7,6 0-7,9 1-8,4 1-7,6 4-4,-2 0 7,-1 3-4,-6-1-4,-6 1-1,-6 0-1,-7 0 0,-4 1-7,-3-3-13,-8 1-4,-6-1 13,-5-3 10,-2-1 1,0-1 4,3-1-2,5 1-1,5 1-1,5 1 1,5-2-2,6 2 4,6 0 0,2 1 3,4 0-3,3 2 1,1-1 4,2 3 16,-4 0-1,1 2-13,-7-1-2,-4 1-6,-4-1 0,-5-2 0,-1 0 1,-4-1 1,-5-1-1,-5-3 3,-4-1-4,-3 0-4,-4-2-7,0-2-7,0 0-9,4-4-7,5-3-27,6-4-48</inkml:trace>
  <inkml:trace contextRef="#ctx0" brushRef="#br0" timeOffset="137310.5469">9690 11970 281,'1'-7'6,"2"3"2,-1 1-8,0 0 9,3 1 7,3 1-2,6 1-5,3 0 2,2 0 0,0 6 4,5 0-3,-1 4-5,1 0-1,-3 2-4,-1-1-1,-6 3 0,-4-1-3,-5 1 2,-5 0-3,-3 1-2,-5 1 2,-5 3 3,-5-3 0,-1-1 0,-1 1 0,1-4 0,4-1 1,5-3-1,3 1 0,6-2-1,3 0 1,7 0 0,4 1 0,6 1 1,3-1 0,1 2-1,0-1 0,-4 2-1,-4 1 1,-6 1-1,-5 2-3,-3-2 3,-1 0 0,-4 2 3,1 2-2,0 1 4,0 0-1,2-1 1,-1 0-3,-1 0 3,-7-1-1,-5 0 2,-12 0-1,-9 0-2,-10 1-9,-11 1-24,-8-4-56,-10-3-198</inkml:trace>
  <inkml:trace contextRef="#ctx0" brushRef="#br0" timeOffset="171946.2891">14947 4559 154,'0'0'81,"0"0"-76,0 0-5,0 0 5,1 0 23,0 1-8,2 2-16,4-1 6,2 1 8,2 1 1,1 0-7,2 0-5,1-1-7,3 0-6,1-2-51,3-1-71</inkml:trace>
  <inkml:trace contextRef="#ctx0" brushRef="#br0" timeOffset="172365.2344">15479 4455 333,'0'10'-1,"-4"5"0,-3 4 1,0 5 3,0-2 3,-1-1-3,0-1-2,0-3 0,2-3 1,2-3-1,2-5 0,1-4-1,1-2-2,0-3 4,0-6-3,2-5-1,3-8-1,2-4 2,3-5 1,-2-5 2,1 1-2,1 1 0,-2 3 1,1 4 1,-2 7 7,0 5 3,-1 4-3,-1 7-4,1 2-1,-1 2-2,1 0-3,2 6 3,1 6 1,1 6 2,0 5 8,-2 7 1,-2 1-2,-2 1-4,-1 0-5,-3-1-1,0-2-5,0-4-28,0-4-28,-3-6-29,1-4-31</inkml:trace>
  <inkml:trace contextRef="#ctx0" brushRef="#br0" timeOffset="172534.1797">15478 4526 366,'0'0'8,"0"0"-6,2 0-5,4 0 7,4 0 3,3 0 0,4 0-8,3 0-11,1-2-74,-1-4-128</inkml:trace>
  <inkml:trace contextRef="#ctx0" brushRef="#br0" timeOffset="172680.6641">15766 4471 420,'-3'7'5,"-1"2"-6,0 6 9,1 6 12,3 4-12,2 4-6,2 5-7,3 4-38,0 1-83</inkml:trace>
  <inkml:trace contextRef="#ctx0" brushRef="#br0" timeOffset="173202.1484">15234 7289 278,'0'0'58,"0"-2"-54,0 0-3,0 2 2,6 0 1,3-2-2,7 2-1,2 0-1,6 6-4,4 0-53,0-2-96</inkml:trace>
  <inkml:trace contextRef="#ctx0" brushRef="#br0" timeOffset="173597.6563">15694 7215 345,'0'-1'11,"-2"1"-1,0 1-3,0 8-4,-1 6-3,-1 4 1,-2 3-2,2 1 2,-2-2-1,1-5 1,2-5-9,1-7-5,2-3 9,-1-2 10,1-6-2,-1-5-4,1-4 1,3-2-1,1-6 0,0-2 1,1-4-1,-2 0 1,3-3 1,-1-1-1,1 1 0,2 5 1,1 10 1,-2 8 3,0 8-1,2 4-3,0 8-1,3 7 4,0 7 5,-3 3-3,0 5 2,-3 0 0,1-1-6,-2-2-1,-3-3 1,2-3-15,0-3-23,-2-6-21,-1-3-23,0-4-50</inkml:trace>
  <inkml:trace contextRef="#ctx0" brushRef="#br0" timeOffset="173786.1328">15708 7260 366,'0'1'-3,"2"0"-1,3 1-6,2-1 14,6-1 0,5-3-1,4-4-19,5-5-22,0 0-24,-1-4-38</inkml:trace>
  <inkml:trace contextRef="#ctx0" brushRef="#br0" timeOffset="174069.3359">16020 7130 311,'4'0'9,"0"2"-36,5 0 20,2 0 11,-1 1 4,1 1 3,-2 0 1,-1 3 1,-2 4-4,-3 3 1,-3 3-4,-2 2-2,-5 1-4,-1-2 3,-1-2 9,1-2 11,1-3 1,3-2-4,2-2-12,2-1-4,2-1-2,5 1-1,4-3 1,7-2 0,7-1-7,5-1-14,3-4-24,2-2-62</inkml:trace>
  <inkml:trace contextRef="#ctx0" brushRef="#br0" timeOffset="174789.0625">15937 9691 190,'0'-6'86,"-2"3"-83,2 3-4,-1 9-1,1 7 9,-3 7 7,-3 4 4,-2 5-1,-1-2-2,1 0-5,0-8-4,2-7-3,2-7 1,2-2-4,2-6 4,0-6 15,2-6 3,5-9-18,2-5-4,1-9 1,1-3-2,2-3-2,-1-3-2,1 1 1,2 5-2,-1 4 1,0 11 5,-1 9 0,-4 7-2,-1 7 2,0 6 0,1 7 3,-2 6 5,-2 5-2,-1 7 3,-2 1-3,-2 2-2,0 1-3,0-3 0,0-2 0,0-5-1,-3-6-10,2-2-17,-1-8-8,1-3-14,0-3-16,-2-3-17,0-2-28</inkml:trace>
  <inkml:trace contextRef="#ctx0" brushRef="#br0" timeOffset="174986.3281">15931 9722 332,'-2'-6'13,"2"0"-7,2 0 2,6-1 10,4-1-11,5 1-2,5-1-3,4-2 1,1 2-1,2-1-4,0 1-19,1-2-61,0 0-82</inkml:trace>
  <inkml:trace contextRef="#ctx0" brushRef="#br0" timeOffset="175420.8984">16297 9524 288,'-4'-5'18,"0"1"-8,4 2-6,-1 0 26,1 0-7,3 0-14,4 1-5,4 0-4,3 1 1,1 2 2,1 5-1,-1-2 0,-3 5-2,-7-2 0,-1 1 2,-3 4-2,-4 0-2,-6 4-1,-5 1-4,0-1 0,0-1 5,4-3 2,4-4 1,5-3-2,1-1-1,6-3 1,3 1 0,3-2 3,2 1 0,-1-2 0,-1 1-3,-2 3 5,-3 1 7,0 1 2,-1 0 1,-2 1 0,0 2-1,-2 0 1,-1 1-1,-1 1 1,-2 1-5,-3-2-2,-2 0-3,-2 2-2,-6-1-1,-6 1-17,-5 1-21,-5-1-29,-4-6-71</inkml:trace>
  <inkml:trace contextRef="#ctx0" brushRef="#br0" timeOffset="177285.1563">15031 1549 81,'0'-5'0,"2"4"3,1-3-2,1-1 16,-1 4 3,2-5-7,0 5-6,0-1-1,1-1-2,-1 2-3,0-3 1,0 3-1,-2-3 2,-1 2 4,-1 2-1,0 0 2,-1 1 4,0 1-4,-5 3-6,-4 4 2,-2 4-2,-6 7-2,-3 0-1,-1-1 2,1 1 2,1-2 1,4-2 10,3-2 1,6 3-9,3-7 1,3-4-7,7-3 1,6 0 0,5-2 1,3 0 1,5 0-2,2 2 5,-1 3 2,-3 5-2,-3 0-5,-5 4-1,-7 1 0,-6 2 0,-3 5 0,-10 0 1,-4 4 0,-4-1 0,-2-2 1,1-3-1,1-1 2,5-3 9,2-1 1,3-2 0,4 1-5,2-1-3,2-2-3,4 1-1,2-3-2,4-2 3,0-2 1,3 2-1,0-5-1,0 0-1,3-3-7,2-2-42,-1-6-51,-1-5-92</inkml:trace>
  <inkml:trace contextRef="#ctx0" brushRef="#br0" timeOffset="177769.5313">15428 1699 359,'0'-2'4,"0"3"-4,1 10-31,-1 4 29,-2 9 5,-4 5 2,-1 12-1,0-1-1,0-8 1,0-5 1,0-12 4,4-5-6,2-3 2,0-3-3,1-4 1,0 0 9,0-6 12,1-3-20,3-7-2,0-5-4,1 0 2,2-12 0,1-3-1,1-6 1,3-4-3,1 4 3,-2 4-1,-1 9 2,-1 10-1,-2 9-1,-2 5 1,2 5 0,0 7-3,0 7 3,-1 5 2,0 5 2,-1 3 1,0 3 1,0 1 0,-2 7-1,0 0 1,-2-5-1,0-4-2,0-7-1,-1-2-1,0-5 2,0 0-9,0-3-15,0-5-18,-1-1-34,-2-3-44</inkml:trace>
  <inkml:trace contextRef="#ctx0" brushRef="#br0" timeOffset="177973.6328">15390 1875 355,'0'-1'4,"0"1"-7,1 1-3,3 5 29,2 0 0,3-2-7,4-4-3,2-2-7,1-5-3,2-1 0,2-4-13,-1-1-26,3-8-24,0 0-34,1-3-57</inkml:trace>
  <inkml:trace contextRef="#ctx0" brushRef="#br0" timeOffset="178173.8281">15717 1651 363,'-2'0'3,"1"1"0,1 5 1,0 2 16,-1 5 6,-4 4 2,0 6-4,0 5-9,0 6-10,1 1-1,-2-4-3,4-4-4,1-6-18,1-3-9,4-4-10,4-3-20,1-7-31,2-3-64</inkml:trace>
  <inkml:trace contextRef="#ctx0" brushRef="#br0" timeOffset="178673.8281">16036 1471 305,'1'-12'-2,"0"1"5,3 3-2,1-1 12,2 0 13,2 1-9,1 4-3,6 0-4,1 2-5,-2 1 1,4 4 1,-1 2-6,2 3 2,-2 3-1,-4-6 1,-6 11-3,-2 2 0,-3 4 0,-3 3 0,-7 2 1,-3-1 0,-4 4 1,-3 0-2,2-2 0,2-2 0,3-7 0,6-2-2,4-4 1,7 0 1,5 1 0,3-2 1,0 3 1,1 4-2,0 0 1,-3 1-1,-3-1 2,-3-6 6,-3-1 1,-2-2 3,-2 2 3,-6-1 2,-5-1-2,-2-1-5,-4 0-4,-1-1-5,-2 1 0,-2 1-6,-1-2-23,-3-1-30,0-5-57</inkml:trace>
  <inkml:trace contextRef="#ctx0" brushRef="#br0" timeOffset="179089.8438">16874 1589 288,'1'-4'4,"1"4"-6,1 6-2,-1 7 18,-2 9 14,-2 5 0,-8 6-5,-2 2 1,-4 7-8,-2-2-3,-4-7-6,-1-3-1,3-10-6,2-4 0,4-2-2,0-7-9,4-2-16,2-5-48,-1 0-83</inkml:trace>
  <inkml:trace contextRef="#ctx0" brushRef="#br0" timeOffset="179326.1719">16646 1725 338,'8'0'-4,"6"-1"8,2 1-8,3 0 16,3 0 5,2 1-3,-1 5 2,-1 3-4,-3 2-3,-1 1-3,-1 8-1,-3-1-3,-1 2 0,-3-2-2,-1-6 1,0-2-1,-2 0-10,0-4-22,1-1-42,4-1-60</inkml:trace>
  <inkml:trace contextRef="#ctx0" brushRef="#br0" timeOffset="179521.4844">17150 1743 102,'1'-5'289,"-1"1"-287,4 0-3,3 1 3,3-1 1,3 1-1,4 1-2,1 2-1,1 0-8,0 0-29,-3 0-44,-1-1-90</inkml:trace>
  <inkml:trace contextRef="#ctx0" brushRef="#br0" timeOffset="179693.3594">17202 1879 254,'-4'2'74,"1"0"-72,1 0-4,2-1 21,-1-1-3,1 0-9,4 1-7,6-1-11,5-1-15,8-5-29,2-4-41</inkml:trace>
  <inkml:trace contextRef="#ctx0" brushRef="#br0" timeOffset="180005.8594">17854 1554 299,'-6'-5'6,"-4"5"-5,-1 7 3,-2 11 17,-3 9-3,-5 5 1,-3 6-1,-2 2-3,1 1-10,3-4 0,3-7-4,4-10-8,6-10-33,4-4-52,0-4-51</inkml:trace>
  <inkml:trace contextRef="#ctx0" brushRef="#br0" timeOffset="180241.2109">17650 1638 231,'3'-2'16,"2"2"-17,2 0 11,0 2 39,3 5-20,0-1 0,-1 3-11,1 2-3,2 7 0,1 4-2,-1 3-4,-1 2-3,-2 5-3,-2-3-1,0-2 0,0-7-4,0-6-24,3-4-24,0-4-21,2-2-37</inkml:trace>
  <inkml:trace contextRef="#ctx0" brushRef="#br0" timeOffset="180421.875">17961 1746 315,'4'0'33,"0"2"-31,4 0-5,3 0 4,4-2 8,4 0 0,2 0-4,-1 0 0,-1-3-3,1 1-4,-2-4-36,-3 0-71</inkml:trace>
  <inkml:trace contextRef="#ctx0" brushRef="#br0" timeOffset="180636.7188">18105 1627 397,'-4'2'7,"0"0"-7,0 1 7,0 6 28,1 2-17,-1 6-4,-1 3-3,0 2-5,1 3 0,3 1-3,0 4-3,1-2-18,0-6-29,6-2-16,3-11-58,2-4-113</inkml:trace>
  <inkml:trace contextRef="#ctx0" brushRef="#br0" timeOffset="181041.0156">18331 1608 403,'2'-4'2,"-1"-2"-1,1 4 0,0 1 12,5-2-4,5 3-4,6 0 4,3 0-4,3 6-1,1 0 3,-3 4-7,-5 0 1,-5-1-1,-5 0 2,-4 1-2,-3 2 0,0 3 3,-7 2-1,-7 5 2,-4-3-2,-5 2 2,3-3-2,3-6-1,4 5-1,1-2 4,5-1-1,2-2-2,3-6 0,2-2-1,2-1 0,7 0 2,5-1 2,9-1-2,5-1-3,3-7-8,3-7-11,0-3-9,0-1-19,1-2-42,-3 3-59</inkml:trace>
  <inkml:trace contextRef="#ctx0" brushRef="#br0" timeOffset="181617.1875">19089 1204 1,'8'-9'313,"1"1"-316,-2 0-31,3 4 34,-1 0 10,0 4 0,-1-1-5,-1 0-2,1 5-1,1 3-3,-3 0 1,0 2 0,-5 1 0,-1 5-4,-8 6-3,-5 3-1,-7 6 8,-4 7 0,0 5 1,0-1 1,2-1 1,5-6 4,3-6-2,7-3-3,4-7-3,3-5 2,7-3-1,7 2 0,2-3 4,6 2-3,-1-1 1,-4 1 2,2 4-1,-7 4 8,-2 3-1,-5-1 3,-4 6 0,-4 8-2,-5 0 1,-1-3-2,-1-4 3,4-7 3,-1-1-2,2-5-2,1 1-6,1-1-6,2-3 1,1 0-18,0-3-21,5-3-15,1-4-24,5-2-92</inkml:trace>
  <inkml:trace contextRef="#ctx0" brushRef="#br0" timeOffset="182333.0078">19524 1534 259,'0'4'101,"0"1"-112,0 5-22,0 5 35,0 3 15,1-1-4,-1 0-6,2-1 1,0-1-3,0-2-1,1-1-1,-3-4-1,0-4-3,1-3 2,-1-1 1,0 0 8,0-1-2,-1-7 0,0-2-9,-2-6 1,2-5 1,-1-4-1,2-6 0,4-4 0,3-3 0,4-8 1,1 2-2,4 5 2,3 6-1,3 13 0,0 6 0,1 4-2,-4 7 3,-2 3-2,-2 0 0,-5 5 1,0 6-2,-4 4-1,-5 4 2,-2 2 0,-12 6 1,-3 1-5,-8 7-4,-2-3 0,0-9 6,8-1 2,8-11 2,9-6-1,1 0-2,6-4 3,4 1 1,4 3 1,4-3 0,2 1-3,-3-2 1,1 5 5,-4-1 1,0 5 0,-1 0 3,-1 2 0,-3 3-3,-3-3-2,-2 1-4,-3-3 1,-1 0 1,-1-3-1,-7 2 2,-3-2-1,-4 1-2,-2 2 1,0-1-1,-4-1 0,1-1-2,1-1-3,2-3-4,2 0-11,6-5-8,0-3-22,4-4-39,5-2-86</inkml:trace>
  <inkml:trace contextRef="#ctx0" brushRef="#br0" timeOffset="182570.3125">19873 1276 351,'9'-6'9,"0"5"-11,2 3-12,-3 5 13,2 6 14,-1 4 5,-1 5 6,-3 9 1,-3 7-3,-2 9-4,-5 5-8,0-1-3,-2-2-5,3-9 0,1-7-6,2-5-14,1-6-12,3-6-6,0-5-34,2-6-45,-1-5-88</inkml:trace>
  <inkml:trace contextRef="#ctx0" brushRef="#br0" timeOffset="183109.375">20109 1105 345,'3'5'-12,"5"-5"-31,1-2 64,4-1 17,6-1-24,4 2-2,4 0 3,-1 2-3,1-2-3,-2 2-1,-5 0-7,-2 4 2,-4 5-3,-5 6 0,-4 8 1,-5 1-1,-4 7 1,-8-2 0,-4 6 0,-5 1 2,0-2-2,2-3-1,4-3 3,8-1-1,7-3-2,0 0 0,7-2 2,3 1-1,1 1-1,3-4 1,-1-2-1,-2 1 1,2 5 0,-4 1-2,-2 1 1,-2-3 1,-1 0 0,-4-4 1,0 2 9,-3-1-1,-5-3 1,-1 6 1,-4 2 2,-3-1 1,-2-2-3,-5-3-3,3-1-5,1 0 1,0 0 0,2-2-1,0 2 0,2-2-4,-2 4 0,-4-1-31,-6 0-48,-10-5-101</inkml:trace>
  <inkml:trace contextRef="#ctx0" brushRef="#br0" timeOffset="195273.4375">18494 3020 180,'0'-6'0,"1"4"1,0-1 2,-1 3 45,0 0-16,0 0-15,1 0-5,1 3-4,3 4 1,1 2 9,-1 7-4,-2 3 1,-1 5-9,-2-2 1,-2 1-3,-3-1-1,1-1-3,0-2 1,-1-3-2,3-1-18,2-3-18,0-7-20,5-2-39,2-5-72</inkml:trace>
  <inkml:trace contextRef="#ctx0" brushRef="#br0" timeOffset="195785.1563">18573 2937 215,'-5'-6'1,"2"0"-1,-2 2 6,2 0 40,1 2-25,0-1-7,0 0-3,2 1 5,0 2 0,0-1-5,4 0-5,2 0-6,4-1 0,2 2 0,5 0 0,-1 3 6,2 3-1,-3 2-2,-2 5-3,-5 1 0,-5 4-2,-3 0-4,-5 2-5,-2-2-1,-4-4 4,-2 0 5,2-3 3,-1-1 0,6-4 0,2-1-1,3-3 1,1-1 0,0 1-4,7 1 2,5-3 2,4 3 2,3 0-2,2 3 0,-2 5 0,-2 0 4,-3 4 5,-5 0-1,-2 2-4,-4-1-3,-3 1 1,-1-2-1,-7-1 0,-2 0 2,-3-2-1,-5 0 2,-1-2-2,-3-1 0,1-2-1,2-5 0,1-2 1,2-2-4,6-4-23,4-4-23,6-6-56</inkml:trace>
  <inkml:trace contextRef="#ctx0" brushRef="#br0" timeOffset="196014.6484">18832 2984 287,'2'-2'2,"-2"2"-3,0 6-2,0 3 32,0 6 0,0 5-2,-3 7-5,1 3 4,-2 2-7,2-1-10,-1-4-6,3 1-2,0-3-1,3-2-9,2-3-11,1 0-15,1-3-17,0-4-26,3-4-62</inkml:trace>
  <inkml:trace contextRef="#ctx0" brushRef="#br0" timeOffset="196632.8125">19227 2524 104,'0'-5'20,"0"3"-2,1 1-3,-1 1 19,2 0-18,-2 4-16,0 8 1,0 8-1,3 8 15,-2 7 8,0 13-4,0 3-6,-1 10-1,-1 2-1,-4 5-6,-2 3 0,0 0 0,0 1 5,1-5 2,1-2 6,0-4-4,4-3-3,1-3-5,-1-5-2,1-7-4,-1-6 0,0-9-1,1-6-5,0-5-28,0-8-34,0-6-49</inkml:trace>
  <inkml:trace contextRef="#ctx0" brushRef="#br0" timeOffset="197049.8047">19665 2455 33,'1'-7'7,"3"3"-1,0-2 8,0 3 38,-3-1 2,-1 1-12,1 2-2,-1 0-1,1 1-5,-1 0-16,-3 6-18,-5 7 1,-4 9 6,-6 11 4,-5 3-6,-3 0-2,-3-6 0,5-5-2,6-8 0,6-9-9,4-4-16,3-4-17,1-4-16,2-6-12,0-7-17,2-4 13</inkml:trace>
  <inkml:trace contextRef="#ctx0" brushRef="#br0" timeOffset="197236.3281">19486 2526 13,'2'-30'22,"1"6"-8,-1 6 34,-2 9 14,0 6-2,0 2-7,3 1-28,1 1-18,5 4 3,4 4 11,4 0 10,3 7-1,0 0-4,3 0-5,-4 2-8,1 0-10,1 2-2,-1 2-1,0 1-10,-5 4-17,-3 0-17,1 0-25,-2 1-34,1-2-33</inkml:trace>
  <inkml:trace contextRef="#ctx0" brushRef="#br0" timeOffset="197721.6797">19711 3542 128,'2'-2'106,"-2"1"-69,0 1-36,0 3 5,0 5 17,-4 5 11,-3 6 0,-7 4-12,-3 2-3,-3 2-5,1-2-7,3-4-5,-2-3 1,1-3-7,2-3-13,3-3-14,4-4-3,2-2-7,0-3-20,2-3-16,1-7-70</inkml:trace>
  <inkml:trace contextRef="#ctx0" brushRef="#br0" timeOffset="197924.8047">19518 3588 80,'2'-13'49,"1"5"-8,1 3 7,5 1 3,0 2-27,4 2-5,2 3 1,2 4 1,0 4 3,-1 3-7,-2 3-5,0 0-7,-3 2 0,-1 0-3,-2 1-5,1-2-16,-1-3-22,1-1-22,3-6-13,1-3-4,3-5-39</inkml:trace>
  <inkml:trace contextRef="#ctx0" brushRef="#br0" timeOffset="198133.7891">19882 3630 332,'0'0'2,"0"0"-6,0 0 1,1 0 14,6-2-1,2-2-5,5 0-3,2-2-2,-1 1 0,2 1-1,-2-1-12,-1 3-33,-1-1-30,-2-2-50</inkml:trace>
  <inkml:trace contextRef="#ctx0" brushRef="#br0" timeOffset="198344.7266">19974 3545 330,'-1'0'8,"-1"3"-8,0 2-6,-1 3 17,-1 3 7,0 2-7,0 1 1,0 3 0,1-1-4,1 2-6,1-2-2,1 0-8,5-1-30,2-6-32,4 0-33,0-7-71</inkml:trace>
  <inkml:trace contextRef="#ctx0" brushRef="#br0" timeOffset="198728.5156">20235 3546 361,'0'-4'3,"0"1"-7,0 1 13,2-1 12,4-1-14,6-2-5,4 2 0,5 1 1,0 1-1,0 2 2,0 2-2,-4 1 1,-1 4 1,-4 1-2,-3 3-2,-3 3 1,-5 2-1,-2 1 1,-8 2 0,-2-3 0,-2 2-1,-2-2 1,3 0-1,3-3 0,3-4 1,2 0 1,3-2 2,2-1 2,6 2-2,4-3 0,3 0 7,8-1-2,3-3-3,7-1-3,2 0-5,3-5-27,2-1-74,-4-2-209</inkml:trace>
  <inkml:trace contextRef="#ctx0" brushRef="#br0" timeOffset="206201.1719">17062 4470 37,'0'0'29,"0"0"2,0 0 4,0 0-2,0 0-8,0 0 0,0 1-4,0 1-6,-1 4 3,-2 4 2,-4 7 3,-2 3-9,-5 7-5,-1 0-3,-4 1-5,-2 0 1,2-4-1,3-4 0,5-7-11,5-4-19,5-7-27,1-2-34,2-6-57</inkml:trace>
  <inkml:trace contextRef="#ctx0" brushRef="#br0" timeOffset="206540.0391">16948 4500 84,'2'-2'10,"-1"-1"-1,-1 1 33,2 1 5,-1-1-16,0 2-1,0-1-7,-1 1-2,0 0-4,1 0-1,0 0-7,2 1-4,1 4-1,5 5 6,5 2 5,2 2-1,2 5-4,0 4-4,-2 0-3,-3 1-1,-2-1 1,-2-2-3,-2-2 0,-1-3 0,-2-4 1,0-3-7,1-3-9,0-2-13,0-2-12,1-2-4,2-1-8,1-5-32</inkml:trace>
  <inkml:trace contextRef="#ctx0" brushRef="#br0" timeOffset="206957.0313">17262 4595 103,'-2'0'49,"0"0"-32,2 0 4,0 0 29,0 0-12,3 0-11,-1 0-2,3 0-5,3 0 1,3-2-4,2 2-7,0-3-1,-1 1-6,0-1-2,-1 1 0,2-1 0,-2 0-2,-2-1-9,-1-1-22,-1 2-14,1-2-13,-1 0-35</inkml:trace>
  <inkml:trace contextRef="#ctx0" brushRef="#br0" timeOffset="207208.0078">17351 4494 275,'0'0'9,"0"0"0,0 0-4,0 0 27,0 5-17,0 6 0,0 6 4,2 5 4,-2 3-7,0 0-4,0-1-6,-2-1-4,2-2-1,1-2-2,2-2-8,0-6-11,1-1-19,1-4-36,1-4-61</inkml:trace>
  <inkml:trace contextRef="#ctx0" brushRef="#br0" timeOffset="207688.4766">17512 4541 271,'-3'-5'27,"1"0"-25,1 1-10,1 0 30,0-2 5,6-2-19,2 0-1,4 0 0,1 2 0,1 2-1,-1 1-1,1 2 3,-4 0-3,-1 1-2,-4 1-3,1 3-1,-2 2 1,0 4-2,-1 2 2,-3 3-1,-4 4 1,-4 0 0,-1 2-2,-3-1-5,0-2-3,-1-1 6,0-2 3,4-2 1,2 0 0,3-2-1,1-4 2,3-1-4,0-3 3,0-1 0,3-1 3,-1 1-1,4 0 3,0-2-2,4 0 2,1 0-1,0 0-1,1-1-4,-1 0 2,0 0-14,1 0-24,1-1-26,-2-2-22,0-2-84</inkml:trace>
  <inkml:trace contextRef="#ctx0" brushRef="#br0" timeOffset="207963.8672">17820 4556 287,'0'-1'6,"0"-1"-6,3 1 27,0-2 7,3 0-19,2 0-8,4 0-2,1-1 1,2 2-2,-2-1-5,-1 2 1,0 1-1,-2 0-24,0 1-23,-3 1-24,-2 1-28</inkml:trace>
  <inkml:trace contextRef="#ctx0" brushRef="#br0" timeOffset="208163.0859">17809 4689 40,'-7'10'103,"3"-4"-84,2 0 20,2-3 20,1 0-14,5-3-5,4 0 2,4 0-11,3-3-11,-1 0-7,0-1-4,0 0-7,-3-1-2,0 0-12,-2 3-34,-5-3-47,-2 0-167</inkml:trace>
  <inkml:trace contextRef="#ctx0" brushRef="#br0" timeOffset="209847.6563">18126 4499 36,'1'-1'24,"2"0"-3,-2-1 8,2 2-1,-1-2 3,0-1 5,1 1-5,1-2-6,2 0-8,1 1-4,3 0-4,2-1 2,0 2-1,1 2-1,-2 0-4,0 3 0,-1 2-4,-2 2-1,-1 3-1,-4 3 1,0 4 1,-3 3-1,-1 1 0,-3 1 1,-2 0-1,-5 1 0,-2 1 1,-1-3 0,0-1-1,1-3 2,3-4 0,1-3-2,1 1 0,3-2 0,3 0 0,2-3-1,0-3 1,2 1 0,4-3 1,2 0 1,5-1 3,4 0-2,4-3-1,1-1-4,1-2-17,-1 2-10,-1-1-6,-4 0-18,0 0-43</inkml:trace>
  <inkml:trace contextRef="#ctx0" brushRef="#br0" timeOffset="210342.7734">18528 4493 236,'0'-5'1,"0"5"-1,0 0 8,0 0 16,1 0-18,1 2-4,3 6 7,2 4 7,0 3 3,1 4 3,-1 2-6,-4 2-3,3 2 0,-2 0-4,-1-2-1,1-3-3,0-2-1,2-5-2,1-4 1,-2-3 0,-1-3 0,1-2 2,0-1-1,0-1 6,-1-4 0,1-4 1,-2-3-3,3-4-5,-2-4 0,0-3-2,1-2 0,-1-2-1,4 0 1,-2 1-2,1-1 1,-1 5 0,-2 5 0,2 4 0,-3 4 1,-2 3 0,0 2-1,-1 0 0,1 2-1,-1 0-4,0 1-10,-1 1-18,0 1-27,-2 3-35,0-2-51</inkml:trace>
  <inkml:trace contextRef="#ctx0" brushRef="#br0" timeOffset="210723.6328">19212 4402 276,'1'-4'5,"-1"4"-4,-1 3-4,-2 5 17,-2 4 10,-3 4-7,-6 4-8,0 3-3,0 2-7,-1 1 3,-1-4-1,2-2 1,0-5-4,3-2 1,2-3-3,2-3-11,1-1-12,0-4-13,0-1-29,1-1-45</inkml:trace>
  <inkml:trace contextRef="#ctx0" brushRef="#br0" timeOffset="210999.0234">19017 4447 240,'3'0'8,"0"0"-6,3 2 21,1 5 7,1 2-7,3 0 9,2 1-8,1 1-5,0 2-12,-1 2-3,1 1-2,-1-2-1,-5-1 2,0-1-2,-2-2-2,1 1 2,-1-2-1,-1-1-1,0-1-4,-2 0-11,0-2-9,1-1-16,-2-1-12,3 0-14,0-2-29</inkml:trace>
  <inkml:trace contextRef="#ctx0" brushRef="#br0" timeOffset="211995.1172">19374 4565 165,'0'-1'6,"0"-2"2,0 3 6,1-2 28,1 1-15,6-2-10,3 0 4,4-1 7,3-1-5,2 0-3,1 2-5,-2-2-10,-1 0-5,-4 3-14,-2-1-35,-1 1-23,-5-3-22,-3 0-66</inkml:trace>
  <inkml:trace contextRef="#ctx0" brushRef="#br0" timeOffset="212223.6328">19498 4466 196,'-1'-1'12,"1"1"11,-1 0-18,1 0 23,0 1-10,0 4-5,3 4 10,-2 4 3,1 5-5,-1 1-4,-1 1-11,0 0-4,-1-2-2,-1-1-2,1-4-6,1-1-8,0-4-14,0 0-3,1-5-17,5-3-26,3-3-33</inkml:trace>
  <inkml:trace contextRef="#ctx0" brushRef="#br0" timeOffset="212583.0078">19641 4448 211,'2'-5'21,"2"2"-17,1 1-2,4 1 25,1 0 3,2 0-10,2 1-5,0 1-4,-2 4-7,-4 1-1,-2 2-4,-2 2 0,-2 2-1,-2 1 0,-3 5-2,-2 0 0,-3 1 3,1-3 1,-2-1 1,1-2 0,-2-1-1,3-3 4,2-2 5,2-1-1,1-4-3,2 0-3,0-2 0,2 0 2,5 0 4,7-3 6,7-1-9,0-5-5,3 1-2,2-3-14,-1 1-20,3 0-24,0 0-30,-4 0-52</inkml:trace>
  <inkml:trace contextRef="#ctx0" brushRef="#br0" timeOffset="212784.1797">20020 4508 264,'0'1'3,"0"-1"0,0 0 19,0 0 35,2 0-25,3-3-17,3 0-14,1-2-1,5 2-1,-2 0-18,-1 2-42,-3 1-46,-5 0-95</inkml:trace>
  <inkml:trace contextRef="#ctx0" brushRef="#br0" timeOffset="212970.7031">19971 4666 166,'-7'7'39,"1"-2"-29,3 0 10,2-3 32,1-2-14,3 0-5,2-1-9,4-3-13,3-1-8,4-2-3,1-2-15,0-1-38,-2 0-44,-1 0-71</inkml:trace>
  <inkml:trace contextRef="#ctx0" brushRef="#br0" timeOffset="213175.7813">20205 4549 283,'2'-1'17,"2"-4"-10,3 2 33,1-1-3,3 1-29,2 0-7,2-2-1,2 2 0,0-1-8,-2 1-35,1-1-62</inkml:trace>
  <inkml:trace contextRef="#ctx0" brushRef="#br0" timeOffset="213386.7188">20467 4381 300,'1'-1'10,"-1"1"1,1 1 15,0 8 4,-1 3-4,0 6-4,-4 4 1,-1 3-3,0 0-11,0 0-6,2-2-3,-1 0-28,0-1-42,1-2-50,1-9-142</inkml:trace>
  <inkml:trace contextRef="#ctx0" brushRef="#br0" timeOffset="214046.875">20740 4293 187,'0'0'3,"2"0"-5,0 2 1,1 1 16,3 0 5,-1 1 0,-1 2 5,0 3 0,1 4-6,0 0-3,1 3-5,-3 2-4,0 1-2,-2 2 4,-1 1 1,0-3-2,0 1-1,0-2-3,1-1-2,1-3 0,1-3 2,-1-3-2,0 1 3,1-4-1,2-3 0,-1-1 1,-2-1 4,3-3 5,1-3 0,4-5-5,2-3-7,-1-2 0,0-5-1,0 0 0,2-2 0,0-2-1,-2-1 2,-2 1-1,-1 3-1,-1 2 1,-2 2-1,-1 4 0,-3 5-1,1 4 2,-2 3-2,0 0 0,0 2-14,-4 0-21,0 0-21,-2 2-41,-2 2-77</inkml:trace>
  <inkml:trace contextRef="#ctx0" brushRef="#br0" timeOffset="214445.3125">21247 4350 10,'1'-2'192,"3"-1"-176,1 1-14,0-1 34,0 2 7,-3 1-14,-1 0-10,0 2-11,-1 6 0,-3 4 4,-6 5-1,-6 8-4,-3 0-2,-2 2-2,-1-4 0,0-1-1,1-2-1,3-4 1,5-3-3,2-2-10,2-3-14,2-2-22,3-3-30,1-3-49</inkml:trace>
  <inkml:trace contextRef="#ctx0" brushRef="#br0" timeOffset="214686.5234">21067 4378 310,'1'2'-1,"5"2"-7,2 2 10,0 0 15,3 4 3,-1 2 1,1 1 2,0 1-4,0 1-12,-1 2-4,-1-1-1,0 2-2,1-1 0,-1-3-4,1-1-9,2-3-3,2-1-20,1-3-38,0-4-62</inkml:trace>
  <inkml:trace contextRef="#ctx0" brushRef="#br0" timeOffset="215147.4609">21361 4453 115,'0'0'93,"3"0"-70,5-1-20,4-1 30,0 0 1,2 1-15,-1-1 0,1 0-2,-3 0-10,-1-1-7,0 2 0,-2-1-12,-1 1-20,0 0-10,0 0-19,-2-1-18,-3-2-20</inkml:trace>
  <inkml:trace contextRef="#ctx0" brushRef="#br0" timeOffset="215375">21468 4386 142,'0'0'41,"-2"0"-26,0 0-5,2 0 25,-2 0-14,1 4-9,-2-1-3,-2 5 4,-1 2 1,3 3-5,0 1-2,1 1-3,0 2-4,2 1 0,0-1-1,1-1-20,3-1-14,1-3-19,-1-1-16,2-3-41</inkml:trace>
  <inkml:trace contextRef="#ctx0" brushRef="#br0" timeOffset="215818.3594">21627 4434 268,'0'-5'1,"2"0"-5,0 1-1,0 1 20,2-1-5,1 1-6,1-1-1,3 2 8,0 1-1,0 1-3,4 1-1,1 3-2,-2 1-1,0 1-2,-5 3 4,-3 1-3,0 2-2,-3 1 1,-3 2 0,-5-1 2,-4 2-1,-1 0-2,2-2 2,0-3-2,0 1 3,3-5-3,3-1 3,3-2-1,0-2 1,1 1-3,1-1 2,4-1 0,2 0 5,3-1-1,3 0 0,3 0-6,2-4 1,0 0-1,-1-2-9,1-3-23,1-1-27,-1-2-46</inkml:trace>
  <inkml:trace contextRef="#ctx0" brushRef="#br0" timeOffset="216035.1563">21964 4450 286,'-3'0'7,"3"0"-7,0 0 49,0-1-4,0 1-22,3-1-6,5-2-7,7-2-8,2 1-2,0 0-3,-1 0-17,1 3-24,-5 1-9,-3 0-31,-5 0-85</inkml:trace>
  <inkml:trace contextRef="#ctx0" brushRef="#br0" timeOffset="216207.0313">21911 4546 218,'-5'3'44,"1"1"-42,4-1-2,0-3 40,4 0-12,3 0-4,5-1-4,4-3-10,4-1-7,0-3-5,0 0-41,-1-4-53,0-2-85</inkml:trace>
  <inkml:trace contextRef="#ctx0" brushRef="#br0" timeOffset="216575.1953">22255 4306 228,'0'-3'3,"2"1"-2,-2 2 46,0 0-12,-3 2-24,-5 5-4,-4 3 3,-3 4 5,-3 3 5,-1 4-6,2 5-1,1-1-6,2 0 3,3-2-1,6-3-5,5-1-2,7-4 1,7-4-3,1-1 3,4-6-1,0-4 0,-1-2-3,-2-4-2,-3-4 1,-4 2-2,-5-2-2,-4 0-6,-7 1 0,-6 0-14,-5 1-5,-3 3 2,-2 0 1,-3 4-20,0 2-58</inkml:trace>
  <inkml:trace contextRef="#ctx0" brushRef="#br0" timeOffset="217754.8828">22526 4342 60,'0'-3'6,"0"1"-6,0 0 40,0 0 5,0 0-16,1 1-1,-1 0 7,0 1-10,2 0-11,-1 0-10,1 3-3,1 7 7,1 5 9,0 5-3,1 6-1,-3 3-4,-1-1-4,2-2-2,-1-5-3,0-2 1,2-4 0,0-7 0,1-1 3,1-5 3,-1-2 11,1-5-1,0-5-6,1-2-7,-1-2-2,1-2-1,-1-2 0,1 0-2,0-2-1,-2-2 0,3 1-4,-2-1-1,0 2 2,-1 5-4,-2 2-3,0 5-9,-1 5-10,1 2-12,-2 1-32,3 0-54</inkml:trace>
  <inkml:trace contextRef="#ctx0" brushRef="#br0" timeOffset="218000">22930 4347 272,'0'2'9,"0"2"-15,0 4 1,-7 6 22,-3 6 1,-4 2-3,-1 0-7,-5 0-3,3-2-2,-1-3 3,5-3-5,2-4 1,2-2-3,0-5-10,-1-1-30,3-2-51</inkml:trace>
  <inkml:trace contextRef="#ctx0" brushRef="#br0" timeOffset="218226.5625">22749 4375 67,'6'5'214,"0"-1"-216,4 5-3,2 3 16,-1 0 11,-1 2-12,-2-2-3,0 3-1,0 0-1,-3-2-4,3 1 1,-2 0-4,2-2-6,1-2-11,0-1-7,4-3-11,-1-2-11,1-3-41</inkml:trace>
  <inkml:trace contextRef="#ctx0" brushRef="#br0" timeOffset="218480.4688">22971 4463 174,'0'-4'101,"0"0"-101,0 0-1,4 2 26,6 0-7,4-2-14,2 3 5,-1-3 0,4 1-5,0 0-2,4 0-4,-2 0-20,-1-1-21,-2 0-32,-4 0-62</inkml:trace>
  <inkml:trace contextRef="#ctx0" brushRef="#br0" timeOffset="218659.1797">23078 4403 60,'-9'0'171,"5"0"-167,1 2-7,3 2 15,0 2 13,0 5-8,2 1-2,-1 5 0,2-1-3,-2 0-9,-1-1-2,1 0-17,-1-6-36,0 1-43,4-5-50</inkml:trace>
  <inkml:trace contextRef="#ctx0" brushRef="#br0" timeOffset="219007.8125">23213 4367 305,'4'-4'7,"-1"0"-4,5 2 3,1 0 8,2 1-8,3 1 1,0 0 1,1 2-1,-3 5 0,-3 1-5,-3 5-2,-5 2-1,-5 3 0,-4 1-5,-2-2-7,-3-2 8,2-2 2,0-4 4,3-1-1,2-3 1,5-1-1,0-1 2,1-3-1,1 0 2,4 0 6,5-4-3,2-1-2,5-3-4,4 1 0,2-1-6,-1-2-28,-1-2-45,1-2-66</inkml:trace>
  <inkml:trace contextRef="#ctx0" brushRef="#br0" timeOffset="219178.7109">23497 4406 279,'-2'0'6,"2"1"-13,0 0 0,3-1 27,3 1-4,1-1-2,3 0-4,1 0-8,-2 0-21,-3 0-54,-3 0-94</inkml:trace>
  <inkml:trace contextRef="#ctx0" brushRef="#br0" timeOffset="219351.5625">23440 4536 277,'0'0'9,"0"0"2,1 0 62,3-3-35,4-3-35,4-1-3,2-1 0,2-1-18,1 0-27,1-1-26,2-4-81</inkml:trace>
  <inkml:trace contextRef="#ctx0" brushRef="#br0" timeOffset="219875">23665 4307 151,'0'-6'1,"2"1"13,4 1 51,-1-1-25,2 1-19,3 1-7,4 1 0,1 2 0,-2 0-2,2 0-1,-1 0-3,1 3-3,-8 1-2,0 3-4,-1 1 1,-5 2-1,-1 3 1,-8 3 1,-7 0 0,-3 1-1,-3-1 0,3-1-1,4-3-2,4-2 0,4-2 2,6 0 0,0-2 0,0-2 1,3 1 0,4-1 0,4 2 0,0 1 0,-1-2 0,1 3 0,-2 1 0,-1 1 0,-1 3 3,-2-1 6,-2 2 4,-3 0 2,-1 0-5,-4 0-2,-4 0-2,1-4 1,-2 1 0,-3-2-2,-6-1-5,-3 0-1,-5-2-31,-9-1-28,-8-3-47</inkml:trace>
  <inkml:trace contextRef="#ctx0" brushRef="#br0" timeOffset="220624.0234">16998 5176 151,'4'-6'19,"0"2"-12,1 0 6,-2 2 33,-2 2-7,-1 0-17,1 6-13,0 4-4,-1 8 11,-6 5-1,-5 9-7,-4 2-2,-3 0-5,-4-2 0,0-6 1,-1-3 1,2-4-3,2-5-5,3-3-18,6-4-30,3-3-42,3-4-92</inkml:trace>
  <inkml:trace contextRef="#ctx0" brushRef="#br0" timeOffset="220898.4375">16823 5293 241,'1'-5'28,"2"1"-22,-1-1 28,3 0 0,2 0-14,5-1-5,2 0-2,1 5-5,3 2 1,2 8-6,-3 4-3,0 3 0,-3 2 0,-2 0 2,1 0-2,-3 0 2,-1-2-3,-1-1 2,2-3-1,1-2 0,3-3-3,-2-3-5,1 0-18,2-3-7,0-1-11,-1-3-36,1-4-66</inkml:trace>
  <inkml:trace contextRef="#ctx0" brushRef="#br0" timeOffset="221083.0078">17282 5352 85,'0'1'177,"1"-1"-170,2 0-12,0 0 17,5 0 12,0 0-6,3-2-8,1 0-6,2 0-4,-1 0-18,-3 1-47,-2 1-111</inkml:trace>
  <inkml:trace contextRef="#ctx0" brushRef="#br0" timeOffset="221266.6016">17276 5444 201,'-6'4'52,"3"-4"-41,3 1-10,0 1 29,0 0-14,3-1-10,2-1 0,4 0 1,5 0-3,2-1-5,3-3-20,3-1-34,1-3-58</inkml:trace>
  <inkml:trace contextRef="#ctx0" brushRef="#br0" timeOffset="221791.0156">17668 5246 10,'-2'0'172,"1"0"-143,-3 1-12,0 4 23,-3 6-13,-4 7-9,0 4-7,-1 1 4,1 2 5,2-2-7,5-1 0,4-4-6,0-3-2,5-2-1,4-4-2,2-2-1,1-4 1,0-2 1,3-1 0,-1-3 3,1-3-5,-3-4-1,1-2 0,-1-2 0,-2-1-4,-2-2 0,-3 0 2,-1 0-3,-4 1-2,0 2-6,-4 2-8,-4 2-14,-3 4-42,-6 4-63</inkml:trace>
  <inkml:trace contextRef="#ctx0" brushRef="#br0" timeOffset="222338.8672">17949 5225 33,'2'0'0,"1"0"0,-1 3 7,1 0 33,0 0-14,2-1-4,0 1 0,-1 0 6,1 1 2,1 2-3,3 5 0,-3 4 0,-1 3-10,-1 2 0,-2 0-1,2 1-5,0 0 2,-1-1-5,0-5-2,1-2-5,3-4 2,0-3 1,1-2 1,0-3 1,3-1 3,-1-4-4,2-3-1,-1-3 1,-3-3-3,-1-3 2,0-1 0,-1-2-2,-1-4-2,-2 0 2,0-2 3,-1 1-3,1 3 4,-1 6-3,-2 3-1,0 5-1,0 1-5,-1 2-12,1 2-11,-2 0-37,-1 1-83</inkml:trace>
  <inkml:trace contextRef="#ctx0" brushRef="#br0" timeOffset="222671.875">18678 5153 295,'-2'0'8,"0"1"1,0 6-15,-2 6 30,-3 5-5,-1 5-2,-4 3-1,-1 1-1,1-1-8,-1-3-7,-1-5 4,2-3-5,3-4 1,1-3-10,1 0-11,0-4-11,1-1-14,-1-2-36,-1-1-54</inkml:trace>
  <inkml:trace contextRef="#ctx0" brushRef="#br0" timeOffset="222922.8516">18503 5181 258,'1'-4'15,"1"2"-12,2 1 22,0 1 4,3 2-11,4 4 0,2 4-2,0 4-1,0 4-2,-2 0-1,0 3-1,-2 1-2,-2-3-6,0-2 0,-1-3-2,1-3 0,0-1-4,0-3-15,1-1-29,-1-1-29,2-3-48</inkml:trace>
  <inkml:trace contextRef="#ctx0" brushRef="#br0" timeOffset="223226.5625">18916 5227 205,'0'0'21,"0"0"-16,0 0 28,0 0 7,4 1-10,3-1-1,4 0-8,1 0-11,1 0-7,0-2-3,0 0-21,-2 2-28,0 0-17,-2 0-29,-2 0-71</inkml:trace>
  <inkml:trace contextRef="#ctx0" brushRef="#br0" timeOffset="223413.0859">18944 5350 265,'0'0'30,"0"0"-28,7 0 15,1-2 11,2-1-15,1-1-5,-1 1-3,1-1-5,1 2-13,-2-1-45,1 1-55</inkml:trace>
  <inkml:trace contextRef="#ctx0" brushRef="#br0" timeOffset="223650.3906">19230 5247 228,'0'0'50,"0"0"-47,0 0-6,0 1 2,6 0 7,2 0 3,2 0 1,1 0-3,5-1-5,1 0-6,0-2-39,2-2-88</inkml:trace>
  <inkml:trace contextRef="#ctx0" brushRef="#br0" timeOffset="224181.6406">19434 5133 33,'-5'-2'214,"3"0"-211,2 1-3,0-1 35,0 1-4,6-1-23,3-2-7,3 1-1,2-1 2,2 1 1,2 2 1,-1 1 1,-1 0-2,-3 2 0,-1 1-1,-4 1-2,-3 3 0,-2 1-1,-3 3 1,-3 3 0,-5 0 0,-4-2 0,1 0-2,-1-1 0,3-1 2,4-3 0,1-2 1,3-4-2,1-1 1,2 2-1,1-2 0,4 0 2,2 1-2,1 0 2,-1 1-1,-1 1 0,-1 1 0,1 1 0,-1 1 2,-1 1 3,1 2 0,-2 3-2,0-1 4,-2 1-6,-3 0 1,0-3 2,-1 0 3,-2 0-3,-4-2 2,-2-1-3,-4 1 3,-4-2-3,-6 0 0,-2 0-2,-2-2-3,-2 0-12,1-2-10,3-1-11,7-3-42,6-6-108</inkml:trace>
  <inkml:trace contextRef="#ctx0" brushRef="#br0" timeOffset="224965.8203">20010 5068 236,'4'0'6,"1"5"-8,-1 1 22,2 4 4,-1 3-10,0 2-3,0 0-1,0 2-4,0 1 5,1 3 0,-1-3-1,1 3-4,-1-2 2,1-4 0,3 1 1,-1-2-4,3-2-1,0-3 1,-4-3-2,-1-3-2,-1-1 1,0-1 1,-2-1 1,-1-2 3,0-4 0,1-4-4,1-3-2,-2-4 3,-1-2-2,0-2-2,2-1 1,1 1-2,2-1 2,-2 0 0,0 2 0,-1 2-2,2 3 0,0 4 0,-2 4-7,0 0-17,2 2-34,2 0-40,6 0-100</inkml:trace>
  <inkml:trace contextRef="#ctx0" brushRef="#br0" timeOffset="225234.375">20674 5055 353,'2'0'-10,"0"1"-5,-2 3-20,2 4 42,-2 3 4,0 4 2,-9 6 6,-4 0 6,-4 4-11,-3-1-2,-1-3-3,-1 0-6,-2-5-1,3-2-2,3-2-11,5-6-10,3-1-11,3-4-17,3-1-55,0-7-87</inkml:trace>
  <inkml:trace contextRef="#ctx0" brushRef="#br0" timeOffset="225453.125">20504 5092 19,'2'-3'248,"1"1"-229,2 1-18,4 1 12,1 4 11,2 3-6,0 4 3,1 2 1,0 4-6,-1-1-5,0 3-4,-3-2-3,4-1-3,-2-2-2,0-1-14,3-4 1,-1-4-10,3-2-12,0-3-27,-1 0-40,0-2-65</inkml:trace>
  <inkml:trace contextRef="#ctx0" brushRef="#br0" timeOffset="225625.9766">20833 5168 210,'0'-2'71,"0"-1"-50,0 1 9,0 2 20,1-1-17,4 0-18,3-2-11,6 0-2,4 1-1,2-1-2,0 3-3,-3 0-29,-2 0-41,-3 0-51</inkml:trace>
  <inkml:trace contextRef="#ctx0" brushRef="#br0" timeOffset="225801.7578">20868 5224 205,'-12'7'45,"5"-2"-30,3 1 10,3-2 21,1-2-19,0-1-18,4 1-1,7-2-1,5 0-3,7 0-6,4-3-24,2-1-18,0-2-40,0-1-96</inkml:trace>
  <inkml:trace contextRef="#ctx0" brushRef="#br0" timeOffset="226257.8125">21271 5053 274,'0'1'14,"0"-1"-11,0 1-6,0 0 12,0 0 6,0 2 9,0 2 3,-1 3-4,-2 2-10,3 4-1,0 2-1,0 5-2,1-1-1,1 2-3,1-1-4,2-2 1,2-1-1,0-6 1,4-2-1,1-3 0,3-6-7,-1-1-6,0-2 1,2-6-7,-3 0 1,-2-5 5,-3-3 9,1 1 2,-2 0 1,-1 0 1,-1 1 0,-1 4 2,-2 2 5,-1 3 8,-1 5 2,0 0-5,0 0-9,0 6-9,-3 5 3,-2 4 0,-1 4 2,0 4-1,-2 1 1,1 1-22,1 2-40,4-3-37,4-3-99</inkml:trace>
  <inkml:trace contextRef="#ctx0" brushRef="#br0" timeOffset="226737.3047">21699 5110 360,'1'0'8,"1"3"-12,0 5-4,0 2 15,-2 7 1,3 1-3,2 1 5,2 3 0,-1 4-1,1-1-3,1 1 2,0-4-3,0-2 2,-2-7 0,5-2 0,-1-5 7,1-1-5,1-5-3,0 0 1,2-1-3,-1-8-1,-2-2 2,-3-5-3,1-5 0,-2-4 2,0-4-5,-1-2 2,-3 1-1,-1 4 0,-2 5-6,0 5 3,-5 6-8,0 3-10,-3 6-16,-1 1-10,0 3-27,2 3-60</inkml:trace>
  <inkml:trace contextRef="#ctx0" brushRef="#br0" timeOffset="227030.2734">22314 5111 159,'0'0'42,"-5"4"-28,-4 4 19,-4 4 14,-4 5-8,-3 1-3,0 1-9,1 2-4,3-2-11,2 0-5,3-4-6,2 0 0,2-4-17,0-2-18,3-7-10,1-2-42,0-7-88</inkml:trace>
  <inkml:trace contextRef="#ctx0" brushRef="#br0" timeOffset="227257.8125">22138 5135 321,'2'3'0,"4"2"-8,-1 2 13,3 3 26,1 1-16,-1 0 0,2 1 3,-1 3-4,2 2-5,-3 1-6,-1 2-1,1-2-4,-1-2-15,0-5-11,1-4-14,2-5-13,1-2-45</inkml:trace>
  <inkml:trace contextRef="#ctx0" brushRef="#br0" timeOffset="227465.8203">22408 5177 264,'2'-3'8,"2"1"-5,-1 1 14,3 1 18,3 0-22,0 0-6,4 0-5,1 0-1,-3 0-1,2 0-2,-3-2-21,0 0-37,-2 1-56</inkml:trace>
  <inkml:trace contextRef="#ctx0" brushRef="#br0" timeOffset="228210.9375">22386 5317 218,'2'0'19,"2"-1"-9,3-1 36,3-1-12,2 0-16,3-1 0,1 0-7,1 2-10,2-4-16,2 2-25,-1-4-43,0-1-91</inkml:trace>
  <inkml:trace contextRef="#ctx0" brushRef="#br0" timeOffset="228493.1641">22760 5094 206,'1'-2'17,"0"2"6,1 3 21,-2 4-16,0 10 1,-2 5 0,-1 6 6,1 6-9,0 4-13,-2 0-7,4 0-3,0-2-5,0 0-30,1-1-44,-1-5-53</inkml:trace>
  <inkml:trace contextRef="#ctx0" brushRef="#br0" timeOffset="231993.1641">16859 5586 117,'0'0'5,"0"3"-12,0 4 5,2 1 8,1 4-2,0 0 8,3 0-2,1-1 8,-1 0-5,2-4-5,-1 1 3,2-4-2,2 0-4,2-2-1,1 0-2,-1-2 0,2 0-1,1 0-1,0-1 1,-1-1-1,3 0 2,-1-1-3,4 0 2,0-1-1,3 0 1,1 0-2,3-1 1,0 0 0,1 2 1,2-1-2,1 3 1,-1 1 0,0 0 0,2 2 1,1 2-1,0 0 0,2-2 0,4-1 2,2-1 0,3-1-4,0-3 6,3-1-5,0-1 0,1-4-2,-1 1 1,3 0 2,0 0-1,-1 0 1,1 3 1,-1 2-2,-2 3 2,0 1 0,-1 6 4,-2 3 2,0 1-6,-1 2 1,2-1-3,0-1 3,5-3-3,0-4 4,6-3-2,1-2-1,4-4-1,-1-3-4,0-3-2,-2-3 0,-3 1 8,-1-1-2,-3 2 1,2 4 0,-4 3 1,4 4 0,-1 4 3,2 7 5,2 6 6,-1 4 2,-1 4-10,-1-2-5,1-2-1,2-6 0,2-5-3,3-7-17,0-5-20,3-7-12,1-4 6,-4-3 24,-2 0 22,-2-3 16,-5-1 14,0 0-3,0-1-4,0 5-9,1 9 1,-4 8-2,-1 5 3,-5 10-1,-2 5 1,-2 5-5,-2 2-6,1 2-1,2-1-3,4-4-1,0-7 1,6-7-2,-2-9-3,1-4 1,3-5 2,0-5 0,2 0 2,-1-1-1,-2-2 1,3-2 2,-2 1-1,1-3-2,4 0 1,0 0 0,1 2-1,2 3 0,-2 6 0,-6 5 3,-2 4 7,-5 1-3,-5 5-1,-1 0-4,-4 1-3,-1 1 0,-4 0-5,-2 0-22,-5-1-13,-8-2-13,-7 0-31</inkml:trace>
  <inkml:trace contextRef="#ctx0" brushRef="#br0" timeOffset="232417.9688">20546 5789 3,'5'-7'61,"-2"3"-5,1 2-7,-4 2-12,0 4-24,0 8 3,0 7 3,-2 7 3,-5 7-6,-3 3-5,-2 1-3,1-2-2,-3-3 0,1-1-4,-1-5 0,3-4-1,4-6-3,1-4-10,5-6-10,1-3-16,1-3 0,3-1 9,0-5-12,-1-2-25,1-3-7</inkml:trace>
  <inkml:trace contextRef="#ctx0" brushRef="#br0" timeOffset="232572.2656">20448 6045 39,'-4'0'57,"0"2"-10,0 4-11,0 2-7,1 0-10,1 0-2,2-1-10,0-3-1,1 0-2,2-2 0,1 0-2,1 1 0,0-2-1,1 2-14,-3-1-41,0-1-114</inkml:trace>
  <inkml:trace contextRef="#ctx0" brushRef="#br0" timeOffset="232984.375">20619 6234 267,'1'0'12,"0"1"-9,-1 9-7,-5 5 19,-2 4-6,-3 7 0,-4 1-3,-1-2-2,0-1 3,4-6-5,3-5 0,2-7 0,3-5-1,1-6 6,4-8-1,4-6-9,5-7-7,3-2-1,2-3 0,2 0 3,3-1 5,-2-1 4,0 2-3,-1 3 1,-2 7 1,-4 9 0,-3 5 0,-5 6 0,0 1 0,0 7 0,0 3 3,0 6 0,-3 6 4,-1 3 0,2 5-1,-2 2-1,0-2-2,-3-1 1,-1-3-3,-1-5-12,-2 1-32,-2-4-63</inkml:trace>
  <inkml:trace contextRef="#ctx0" brushRef="#br0" timeOffset="233185.5469">20580 6310 385,'4'-5'3,"0"1"-27,4 0 26,4-1 10,1-1-6,4 1-5,2-2-2,-1 3-10,5-2-41,-4-1-101</inkml:trace>
  <inkml:trace contextRef="#ctx0" brushRef="#br0" timeOffset="233352.5391">20930 6190 353,'-3'5'17,"-1"6"-9,-4 8-7,-5 7 31,1 9-16,0 8-12,2 5-4,2 5-1,2-2-57,4-4-139</inkml:trace>
  <inkml:trace contextRef="#ctx0" brushRef="#br0" timeOffset="263291.9922">3275 13772 48,'2'-11'19,"-1"1"36,0 1-8,-1 4 15,0 1-15,0 0-12,0 2-7,0 1-8,0 1-9,0 0-7,-2 3-3,0 9-7,-1 6 5,-2 6 1,0 5-1,-1 3 1,0 1-1,0-4-4,1-4 5,2-5 0,2-5-3,1-6 4,0-5-2,1-4-3,2-2-6,2-6 7,4-8-1,2-6-7,4-8-2,0-4 4,-1-4 4,0-3-1,-3 2 6,-1 1 0,-3 4 2,-2 13 2,-1 7 4,-2 8 2,0 4-5,0 3-6,1 6-2,2 7 11,1 6 0,0 2 1,0 4-1,0 2-1,0-1-4,-1-2-2,3 1 3,-2-2-3,1-4-1,-1-2 1,-1-6 0,1-4 0,-1-5 0,0-3 2,2-5 5,2-5 12,3-7-5,-1-4-8,4-6-2,-2 0-4,0-4 4,-2-3-3,-2-1 5,-2-1-3,0 5-1,0 2 1,-3 6-2,-3 6-2,1 7 0,-2 6-1,0 2-1,0 2-12,0 2-21,0 5-16,0 6-20,-1 3-72</inkml:trace>
  <inkml:trace contextRef="#ctx0" brushRef="#br0" timeOffset="263635.7422">3753 13771 309,'-9'2'1,"-3"1"1,2 2 5,0 1 10,0 5-13,0 2-3,2 3 0,1 5 1,3-2 3,3 0 0,1-1-3,5-2 0,5-2-1,3-3 3,3-5 4,4-3 7,1-3 3,1-5-6,-2-5-3,-4-2-2,-4-1-1,-3 0-1,-5-2-3,-1 0 0,-3-2 1,-4 0-1,-3 2-2,-3 2-5,-1 2-13,-1 3-22,2 2-25,3-1-25,4-1-63</inkml:trace>
  <inkml:trace contextRef="#ctx0" brushRef="#br0" timeOffset="264047.8516">3950 13752 302,'0'7'1,"0"6"2,0 3-2,2 5 23,-2 2-1,0 1-14,0 0-8,-2-3 0,1-4 0,0-4 1,0-3-1,1-4 0,0-3-1,0-1 0,0-2 3,2-4 2,2-3-1,3-6-7,1-5-8,2-1-16,3-3 0,-2-4 5,2-1 8,1-1 12,1 4 5,0 1 4,-2 6 2,-2 7-4,-2 2 5,-1 7 10,-2 2-8,0 8-3,-2 9 3,-2 1-1,-1 5-4,1 0 3,-1 1-4,-1 0-2,3-3-2,1-3-8,3-2-25,0-4-28,1-4-33,0-5-90</inkml:trace>
  <inkml:trace contextRef="#ctx0" brushRef="#br0" timeOffset="264236.3281">4291 13873 334,'-3'3'19,"2"0"-16,1 1-6,0-3 7,1 1 2,3 1-4,4-2-1,3-1-24,3-1-17,1-5-25,2-1-156</inkml:trace>
  <inkml:trace contextRef="#ctx0" brushRef="#br0" timeOffset="264471.6797">4605 13724 293,'0'-2'9,"0"-1"-1,0 3 21,0 6-18,0 6-3,-2 8 4,0 1 8,0 2-3,0 0-6,-1-3-5,2-1-5,0-3-1,1-1-21,0-3-25,1-6-45,4-2-58</inkml:trace>
  <inkml:trace contextRef="#ctx0" brushRef="#br0" timeOffset="264867.1875">4725 13742 222,'2'-1'19,"-1"1"-1,0 1 9,1 6 0,-1 3-5,0 7-11,-1 0-7,0 1 1,-3-2-3,2 1 0,0-6-1,1-2 0,0-3-3,0-3-8,1-2-7,2-1 5,1-1 9,2-5 0,1-5-2,2-1-5,0-3 4,-1-2 3,1-3 2,1-1-1,0 1 1,0 2 1,0 7 4,1 7 7,-3 4 1,-1 2-5,-1 7 4,-2 3-6,-1 3 3,-1 1-6,0 1 0,0-2-1,0 2 0,1-3 0,2 1-3,0-4-13,2-3-16,0-1-27,0-4-49</inkml:trace>
  <inkml:trace contextRef="#ctx0" brushRef="#br0" timeOffset="265135.7422">5163 13494 285,'0'-1'13,"0"1"-12,0 4-13,0 6 12,0 8 16,0 7 6,-2 8-1,-2 5-4,-1 2 1,-1-1-2,2 0-6,0-6-7,2-6-2,1-4-4,1-5-14,0-4-9,1-4-13,0-4-36,1-5-53</inkml:trace>
  <inkml:trace contextRef="#ctx0" brushRef="#br0" timeOffset="265707.0313">5125 13700 320,'-2'2'6,"1"2"-9,0 2-6,1 1 16,2 1 4,4-1 0,3 1-3,4-1 2,3-4-2,2 1-1,4-4-5,0-4 2,2-2-2,-1-2-2,0-4-3,0-1 2,-3-1 2,-2-1-2,-3 3 2,-7-1-1,-4 2 0,-4 0 1,-1 2-1,-5 3 0,-1 3 0,-4 3-3,-1 3 1,-1 7 2,1 5-2,2 5 1,0 5 0,3 2 1,4 1 0,3-3 0,3-5-1,4-6 1,4-4 0,2-3 0,4-4 0,2-3-1,2 0-7,2-7-7,1-1-13,-1-3-32,-2-2-17,-3-3 21,-2 0 28,-2-2 29,-4 0 8,-2 0-3,-3 1 6,-4 2 12,-1 4 6,0 2 18,-3 4 0,-1 4-7,0 3-20,-2 7-14,-1 6-4,-1 5 4,2 2 1,3 4-6,2-3-2,1-2 0,3-3 2,4-2-9,4-4-27,2 0-42,5-7-64</inkml:trace>
  <inkml:trace contextRef="#ctx0" brushRef="#br0" timeOffset="266002.9297">5844 13488 172,'-8'-19'4,"1"4"-5,0 9 14,0 6 27,-4 8-18,1 7-5,-2 5 13,-2 6-6,1 4-1,2 6-6,2 6-7,3 2 9,2 4-1,0 0 7,4-2-6,0-4-8,0-5-1,4-6-7,0-4 0,0-4-1,0-5-1,-2-4-5,-2-5-8,0-4-11,0-5-29,-4-3-40,0-7-87</inkml:trace>
  <inkml:trace contextRef="#ctx0" brushRef="#br0" timeOffset="266407.2266">5717 13771 240,'4'1'4,"0"1"-19,6 1 15,1 2 35,4 0 7,3 1-9,2-2-12,3-1-10,1-2-5,0-1 5,3-2-6,0-3-2,2-4-2,1-4 0,0-2-1,0-5 3,-3 1-2,-5 1-1,-6 1 2,-8 3-2,-6 3 2,-2-1-1,-7 2-4,-5 5-5,-7 2 2,-1 2 2,-2 3 3,0 4 0,4 2 1,4 3 1,1 6-1,3 1-1,4 4 1,1 4-2,4-2 4,1 0-2,6-5 3,3-2-2,4-3 0,4-3 0,3-3-7,3-7-19,2-1-21,1-3-48,-1-6-54</inkml:trace>
  <inkml:trace contextRef="#ctx0" brushRef="#br0" timeOffset="266655.2734">6232 13672 224,'2'0'50,"0"0"-32,3 4-13,0 3 23,2 3 17,0 3-11,-1 4-14,-3 6-7,-3-4-4,0 0 1,-3-4-6,-1-3-2,1-4-2,0-2 1,3-4 1,0-2-1,0 0 4,0-1 4,3-6-3,4-3-12,1-7-17,4-3-20,3-5-29,1-3-21,3 1-24</inkml:trace>
  <inkml:trace contextRef="#ctx0" brushRef="#br0" timeOffset="267767.5781">6467 13654 45,'6'5'38,"1"1"-3,0 0 8,2 0-3,2 0 7,3-2-4,-1 0-13,3-3-7,2-1-6,1-2-4,0-2-7,0-1-2,-3 0-3,-2-3 0,-3 2-1,-2-2 0,-5 0 2,-3-1 0,-2-1 2,-7 2 10,-4 0 3,-4 3-8,-2 3-4,-2 4-5,-2 7 0,0 6-1,1 3 1,4 2 0,4 2 1,4 2-1,7-1-1,3-2 1,6-3 0,6-5 1,2-3-1,6-3 2,2-5-4,2-2-1,3-4-4,-2-4 0,0-5 3,-3-3 5,-2-3-1,-1-3 1,-2-2 1,-2 3-1,-2 1 0,-2 5-1,-3 5 0,-4 4 0,-2 6 1,-2 4 3,-1 8-4,0 6 3,-5 2-1,-1 5 3,-3-1 2,3-5-4,1-4 0,3-6-2,2-5 2,0-2-2,1-2 1,3-1 7,3-5-3,3-4-1,3-3-4,1-3 0,2-2-1,2-3 1,0-1 0,4-1-1,1 1 1,-3 4-2,0 6 2,-8 6-2,-2 6-2,-6 3 0,-1 7-2,-3 5 5,-2 5-1,-3 2 1,-2 3 0,2-2 1,5 2-2,1-4 1,10-2-3,6-7-6,7-4-8,4-6-20,6-2-30,1-6-20,3-4-1,0-6 17,0-4 33,-1-6 26,-2-1 17,-3-1 20,-5 1 3,-4 5 22,-6 5 21,-6 6 19,-5 5-28,-6 2-15,-2 4-2,-9 0-29,-4 8-10,-5 2-5,-5 7 4,-1 2 5,0 0-1,4 1-4,4-3-2,7-2 0,6-1 0,5 1-1,5-2-2,6-3 0,8-1 3,6-2-1,7-4-5,3-3-1,7-3-5,2-5-2,5-4 5,-1-3 1,0-4 5,-5-1 0,-4-2 0,-7 1 0,-7 0 0,-9 2 1,-9 1 0,-7 5 1,-7 3 0,-9 3 6,-6 6-4,-3 3 2,-5 9 4,-2 6 2,5 6-3,5 0-1,8 0 0,10 1-5,10 2 0,15 1 1,14-2 1,15-3-5,13-3-15,12-5-34,8-3-77</inkml:trace>
  <inkml:trace contextRef="#ctx0" brushRef="#br0" timeOffset="289471.6797">10088 13400 23,'0'-3'29,"0"0"7,0 1 11,0-1-17,0 0-10,0 0 3,1 2 0,-1 0-4,0 0-4,0 1-2,0-1-12,1 1-1,-1 0 0,0 0-1,0 0 0,0 0 1,0 0-1,0 0 2,0-2 0,0 2 0,0-1 2,0 1-1,0-1 0,0-2 3,0 2 2,0 1-3,0-2 4,0 2 2,0 0 0,0 0-2,0 0-3,0 0-2,0 0-1,0 0-1,0 0-2,0 0 2,0 0-1,0 0 0,0 3-4,0 1 2,0 1 2,0 2 0,-1 1 1,-1 0-1,1-1 1,-1-1 1,1 0-1,0-2-1,0-1 0,0 0 0,1-3 0,0 1 0,0-1 1,0 0-1,0 0 0,0 0 1,0 0 4,0 0-2,0 0-1,-2 0-3,0-1-2,1 0-4,-1 0 0,1-1-10,0 2-5,1 0-7,0 0 1,0-2-4,0 2-4,1-1-2,0 1-5,0-1 5,-1 0-4</inkml:trace>
  <inkml:trace contextRef="#ctx0" brushRef="#br0" timeOffset="290714.8438">10166 13353 80,'3'-5'61,"-3"3"-32,1 0-20,0 2 20,-1 0 7,0-1-13,0 1-8,0 0 2,0 0-1,0 0-1,0 0-7,0 0-1,0 1-4,0 3-1,-3 6 2,-3 3 3,0 6 2,-5 6 1,-1 2 3,-4 2-5,-3 1-2,-3 0-5,-2-4 1,2-1 0,0-5 0,2-3-2,4-5 0,3-3-2,6-5-11,3-1-14,3-2-11,-1-1 1,2-5-7,1-5-3,2-4 13,2-6-3,1-3 4,0 1-2,0 0 18,-2-1 6,0 6 12,-1 2 25,1 3 2,-1 5 10,0 0 2,-1 2 3,0 0-5,-2 3-4,1-1-5,0 1-6,1 2-8,1 0-6,1 0-2,3 2 0,3 1 6,0 2 3,4 2-2,-1 1 0,1 2-4,-1 1-6,0 2-1,-1 2-2,-1-1-1,-1 3 0,0-3 1,-2 0-2,0-4 1,1 0-8,1-3-10,0-2-6,1-2-17,2-3-16,0 0-28,-1-4-74</inkml:trace>
  <inkml:trace contextRef="#ctx0" brushRef="#br0" timeOffset="290942.3828">10352 13494 191,'0'-1'22,"1"1"9,-1 0 3,1 0 8,0 0-7,-1 0-12,3 2-9,3 1 2,3 0-2,2-2-4,5-1-2,5-1-3,3-3-2,0-2-1,2-1-3,-3 0-17,-1 2-21,-3 2-26,-5 3-34,-5 0-76</inkml:trace>
  <inkml:trace contextRef="#ctx0" brushRef="#br0" timeOffset="291101.5625">10461 13583 50,'-10'7'143,"3"-3"-100,4-1-8,1-1 10,2 0-19,0-2-12,6 1 0,4-1-2,7 0-4,4-1-6,6-4-31,2-4-48,5-1-98</inkml:trace>
  <inkml:trace contextRef="#ctx0" brushRef="#br0" timeOffset="291381.8359">11056 13417 49,'1'-4'76,"-1"2"-11,0 0-5,0 2-6,0 0-10,0 0-20,-6 8-19,-3 3-5,-6 8 12,-5 8 2,-5 0-1,-1 4-4,1-5-5,1-5-3,6-3-1,4-4-3,5-5-12,4-5-17,3-3-32,2-3-57</inkml:trace>
  <inkml:trace contextRef="#ctx0" brushRef="#br0" timeOffset="291618.1641">10865 13413 278,'-1'-1'10,"1"1"-7,0 3-7,3 1 21,3 3 9,4 3 2,0 5-1,2 3 0,2 2-7,-1 0-6,0 2-5,-3-3-4,-1 1-5,-1-1 0,-1-2-4,0-2-12,1-4-6,2-1-25,0-6-25,0-3-45</inkml:trace>
  <inkml:trace contextRef="#ctx0" brushRef="#br0" timeOffset="291826.1719">11231 13509 281,'1'0'16,"-1"0"-4,0 0 10,0 2 16,1-2-21,3 0-6,3 1-4,2-1-4,5 1 2,4-1-1,1 0-4,0-2-10,3 0-43,1-3-54,-1-2-139</inkml:trace>
  <inkml:trace contextRef="#ctx0" brushRef="#br0" timeOffset="292326.1719">11641 13406 175,'-3'-3'1,"2"0"2,1 1 32,0 0 15,1 0-24,5-2-12,2 0-5,3 2 2,4-1 3,-1 1 2,1 2-4,-1-2 0,-3 2-3,-1 2-4,-4 0-1,-2 1-4,-1 3 0,-3 3-3,-1 1 4,-6 2 1,-4 0-1,-1 1 0,-2-1-1,2-4 3,4 0-2,3-3-1,3-1-3,2-2 1,4-1-5,5 1 7,3 0 0,4 0 0,-1 0 0,1 2 1,0 2-1,-2 4 2,-1 1 6,0 0 3,-3 2 4,-4-1-4,-3 1-4,-3 1-4,0-2 0,-5-1-2,-2-3 3,-4-1-1,0-2-2,-4-1 1,-1 0-5,-1-1-12,4-3-22,-1 0-27,3-8-69</inkml:trace>
  <inkml:trace contextRef="#ctx0" brushRef="#br0" timeOffset="292773.4375">11998 13297 232,'-2'-5'10,"0"3"-6,1 0 1,1 2 30,2 0-24,2 1-3,3 6 1,1 0 5,2 3 3,1 4 4,2 1-1,-2 0-8,3 0-2,5-1 0,2 0 1,4-1-4,3 0-3,-1-1 1,-1 0-4,-4-3 2,-2 1 0,-6-1 2,-3-2-2,-2 1-3,-4-2 2,-1-1-1,-4 2 0,0-1 1,0 2-1,-1 0 5,-4 1 0,-1 1 1,0 3-3,-2-1 2,-1 3-2,-4 3-3,-3 2-1,-4 1-9,-2 0-30,-4 2-28,-1-3-47,-4-1-123</inkml:trace>
  <inkml:trace contextRef="#ctx0" brushRef="#br0" timeOffset="293489.2578">9725 13283 211,'3'-3'0,"0"2"5,-2 1 2,0 0 20,-1 4-12,-4 3-8,-4 4 0,-7 3-3,-8 7-1,-5 2-1,-6 6 1,0 2-2,-1 2 2,-2 0 4,4 0 7,3-4 1,3-4 2,5-1-4,5-6-9,4-4-1,6-3-2,7-2-2,5-1-3,8 1 4,4 2 0,8 0 4,2 3 2,6-1 1,-1 3 2,-1 1-3,-1 1-4,-3 0-1,-5-3-1,0 0-7,-1-2-8,-2-3-17,2 0-32,-1-6-65</inkml:trace>
  <inkml:trace contextRef="#ctx0" brushRef="#br0" timeOffset="294969.7266">13010 13399 107,'1'0'8,"0"0"9,-1 1 31,1 0-6,-1-1-21,0 0-4,1 0 7,-1-1-1,0 0 0,0-4-11,-2-1-9,-3 0-1,-5 0 0,-1 2-4,-3 4 0,-4 0 1,0 5 0,-1 5 2,2 4-2,1 3 0,4 3-3,3 1 1,5 0 2,4-2 2,4 1-2,6-4 0,3-3 0,1-3 2,3-4-1,1-5 0,1-2-3,0-6-9,0-3-15,1-3-13,-3-5-1,-2-3 8,-3-2 4,-3-2 4,2-3-2,-3-3 14,-3-2 7,-1 1 9,-3 1 4,-1 4 20,0 6 7,0 5 6,-1 5-10,-1 7-4,2 2 6,0 2 1,-1 0-15,0 3-13,0 5-2,-3 3 4,4 8-1,-1 5 3,1 2-3,1 3 5,2 2-3,0-3-1,3-2-5,-1-3-2,1-3 1,-1-3-3,1-3-15,3-5-14,-2-5-12,2-3-19,1-3-22,0-7-39</inkml:trace>
  <inkml:trace contextRef="#ctx0" brushRef="#br0" timeOffset="295281.25">13247 13363 79,'1'-1'59,"-1"1"-4,0 1-27,0 7-17,0 4 1,-3 6 0,-1 3-3,1 1 14,2-1 0,1-1-6,6-3-3,3-4-3,4-6-1,1-2 3,2-5 2,0 0-2,0-6-3,-2-2-3,-2-3-3,-3-1 0,-2 0-2,-3-2 0,-2-2-1,-2 1-1,-2-2-3,-3 0 1,-2 0-3,-2 2-1,0 2-8,0 5-2,1 5-14,1 3-14,2 1-5,3 3-24,1-1-95</inkml:trace>
  <inkml:trace contextRef="#ctx0" brushRef="#br0" timeOffset="295673.8281">13486 13397 136,'1'4'39,"2"1"-35,-2 0 12,2 1 27,1-2-16,1 0-17,0-2-7,1-1 4,3 0 0,-1-1 4,2-2-4,1-2-2,-1-2-1,0 0 4,-2-2-4,-2-1 0,-1-1-1,-3 1-1,-2-1 0,0 3 0,-3 0-1,-4 0-1,-3 3-2,-1 3 1,-2 0 3,1 2-2,0 4 0,2 4-2,2 4 2,0 3 0,2 2 0,4 1 2,2-1 1,0-1-2,5-2 0,4-1-1,0-1 0,4-5-2,5-3-7,-1-3-15,4-4-12,-1-5-26,1-2-64</inkml:trace>
  <inkml:trace contextRef="#ctx0" brushRef="#br0" timeOffset="295986.3281">13777 13344 146,'0'-4'119,"0"-2"-75,0 3-29,-2 2 9,-2 1-21,-2 0-6,2 0-2,-2 3 4,3 1-1,1 3 1,1 3-3,1 2 3,3 3 2,3 1-1,1 1 1,0-2 2,0 0-1,0-3-1,-2-3 3,-2 1 0,0-4 1,0-1-1,-3-1 0,0-1-1,0-2 2,-7 1 1,-1 1 1,-4 0-4,-3-1 0,-2-2-2,0 0-3,0-5-16,3-1-32,4-2-60</inkml:trace>
  <inkml:trace contextRef="#ctx0" brushRef="#br0" timeOffset="296497.0703">14362 13324 264,'0'-3'8,"0"0"-2,0 1 23,-1 2 4,-1 2-27,2 6-10,-1 5 3,1 6 6,0 3 13,0 2 6,0-1-9,1-4-7,-1-3-3,0-4-3,-1-4 0,1-3 0,-1-5 0,1 0 3,0-7 4,1-5-8,2-4-8,-1-5 1,2-2 1,-1-4 0,2-3-2,0 1-14,2 4-10,1 6 10,-1 5 17,1 8 2,-2 3 0,2 3 2,0 4 2,2 2 4,0 5 5,-1 1 5,0 2 1,0 1-1,-2 2-1,0 1-1,1 2-8,-4 1-5,-2-2 0,-1-1-9,-1-1-21,0-4-11,0-3-9,3-6-3,4-3-12,2-2-28</inkml:trace>
  <inkml:trace contextRef="#ctx0" brushRef="#br0" timeOffset="296782.2266">14691 13274 179,'7'-9'69,"-5"3"-18,-1 6-1,-1 1-23,-5 7-18,-4 8-3,-4 7-1,-1 1 1,1 3 3,2-2 1,6-2 0,5-2-2,0-4-3,9-2-2,2-4 0,2-4 0,2-3 3,-1-4-2,-1 0 0,-2-5 0,1-3-2,-3-3 2,-4-2-4,1-1-5,-4-1-3,-2-4-8,0-2-7,-1-2-16,-4 1-33,1 3-77</inkml:trace>
  <inkml:trace contextRef="#ctx0" brushRef="#br0" timeOffset="297062.5">14876 13165 282,'5'-6'7,"0"2"2,-1 0-3,3 4 35,-1 1-20,-1 5-9,2 6-3,-1 4 6,-1 5 2,-3 3 1,-2 1-8,0 3-4,-1-1 1,-2-2-7,0-3 3,2-3-2,0-1-1,0-5-2,1 0-11,0-6-25,0-1-30,0-4-34,-2-2-131</inkml:trace>
  <inkml:trace contextRef="#ctx0" brushRef="#br0" timeOffset="297242.1875">14851 13288 411,'-4'-1'11,"2"0"-3,2 1-7,0-2 14,7 1-9,3-3-2,7 3-7,6 1-25,3 0-51,4 0-36</inkml:trace>
  <inkml:trace contextRef="#ctx0" brushRef="#br0" timeOffset="297589.8438">15513 13147 385,'0'0'9,"3"0"1,-2 4-11,0 4-5,3 7 13,-2 3-1,-1 2 7,1 1-2,-2 0 0,0-2-8,3-2-2,-3-1-5,1-4-22,1-2-37,-1-5-43,0-4-124</inkml:trace>
  <inkml:trace contextRef="#ctx0" brushRef="#br0" timeOffset="297989.2578">15640 13161 130,'0'0'247,"1"1"-246,0 5-14,1 2 9,-2 6 6,1 3 1,-1 3-1,-1 2 0,-2 0-1,0-3 0,2-4 0,1-5 0,0-3 0,0-4 0,0-3 0,1-1 4,2-6 3,4-2-5,0-3-4,3-6 0,1 1 1,-1-3 0,3-2-1,1 0-3,0 0 4,4 2-1,1 1 1,-3 6 1,0 5 3,-3 4-3,-4 5 1,-1 8-3,-1 8 3,-2 6 1,-2 3 4,-1 2 8,0 1-5,1-2-3,2-2-5,4-6 0,2-1-9,4-5-37,0-7-31,2-6-62</inkml:trace>
  <inkml:trace contextRef="#ctx0" brushRef="#br0" timeOffset="298262.6953">16162 12931 281,'-1'-5'11,"-2"3"-8,-1 1-1,2 1 13,-1 1-3,2 5-10,-1 5 0,0 7 5,2 7 11,0 7 10,0 5-2,0 0-1,2 4-5,-2 0-10,0-5-6,2-1-1,-1-6 0,1-5-2,1-6-6,1-4-13,0-7-29,-2-6-44,0-1-89</inkml:trace>
  <inkml:trace contextRef="#ctx0" brushRef="#br0" timeOffset="298468.75">16081 13129 356,'-6'7'5,"3"1"-3,3 2-7,0-3 24,3 1-2,4-4 0,5-1 3,7 0-5,2-1-4,4-2-9,2-1-4,-3-1-47,-1-4-38,-1 0-26,-4 1-75</inkml:trace>
  <inkml:trace contextRef="#ctx0" brushRef="#br0" timeOffset="298777.3438">16315 13155 46,'-5'2'113,"1"0"-50,1 0-2,0 0-2,2 1-24,1 0-21,1-1-7,5 1 1,3-1 5,2-2 1,1-2-2,1-3-8,-2-2-1,-1-1-2,-1-2-9,-4-1 2,0-1-1,-1 0 1,-3 4 5,-1 1 1,-3 2 0,-4 3-1,-2 2-2,-3 1 1,-4 5 2,1 4 3,1 2 2,3 6-1,1 2-3,4 1-1,4 0 0,2-1 1,5-1-1,5-1-4,4-3-20,3-4-28,4-6-94</inkml:trace>
  <inkml:trace contextRef="#ctx0" brushRef="#br0" timeOffset="299057.6172">16524 13093 291,'6'0'10,"1"1"-4,4 4 60,3 1-21,-1 4-22,-1 4-2,-3 4-11,-3 4-4,-5 1-3,-2-2 0,-5-5 0,-1-1-3,-2-7 2,2-2 1,1-3 0,0-3 1,2 0-1,0-5 3,-1-4-4,2-5-6,2-2-5,1-5-20,6-6-38,7-9-60,3-5-126</inkml:trace>
  <inkml:trace contextRef="#ctx0" brushRef="#br0" timeOffset="299393.5547">16936 12863 284,'8'-7'6,"-3"1"-4,-3 0 24,-2 1 26,0 0-26,-3 2-11,-1 1-1,2 1-9,-2 2-8,-1 6-4,-2 4 3,-1 10 3,-3 4 1,0 4 0,0 3 0,-2 4 3,2 2 2,3 3 1,3 0-4,1 0 5,4-3 1,4-1 5,0-3-2,3 0 0,0-4-5,-2-3-1,-1-2-2,1-6-3,-5-4 0,0-6-5,0-2-3,-5-6-10,-1-1-14,-1-1-24,-4-7-39,0-6-116</inkml:trace>
  <inkml:trace contextRef="#ctx0" brushRef="#br0" timeOffset="299894.5313">16775 13133 288,'8'0'5,"5"-4"-3,3 1 0,3 0 13,3 1-11,-3 0-1,0 1-2,-2 1-2,-1 3 0,-4 0 1,0 2 0,-1-1 0,-3-1-1,1-2 3,1-1-2,-2-1 1,4-6 3,-1 2 0,-1 0 3,0 1 7,1 0 1,-4 1 3,0 0-4,0 0-3,0 0 0,1 0-4,-2-1-5,0 1 0,-4-2 1,0 1-3,0-3 2,-2 0 0,0-3-2,0 0-2,-2-1 2,-1 1-1,-1 3 1,-3 1-1,0 5-2,-3 1 0,-1 7 2,0 4 2,0 7 3,0 3-3,4 4 2,2 3 2,3-1-2,2-1 0,2-6-1,3-5 1,-1-2-2,4-2-1,-1-4-10,4-5-20,0-2-22,2-6-28,4-4-74</inkml:trace>
  <inkml:trace contextRef="#ctx0" brushRef="#br0" timeOffset="300158.2031">17193 13051 243,'0'-2'63,"0"0"-34,0 2 13,1 0-15,-1 0-7,5 3-10,-1 4 0,3 4 4,0 5 0,-4 4 0,1 2-5,-3 1-1,-1-3-4,0-2 0,-1-6-1,0-2-2,1-3 0,-1-2 1,1-5 0,0 0 1,2-4 2,4-5-5,1-4-19,4-6-20,3-6-28,0-3-13,3-1-35,1 0-78</inkml:trace>
  <inkml:trace contextRef="#ctx0" brushRef="#br0" timeOffset="300489.2578">17395 13003 105,'2'1'36,"-2"3"-12,0 0 33,2 3-10,-2 1-17,2 1 10,1 1-2,-1 2-14,3-4-2,4 2-2,-2-2-5,3-4-6,0 0-3,0-4 0,2-3-1,1-3-3,-2-5 2,1 0-3,-3-1 0,-3 0-5,-2-2-3,-4 2-4,-1-1 1,-4-1-4,-3 6 7,-2 1 4,-1 4-2,-2 3 0,-2 8-1,2 4 2,-1 4 2,-1 3 1,2 4 0,3 1 1,1 0-1,5 2 0,2-2-13,2-3-22,2-4-27,2-5-12,2-7-42</inkml:trace>
  <inkml:trace contextRef="#ctx0" brushRef="#br0" timeOffset="300872.0703">17475 13095 49,'11'-23'50,"0"4"-5,2 2 5,-4 6-4,-1 7-22,-1 4 2,-4 3-9,3 5 6,-4 3 3,-1 1-6,1 4-5,-2-1 3,-3 0-2,3-1-10,-2-3 0,2-3-3,0-2-2,-1-3 0,1-3 1,0-3-2,1-7-10,4-2-6,-1-3 5,4-2 8,1-3 0,2-1 1,1-3 1,3 0 0,1 5 1,-2 0-1,2 9 2,-4 4 1,-2 5 8,-1 2-1,-1 5-5,-5 2 5,0 5 2,-2 4-5,-3 3 1,-3 2-2,-3 0-5,-1-1-14,2-5-21,4 1-15,3-6-28,3-5-28</inkml:trace>
  <inkml:trace contextRef="#ctx0" brushRef="#br0" timeOffset="301348.6328">17936 12904 265,'2'-1'22,"-2"1"-12,-3 1 10,-5 4-5,-6 7-3,-8 1 0,-4 2-3,0 2 2,0 1-2,6 1 7,6-2-1,3 0-5,5 0-5,6-2-5,0-2 1,6-1 0,5-2 2,-1-3 0,5-2-2,5-2 0,4-3 0,3 0-2,1-4 1,3-3-2,0-4 2,0-3 1,-3-4 2,0-1 0,-5-4-4,-2 0 3,-7 1-1,-4 0 1,-3 6-1,-4 5 0,-4 4 3,-5 6 6,-5 2-3,-4 5-3,-3 7-1,-3 7 3,1 6 5,2 2-1,2 3-4,5-2 2,5-3-1,4-1-2,3-4-3,9-2 0,1-5 1,4-6-2,7-5-6,3-3-29,5-5-57,3-9-132</inkml:trace>
  <inkml:trace contextRef="#ctx0" brushRef="#br0" timeOffset="302532.2266">18752 12854 47,'0'-3'55,"0"3"-4,0 0 2,0 0-11,1 0-11,-1 0-4,0 0-5,0 2-5,0 1-13,0 4-4,0 5 1,-3 4 0,0 6 2,-2 1-1,0 2 1,0-2 1,3-1 3,1-5-5,1-4 1,6-5-2,0-3 0,4-4 6,4-1 0,-1-3 0,4-4-1,-1-2-4,-4-1-1,-1-1 1,-1 1-6,-5-2 2,1-2-3,0 1 0,-1 2 3,-3 1-1,2 3 3,-4 3 0,0 3 0,1 1 3,-1 0-3,0 3-5,2 3 1,-1 3 4,3 0 0,1 2 0,1-1 2,2-2 1,2-1 1,-3-2 4,2-2 0,0-1-1,-4-2 1,0 0 1,-2 0 3,0-3-5,1 1 0,0-1-4,-2-1 1,0-1-1,1-1 1,-3-3-2,2-3-1,-1-1-2,0-2-9,3-1-21,1-1-11,2 1-15,6-1-39,0 1-105</inkml:trace>
  <inkml:trace contextRef="#ctx0" brushRef="#br0" timeOffset="302740.2344">19122 12823 191,'0'0'50,"0"2"-13,0 2-9,-2 1 12,0 5-22,-3 3-7,2 3-7,2 2 1,-2 4-3,1-1 2,1-2-4,0-1 0,-1-1 1,2-5-1,0-3-3,0-3-22,2-6-29,1-2-38,1-7-98</inkml:trace>
  <inkml:trace contextRef="#ctx0" brushRef="#br0" timeOffset="302980.4688">19310 12651 237,'1'-4'25,"-1"3"-3,0 1 11,1 3-15,-1 9-22,0 7 6,0 8 1,-4 6 14,-1 0 9,1 3-2,-2-2-16,2-5-5,4 0-1,-2-4 0,2-5-7,4-5-5,-1-4-16,1-4-37,-2-2-61</inkml:trace>
  <inkml:trace contextRef="#ctx0" brushRef="#br0" timeOffset="303508.7891">19256 12868 220,'0'-2'22,"5"1"-20,1-1 10,4 0 11,7-2-10,-1 0-4,4-3-5,2-1-3,-1-1 0,2-5 1,-3-1 0,1-3-1,-3-3 1,-1-1-1,-3-1 1,-1-2-1,-1 2 0,-2 1-2,-2 3 2,-3 6 1,-1 7-3,-4 2 14,1 3 13,-1 1-11,-1 5-12,-2 5-6,-3 9 5,-3 8 4,-2 6 13,-2 4-2,-1 2 2,3-1-8,-1-2-2,2-4-6,1-7 1,5-2 1,2-7-1,-1-6-1,3-4-1,4-2 0,1-4 1,5-2 2,1-6 0,2-2-3,2-4-1,0-4-1,2-2 1,0 1-2,0 0 1,-1 5 0,-4 5-1,-4 5-1,-3 4 0,0 4-4,-3 4 2,1 5 4,1 0 1,-1 3-1,3 0 0,4-1 0,4-4-23,2-2-28,3-6-29,-1-3-96</inkml:trace>
  <inkml:trace contextRef="#ctx0" brushRef="#br0" timeOffset="304392.5781">20350 12549 188,'0'-2'1,"-1"1"-1,-1 1 28,2 0 4,-2 5-23,-1 5-2,-2 6 14,-2 5 12,-2 7-2,-2 1-4,-2 6-14,1-1-4,-4 0-5,1-1-2,2-3 0,2-5 1,1-5-2,3-4 1,3-5-1,2-4 0,2-4-1,0-7 4,7-5 2,4-7-6,1-5-5,7-7 1,0-4-4,-1-3-3,-1-7 7,3 0 2,-3-2 1,-3 0 1,3 5 1,-7 7 2,-4 7-1,-3 11 7,-3 7 0,0 7 3,0 0-8,0 7-5,0 4 3,-1 9 4,1 6 3,3 7 4,0 2 1,-1 0-4,1 2 0,-1-1-3,-2-2-2,0-2-3,0-3 0,0-4-1,0-7-1,2-2 1,-2-3-2,0-4-5,0-4-11,0-4-13,0-1-24,-2-5-16,0-5-58</inkml:trace>
  <inkml:trace contextRef="#ctx0" brushRef="#br0" timeOffset="304581.0547">20242 12709 359,'-5'3'10,"4"-1"-4,1 2-4,5-1 19,5-2 0,8-1-1,5 0-3,1 0-13,3-3-5,-2 2-31,-1-4-21,-1 0-26,-1-2-51</inkml:trace>
  <inkml:trace contextRef="#ctx0" brushRef="#br0" timeOffset="304789.0625">20751 12463 411,'2'9'1,"-6"7"-4,-1 11 19,-4 5 31,-5 6-17,2-1-12,-2-1-8,3 0-4,3-1-2,5 0-3,0 2-6,2-1-30,0 1-35,-1-3-72</inkml:trace>
  <inkml:trace contextRef="#ctx0" brushRef="#br0" timeOffset="314592.7734">20892 12911 370,'0'1'0,"0"3"-12,-3 3-4,-1 4 16,-1 4 1,-2 0 0,2 1-1,0 1 0,-1 2 1,0-1-2,-2-1-51,2-5-51</inkml:trace>
  <inkml:trace contextRef="#ctx0" brushRef="#br0" timeOffset="315224.6094">21189 12599 291,'0'0'22,"0"0"-17,0 0 26,0 2-19,0 4-14,0 1 6,2 5 7,0 2 3,-2 2-5,0 1-2,-1 0-5,-2-3-2,2 0-7,-4-2-20,3-1-19,0-3-16,-1-3-50</inkml:trace>
  <inkml:trace contextRef="#ctx0" brushRef="#br0" timeOffset="315771.4844">21189 12532 217,'4'-10'-3,"-2"-1"0,3 3 8,0 0 35,-1-1-9,2 3-4,-1 2-3,3 1-5,3 0-8,4 3-4,2 0-3,1 4 5,1 4 0,-4 3-2,0 4-6,-7 1 0,-3 3 0,-5-1 0,-4-1-3,-4-1-11,-5-3 2,-2-4 5,3-3 0,0-1 6,3-4 2,2 0 2,3-1-3,4 0 2,0 0-1,-1-1 0,2-1-1,3 0-4,0 0-6,6 2 1,-3 0 6,4 3 0,2 4 0,-3 2 1,-1 1-1,0 4 2,-5 0-1,1 3 2,-1-1 1,-4 0 4,3 2 7,-3-2-4,-3 0-5,-1-1 0,-2-3-1,-4-1 2,-1-3-1,-2-3 0,-3-1 0,1-4 1,-5 0-4,2 0 1,2-4 0,1-3-3,3-3-17,6 0-31,1-4-40,4-3-76</inkml:trace>
  <inkml:trace contextRef="#ctx0" brushRef="#br0" timeOffset="316064.4531">21537 12510 279,'0'0'3,"0"0"0,0 0 1,0 6 7,0 7 4,0 5 13,0 7 11,-1 0-3,0 1-7,-1 0-8,-2-2-9,2 0-5,-2-3-5,1-2 1,-1 0-2,1-3-1,-1-1 2,1-1-10,-1-1-16,1-3-43,0-3-64</inkml:trace>
  <inkml:trace contextRef="#ctx0" brushRef="#br0" timeOffset="316268.5547">21694 12894 376,'0'2'14,"-1"3"-7,-2 2-1,-5 6 20,-3 0-21,-1 3-8,-3 0-37,-4 2-46,1 1-87</inkml:trace>
  <inkml:trace contextRef="#ctx0" brushRef="#br0" timeOffset="317599.6094">21987 12501 165,'-2'11'0,"-5"6"0,1 4 24,-2 8 22,-2-1-11,-2 1-10,2 0 5,1-3 1,4-5-15,3-4-6,1-5-6,0-4-2,1-2-1,2-3-1,-1-3-5,3-2-2,-1-4-2,3-4 4,3-5 3,-2-4-1,1-5 2,2-3 1,-3-2 1,2-4-2,2 2 0,-5-1 2,2 2-2,0 6-1,-3 6-1,0 4 2,2 6 0,-5 3 1,2 2 0,1 2 0,-2 0-1,0 1 2,0 2 1,0 1 1,0 6 2,1 5 4,-1 5-1,-1 5 4,1 3-4,-1 3 1,-1 1-2,-1-3 0,0 0-1,0-4 0,0-1-5,0-5-2,-1-5 2,1-2-2,0-5-16,0-2-15,0-3-18,0-1-31,1-1-60</inkml:trace>
  <inkml:trace contextRef="#ctx0" brushRef="#br0" timeOffset="317829.1016">21985 12585 264,'-5'1'1,"3"-1"-1,2 4-1,0 1 14,2-2-7,5 2 1,2-1 3,3-4-1,3 0-9,2-2-10,-2-3-31,4 0-19,-5-4-95</inkml:trace>
  <inkml:trace contextRef="#ctx0" brushRef="#br0" timeOffset="318439.4531">22231 12427 237,'9'-5'5,"-1"1"-3,4-1 26,-1 3 10,-1 0-18,4 1-7,-1 1 0,-2 2 0,2 0-5,-3 4 1,-2-2-5,4 3-1,-6 2 0,-2-1-3,1 0 0,-5 2 0,-3-2-10,-3 2 1,-7 1-2,1 1 4,-4 1 2,-2-2-8,2-1 0,1 0 9,1-2 1,8-4 3,1 0-1,2-4 2,4 1-15,3 0-7,3 0 7,5-1 6,0 0 2,1 0 7,0 0 4,2 4 9,-2-1 14,0 2-4,2 3-5,-5 2 8,-3 3-17,-1 2-8,-5 2 1,-1-2 4,-4 0 3,-3-1-7,-3-4-3,-4-1 2,1-1-2,-2-1 1,-3-3 1,2-1 1,0-1 1,0-2 2,3 0-5,2-2-4,2-2-25,5-4-26,4 0-47</inkml:trace>
  <inkml:trace contextRef="#ctx0" brushRef="#br0" timeOffset="318640.625">22513 12803 351,'-1'8'4,"-5"1"-3,-2 1 7,1 1 26,0 1-22,-2-2-10,3 1-1,1-3-4,-1 0-30,4-4-41,-2-1-89</inkml:trace>
  <inkml:trace contextRef="#ctx0" brushRef="#br0" timeOffset="319319.3359">22801 12516 221,'0'0'30,"0"6"-14,-2 1-18,-3 8 16,-1 4 0,-1 4 7,-3-1 5,3 1-2,0-2-3,-3-3-12,3-4-5,2-1 0,-2-6-3,5-2 1,2-3-2,0-2 1,0-2 8,2-4-3,3-6-5,2-5-5,3-4-3,0-5 0,1-3-1,1-3 2,1-4 1,-3-1-9,2 3-1,-2 5 8,-5 9 5,-1 7 4,-1 6 5,0 4 8,-2 1 0,1 2-4,1 0-4,-2 3-5,3 2 4,4 3 0,1 5 0,-1 4 1,5 5 2,-3 2-2,-1 4-1,-1 3-1,-2 1-3,-5-1 1,-1-2-1,0-2-1,0-3 0,0-6-1,0-2-1,0-3 0,0-6-11,0-1-17,0-4-18,0-2-17,-3 0-20,0-4-81</inkml:trace>
  <inkml:trace contextRef="#ctx0" brushRef="#br0" timeOffset="319523.4375">22794 12618 335,'0'-3'8,"0"2"-2,1-2-2,6 0 21,6-1-13,3 1-8,4-1 0,1 1-1,0 0-8,-4 2-31,3-3-27,-1 3-26,-3-5-90</inkml:trace>
  <inkml:trace contextRef="#ctx0" brushRef="#br0" timeOffset="320655.2734">22796 12464 104,'0'-2'155,"0"1"-116,0 1-19,0 2 4,-2 5-20,0 6-1,-2 10 11,-3 3 16,4 3-4,-4 1-6,0-3-7,1-2 1,-2-2-4,1-3-6,2-4-1,0-5-2,3-4 1,2-3-1,-1-3 1,1-1 1,3-2 2,0-8 1,8-4-6,-2-6-3,-2-6-1,3-3 1,-2-1 1,-3-3 1,0-4-1,0 6 1,-5 4-1,3 7 2,0 9 1,-3 1 0,4 4-1,-1 2 6,2 0 1,1 0 1,4 2-3,1 0 2,2 2 1,1 0-5,2 5 2,-3 2 0,1 4-5,-1 7 0,-5 4 1,-4 5 0,-4 3-1,-6 1 1,-5-3 0,-2-4 0,-1-2-1,-2-6-4,3-2-1,1-4 2,1-3 2,4-3 0,2-1-2,0-2 2,1-1-7,1-1-4,0-2 3,-1-1 1,4 1 1,0 1-5,0-2 6,0 3 2,2 1 1,0 0-1,3 1 2,2 2 4,1 0 3,1 3-2,3-1 6,-1 2 2,-2 2-1,0 0-3,-4 1-5,2 0-1,-5-1 1,0 2-1,-2-1 0,0-4-1,0 0 1,0-2-1,-1-1 2,-3 0 0,-3-1 0,-6-1 0,-2-1-4,-2 0-4,-6-2-1,-1-2 1,3-1-3,0-1 3,1-1-10,6-1-16,3 0-24,3-4-36,7-1-104</inkml:trace>
  <inkml:trace contextRef="#ctx0" brushRef="#br0" timeOffset="321215.8203">23028 12457 74,'5'-4'133,"2"0"-123,3 1 0,7 2 27,4-3-3,0 2-4,3 0-1,2 2 5,-6 1-9,1 2-2,-6 4-6,-7-1-10,-1 4-4,-1 2-3,-6 2 0,-4 4 2,-5 3 0,-7 1-1,0-4-4,-3-1-2,1-4-1,2-3-1,4-1 3,1-5 4,5 0 0,2-1 0,1-2-7,3 0-8,6-1-4,3 0 1,3-2 0,6 1-5,-4 0 5,-1 1 15,1 3 6,-5 1 14,0 4 7,1 2-4,-6 1-11,1 4 0,-4 0-3,-3 0 1,-3 3-2,0 0-3,-4-1 0,-3-2 3,2-2 4,-4-2-2,-2-5 5,0-1-2,-2 0 4,-2-5-7,2 2-4,-1 0-2,1-1-8,-2 0-26,3-1-59,0-1-143</inkml:trace>
  <inkml:trace contextRef="#ctx0" brushRef="#br0" timeOffset="364790.0391">20142 13284 66,'1'0'7,"-1"0"-3,0 0 15,1 0 22,-1 0-1,0-1-14,0 0 6,0 0 7,0-1 1,0 2-6,3 0-18,7-1-16,13-1-1,14 0-2,12-1-6,14-2-7,5 0-5,5 0-1,4 2-6,-2-2-30</inkml:trace>
  <inkml:trace contextRef="#ctx0" brushRef="#br0" timeOffset="368717.7734">5679 14416 40,'1'-3'26,"-1"1"-20,2 0-5,-1 0 18,0 0-2,0 1-8,-1 1-2,0 0 10,1-2 8,0 1 2,0-1-12,2-1-3,-3 2-2,2 0-3,-2 0 0,0 0-2,0 1 1,0 0 2,-2 0 7,-4 2-16,-3 3 0,-4 2 0,-1 1 2,-2 4-1,1-2 2,3 2 4,3-2-4,2 1-3,4-3 1,3-1-1,1-2 1,6 2-1,3-2 1,3 1 1,1-1 1,-3-1 2,0 2-3,-2 0 4,-4 3-5,-3-1 0,-2 4 2,-2 2-1,-5 0 0,-2 1 2,-3-1 2,0-2 4,0 2 3,2-2 3,3 0-1,0 0-7,1 0-2,2-1-3,1 0 0,3-1-2,0-1 1,4-1 0,2 0-1,1-1 4,0-1 0,1 1-1,-1-2-3,-2 1 1,1 0-4,-3-1-20,2-2-34,0-1-39,1-2-113</inkml:trace>
  <inkml:trace contextRef="#ctx0" brushRef="#br0" timeOffset="369274.4141">5989 14561 126,'2'0'16,"-1"1"3,1 4-1,-1 5 32,-1 4-7,0 5-13,-2 4-2,-5 4-9,-2 3-7,-2 0-4,2-2-5,1-5-3,1-3 2,2-4-1,1-8 0,3-3 0,1-5-1,0 0 9,0-6 11,3-7-10,2-8-10,2-4-2,2-4-1,1-2-2,2-4 0,1 0-3,-1 0 0,2 0 3,1 4 3,-1 7 1,0 6 0,-3 5 1,-1 7 3,-3 4 6,0 2-4,-1 1-2,-1 4 3,0 1 1,2 6-2,-1 3 6,0 1 7,0 7-12,0 0 4,-2 4-3,3 1 1,-3-2-2,2 3-2,-1 0-2,0-5-1,-1-2-1,0-4 0,0-2 1,-2-4-1,2-1-2,-3-4-8,1-3-6,-2 0-21,0-4-23,-2 0-24,-3-5-44</inkml:trace>
  <inkml:trace contextRef="#ctx0" brushRef="#br0" timeOffset="369490.2344">6022 14664 259,'-6'0'16,"3"1"-3,2 2-11,1-1 15,4 2 9,2-3-2,4 1-2,7-2-3,1-1-7,6-3-8,0-3-2,0-1-8,0-2-8,2 3-12,0-3-21,-1 0-27,0-1-65</inkml:trace>
  <inkml:trace contextRef="#ctx0" brushRef="#br0" timeOffset="369706.0547">6378 14533 152,'0'-4'61,"0"0"-26,-1-1-1,1 4 26,0 1-18,0 0-20,1 0-15,2 5-9,2 4 12,0 9 8,-2 3 3,-2 4-5,-1 0-5,-3 1-7,0 1 0,-2-1-4,3-1-3,0-2-16,-1-2-32,1-2-46,1-6-141</inkml:trace>
  <inkml:trace contextRef="#ctx0" brushRef="#br0" timeOffset="370366.2109">7254 14533 192,'-1'-3'9,"-1"-2"19,2 2 24,-2 1-1,2 1-20,-1 1-13,-1 6-11,-1 6-7,-5 10 9,-5 8 12,-5 5-6,-4 5 0,0-6-7,4-5-4,3-6 0,6-8 0,3-7 0,5-2-3,1-5-1,0-1 0,4-6 7,4-5-3,4-5-6,2-5-4,-1-3 2,2-3 3,-1-5 1,0 1-1,-1 1 2,1 3-2,-3 9 2,-1 6-2,-1 7 1,-1 5 1,-2 4-2,1 5 2,4 6 2,-4 2 6,2 3-2,-1 2 3,0-1-3,0 2-1,0 1-3,-1-1 0,0-1-2,1-2-2,0 1-16,1-2-26,1-5-53,0-4-110</inkml:trace>
  <inkml:trace contextRef="#ctx0" brushRef="#br0" timeOffset="380017.5781">8068 14497 229,'0'-4'-13,"1"0"5,0 1 0,0-1 23,1 1 12,-2 3-5,0-2-3,0 2-4,0 2-7,0 4-1,0 6 4,-1 5-1,-5 7-2,-4 3-1,-2 2-5,-1-5 1,0-2-1,2-4 0,3-6 0,4-4-2,2-4 1,2-4-2,0 0 6,0-8 3,1-4-6,3-6-3,2-7-2,3-3 1,1-3 2,2-3-1,-1 2 1,2 1 0,-1 4 0,0 8 1,-3 6 0,0 5 3,-1 5-1,-2 3-3,2 0 0,0 4 0,0 1 3,2 3 2,1 1 0,1 4 3,0 5 1,0 5 4,-3 5-1,0 3 1,-3 4-3,-4 0-2,-2-2-2,0-3-2,-1-6-4,-1-7 1,2-6-2,0-5-9,0-3-14,0-2-24,0-2-25,0-8-38</inkml:trace>
  <inkml:trace contextRef="#ctx0" brushRef="#br0" timeOffset="380213.8672">8068 14597 316,'-2'2'7,"1"-1"-4,1 0 16,0-1 12,5 0-14,5 0-2,4-3-5,8-3-4,3-2-5,4-1-13,4-3-45,0-2-27,3-3-34,-1-1-25</inkml:trace>
  <inkml:trace contextRef="#ctx0" brushRef="#br0" timeOffset="380565.4297">8449 14443 318,'-5'-4'12,"0"2"-6,3-1 43,2 0-5,0-1-26,5 0-10,5-1-7,4 1 0,3 0 0,4 2 1,-4 2-3,-1 0 1,-1 4 1,-6 4-1,-3 2-1,-2 7 2,-4 2-2,-7 2 2,-3 3-1,-4 1-5,0-2 2,2-2 3,1-3 3,2-2-2,2-3 3,1 1-1,2-4 1,4-1-2,0-4 0,6-1-1,3-3 4,3-1-2,5-2 0,6-6-1,3-1-8,5-5-18,2-2-24,1-2-19,2-1-31,-1 0-59</inkml:trace>
  <inkml:trace contextRef="#ctx0" brushRef="#br0" timeOffset="381074.2188">9007 14299 179,'-5'-9'2,"1"2"11,3 1 31,1 1 15,2 2-26,6-1-19,4 1-9,5 1 0,6 1 2,3 1 1,3 3-1,-3 4-1,-1 1 2,-6 4-5,-5-1 2,-3 5 0,-8 4-3,-3 4 0,-5 3 0,-8 2 1,-2-1 0,-1-2 0,1-2-2,4-6 0,5-2 0,3-2-1,3-5 0,5 2-1,4-1 1,5 2 1,2-1 0,2 2 0,-3-2-1,-2-1 0,-3 0 3,-3-2 2,-2-1 6,-3 0-4,-2 1 2,-3 1-3,-4 1 0,-4 1 0,-4 1-3,-3-1-2,-3 4-3,-3-1-19,1 1-43,0-1-59</inkml:trace>
  <inkml:trace contextRef="#ctx0" brushRef="#br0" timeOffset="381726.5625">10131 14400 234,'3'-6'9,"-2"2"4,1 1 36,-2 0 9,0 2-15,0 1-13,0 0-14,-1 0-8,-2 9-9,-6 3 1,-4 10 5,-7 7 0,-3 1 0,-1-3-2,0-2 0,-1-4-3,2-5-6,4-3-16,2-2-25,5-6-20,2-1-13,2-4-33</inkml:trace>
  <inkml:trace contextRef="#ctx0" brushRef="#br0" timeOffset="381990.2344">9882 14437 171,'9'-8'45,"3"1"-12,3 1 13,5 2-6,1 3-6,1 1-10,1 0-5,-2 2-6,-1 1-5,0 3-2,-2 4-3,0 5 1,-3 5 2,-5 2 1,-3 0-1,-4 1 1,-1-2-2,-1-3-2,1-2-3,0-4 0,4-4-3,-1 0-8,1-6-13,3-2-13,1 0-19,-2-6-29,4-5-83</inkml:trace>
  <inkml:trace contextRef="#ctx0" brushRef="#br0" timeOffset="382189.4531">10368 14476 261,'1'0'11,"3"1"-5,0-1 39,4 0 0,4 0-22,3-3 1,4 1-10,4-2-9,3 0-1,1-2-3,1 3-1,-2-1-8,-1 2-19,-4 2-20,-5-1-28,-5 1-50</inkml:trace>
  <inkml:trace contextRef="#ctx0" brushRef="#br0" timeOffset="382366.2109">10464 14545 295,'-5'3'22,"2"-1"-16,3 1 11,2-1 3,4 0-15,7-2 2,2 0-3,7-2-4,5-3-18,1-1-39,3-1-95</inkml:trace>
  <inkml:trace contextRef="#ctx0" brushRef="#br0" timeOffset="382629.8828">11103 14340 143,'0'-3'108,"0"2"-94,-3 1 14,-2 1 23,-3 7-20,-6 5-4,-1 6 5,-8 5-4,-1 4-10,-2 1-12,0-2-2,3-4-2,3-4-1,3-4-1,2-4-7,3-1-17,2-5-23,2-3-26,0-2-51</inkml:trace>
  <inkml:trace contextRef="#ctx0" brushRef="#br0" timeOffset="382842.7734">10830 14404 354,'7'0'4,"1"3"-6,6 2 1,1 1 21,3 2 9,1 2-9,1-1-6,1 3-7,-2-1-2,0 0 1,1 3-3,-2 0-2,0-1-8,-1 0-15,2-3-21,-1-3-11,0-4-1,-1-3-115</inkml:trace>
  <inkml:trace contextRef="#ctx0" brushRef="#br0" timeOffset="383029.2969">11238 14429 398,'0'-3'14,"0"3"-13,3 0-4,2 0-2,7 0 6,4 1 2,6 1-1,4-2-2,4 0-6,1 0-29,2-3-54,-1-1-153</inkml:trace>
  <inkml:trace contextRef="#ctx0" brushRef="#br0" timeOffset="383633.7891">11749 14279 312,'-6'-3'8,"1"-1"-8,2 4-6,0-2 12,3 2 5,-1 0 6,1-1 0,0-1-2,1 1-2,4-3-1,4 2-7,3-1-4,3 0-2,3 0 2,1 2 3,-1 0 4,0 0 0,-2 1 1,0 3-4,-3 1 1,-1 3 1,-5 0-2,-2 3 0,-3 0-3,-2 2 0,-5 1-1,-4 1 0,-3 0-1,-2 1-5,-1-2-2,4-3 5,2-3-1,5-2-2,3-1-5,1 0-3,5-2 3,2 2-1,4 0 2,2 0 6,1-1 1,0 4 2,0-1 0,0 3 3,2 3 5,-3-1 5,-1-1 3,-3-1-6,-5-1 5,-1-4-2,-3 1-7,0 1-3,-8-2 3,-7 2-2,-3-1-2,-7-1-2,-2-1-6,-4-2-11,0 1-41,-1-2-53,2 0-171</inkml:trace>
  <inkml:trace contextRef="#ctx0" brushRef="#br0" timeOffset="384189.4531">12560 14108 232,'-1'-6'15,"-1"1"12,0 1 16,0 2 11,1 1-35,0 0-13,-1 1-6,0 0-3,-4 4 0,-3 5 0,-4 5 2,-6 5-4,-1 1-5,2 2 2,1-2 1,6-2 7,4-1-1,2-2 1,4-2-4,2-1 4,6 3-2,2-2 3,5 0 0,2 2 4,2-2 0,1 0 3,-1 2-1,-4-2 3,-4 0-5,-2 0-3,-5-2 1,-3 1 4,-3 2-1,-6 2 1,-2-1-2,-2 3-1,0-4 8,2-2 10,3 2-4,1-1-8,4-1-4,3 1-4,4-2-1,5 0 2,3-2-1,6 0-2,4-2-14,5 0-11,4-3-31,2-2-33,3-3-123</inkml:trace>
  <inkml:trace contextRef="#ctx0" brushRef="#br0" timeOffset="384849.6094">13119 14312 77,'1'0'227,"0"0"-226,-1 5-27,0 5 14,0 5 14,0 1 1,-1 1 3,-2-5 0,-2-3 0,2-4 1,2-2 3,0-1 0,1-2 0,0-4 7,0-5-2,0-8-6,5-7-2,1-3-6,3-6 0,0 0 1,1-1-2,1-1 0,1 3-1,1 6 2,-2 5-1,1 7 1,-2 6 0,0 6 2,1 2-6,1 2 1,1 5 0,0 5 4,3 4 3,0 4 5,-1 3 7,-1 1 1,-1 3-8,-2-2-4,-3 0-2,-1 0-2,-2-2-1,-1 0 0,-2-3 3,-2-1-3,0-4 0,0-4-1,0-3-3,-3-2-19,0-3-9,-1-2-13,-4-1-4,1-5-37,-3-3-101</inkml:trace>
  <inkml:trace contextRef="#ctx0" brushRef="#br0" timeOffset="385045.8984">13111 14279 253,'0'0'86,"3"0"-86,6 0-26,6 0 28,7-2 9,7-1-7,6-2-4,3-2 0,-1 0-6,-1 0-21,-2-1-29,-3 1-30,-5-2-49</inkml:trace>
  <inkml:trace contextRef="#ctx0" brushRef="#br0" timeOffset="385265.625">13569 14104 306,'1'0'13,"1"0"-11,-2 6 22,3 3 19,1 6-13,2 6-2,0 3-8,-1 3-5,-1 0-9,-1 0-3,-1-3 0,0 0-3,-2 0 0,3-4-10,1 0-16,-1-4-23,4-6-32,2-4-57</inkml:trace>
  <inkml:trace contextRef="#ctx0" brushRef="#br0" timeOffset="385792.9688">13831 14029 278,'3'-6'0,"1"1"-7,3-1 14,2 1 27,2 0-25,4 3-3,6 1 1,1 1 8,3 0-1,2 5-2,0 2-2,-1 1-2,-2 2-4,-4 1-2,-5 3 0,-6 2-1,-6 3 0,-4 1 1,-9 0-2,-5 1 2,-6 1 0,-1-3 0,-3 0 1,1-1 1,6-3-3,7-2 5,4-2-6,7 1-1,2-1 0,7 1 2,5-2 0,3 4 1,1-1 0,1 0-2,-2 5 3,-2-2 4,-1 0 5,-4 1 5,-4-1-8,-3 3 2,-3 0 0,-6 0-6,-5-1 0,-5 1-1,-5-3 1,-6 1-1,-5 0 2,-7-1-6,-5 1-2,-8-1-23,-13-3-57,-13-3-157</inkml:trace>
  <inkml:trace contextRef="#ctx0" brushRef="#br0" timeOffset="421420.8984">8959 15288 7,'0'-3'89,"0"-2"-47,0 2 13,0 1-6,0-1-13,0 3-11,0 0-9,0 2-12,0 7-3,0 5 3,0 6 2,-4 7 2,-2 4-1,-1 2 0,0 0-3,-2-4-1,2-3-1,2-4 7,2-7-4,3-5 3,0-5-5,0-5 1,0-2 6,1-6 4,1-9-8,2-7-6,2-6-3,1 0 1,-1-3-1,0 4 1,0-1 1,-1 5-1,0 6 4,-1 6-2,1 5-1,0 4 0,-2 3 2,0 1 0,1 0-1,2 3 2,0 2 2,1 4 6,0 4 4,1 1 3,0 5-4,0 4-2,1 2-2,-1 2-1,0-2-7,0-1 2,-1-2-1,-1-4-1,0 0 0,-1-1 0,-1-3-2,-2-3-7,-1-2-11,0-5-16,-1-2-14,-1-1-18,-4-2-27,-2-3-31</inkml:trace>
  <inkml:trace contextRef="#ctx0" brushRef="#br0" timeOffset="421606.4453">8970 15429 171,'-2'-3'46,"0"1"5,2 2 1,0-1-27,1 1-19,2 0 0,4 0 6,3 0 4,3-3-3,2 3-8,2-2-6,1-2-11,1-1-25,2-1-38,1-2-55</inkml:trace>
  <inkml:trace contextRef="#ctx0" brushRef="#br0" timeOffset="421811.5234">9294 15267 90,'5'-7'78,"-5"3"-12,0 2 9,0 2-8,0 0-32,-1 3-19,-1 5-5,0 6 1,0 7 2,2 4 2,0 2-4,2 4-7,3 1-2,-1-2 0,0-4-4,3-1-8,-3-3-13,1-5-11,0-3-15,1-4-14,0-6-48,-1-4-79</inkml:trace>
  <inkml:trace contextRef="#ctx0" brushRef="#br0" timeOffset="422335.9375">9533 14984 39,'0'-1'23,"2"-3"-7,-2 3 29,1 0-6,1 1-6,-2 0-6,0 0 2,0 0-6,0 0-4,1 5-6,2 6 9,0 4 1,1 6 6,1 8-3,0 2-2,-1 6-8,3 4 1,-1 0-7,-1 4-3,0-1 1,-3 2-1,-1-1-1,0 3-4,-1-6 1,3 3-1,-2-3-1,1-5 0,-1 1 1,-1-9-2,2-6 1,-1 0-3,1-8-4,2-2-9,-1-3-10,1-7-13,1-3-26,-2-2-34,0-12-73</inkml:trace>
  <inkml:trace contextRef="#ctx0" brushRef="#br0" timeOffset="422756.8359">9811 14928 256,'0'0'26,"0"0"-3,0 1 23,0-1 13,0 0-30,0 1-10,-3 4-15,-1 7-7,-6 3 3,-2 3 1,-1 1 1,1-5-2,3-1-3,0-1-20,1-3-21,-1-1-7,1-3-11,0-2-24,0-3-27</inkml:trace>
  <inkml:trace contextRef="#ctx0" brushRef="#br0" timeOffset="422952.1484">9675 14969 153,'3'-10'63,"0"6"0,2 3-7,3 0-25,1 1-4,3 1-1,4 3 0,-1 1 1,1 1-6,0 1-11,0 0-6,-1 0-2,1 4-1,-2 1-3,-1 4-15,0 5-30,-5 1-48,-2-1-82</inkml:trace>
  <inkml:trace contextRef="#ctx0" brushRef="#br0" timeOffset="423392.5781">9847 15656 189,'2'-5'18,"-1"-2"-11,1 4 47,1 0-9,-1 0-16,0 3-3,-1 0-5,1 3-7,0 6-1,-2 7 2,0 5 0,-5 7-2,-7 2-8,-2-1-3,-1-2 0,-2-6-3,3-4-8,5-4-17,2-6-29,5-3-25,0-4-65</inkml:trace>
  <inkml:trace contextRef="#ctx0" brushRef="#br0" timeOffset="423599.6094">9762 15680 209,'4'3'50,"0"2"-44,4 3 16,1 1 33,1 1-21,-1 2-8,1 1-15,1 3-6,0-1 2,2 2-2,-1 0-3,-1-1-3,2-1-10,0-1-24,-2-6-31,2-3-52</inkml:trace>
  <inkml:trace contextRef="#ctx0" brushRef="#br0" timeOffset="423783.2031">10021 15779 344,'0'0'12,"0"0"-5,3 0 26,1 0-25,5-1-5,3-1-3,1 2-2,1 0-38,2 0-19,-2 0-44</inkml:trace>
  <inkml:trace contextRef="#ctx0" brushRef="#br0" timeOffset="424275.3906">10214 15673 278,'0'-6'19,"0"2"-11,2-1 36,1 0-2,1 2-27,2-3-7,3 2-4,1-1 1,2 1 3,1 2 6,0 1-4,-1 1-5,1 0-3,-3 2 2,0 2-3,-3 2-1,-3 4 0,-4-1 0,-1 5 2,-6-1 0,-5-1-2,1 0-5,0-2-1,3-2-4,4-2 6,2-2-6,2-4-14,1 2 3,6-2 14,3 0 3,2 0 2,1 0 3,0 0-1,0 2 0,0 1 3,0 3 3,0 2 3,0-1 5,-2 5-1,-4-1-6,-3 1 0,-2 2-2,-2 0-2,-5-3-1,-3-1 1,-5-1 3,-2-3-1,-2 3 2,-4-4 1,0 2-3,0-3-2,0 0-3,1-3-19,0-1-68,2-8-121</inkml:trace>
  <inkml:trace contextRef="#ctx0" brushRef="#br0" timeOffset="425642.5781">12062 15225 40,'2'-2'62,"-1"2"2,-1 0 4,1-1-13,-1 1-18,0-1-7,0 0 1,0 1 1,0 0-5,0 2-16,-4 4-8,-3 6 1,-5 6 2,-3 4-4,-4 2 0,-2 0 1,1-3-2,3-2-6,2-5-12,6-5-19,2-2-14,1-4-19,1-3-54</inkml:trace>
  <inkml:trace contextRef="#ctx0" brushRef="#br0" timeOffset="425951.1719">11892 15229 154,'1'-4'4,"0"2"4,1-2 26,0 3-11,0 0-10,2-1 1,2 2 3,-1 2 1,4 1 3,1 3-1,2 0-1,1 3 6,1 4 4,1 2-7,1 4-9,-1-1-3,1 2-5,-4-1-1,-2-1 0,0-1-3,-2-1 1,-1-4-3,0-1-6,-3-6-8,1-2-19,1-1-30,-3-4-37,1-3-86</inkml:trace>
  <inkml:trace contextRef="#ctx0" brushRef="#br0" timeOffset="426159.1797">12252 15288 250,'0'2'21,"0"1"5,0 1 35,0 0-16,0 1-28,0-1-10,2-1-4,3 0-2,2-1 0,3-1 1,2-1-10,3-2-17,0-2-27,2-3-66</inkml:trace>
  <inkml:trace contextRef="#ctx0" brushRef="#br0" timeOffset="426714.8438">12549 15172 148,'-8'0'2,"1"-1"-12,1-1 29,1-1 28,3 2-22,1-2 9,1 1-6,0 0-5,2-4-5,4 4-6,1-5-5,3 1-1,4 3 1,1-2 4,1 3-2,-3 2-1,-2 0-4,-1 6-4,-4-1-1,-2 5 0,0 3-2,-4-1 0,-2 3 2,-3-1-2,-2-3-1,-1 1 1,-1-2 1,1-3 1,2-2 2,1-1-2,4-1-6,1-3-5,0 0 4,3 0-1,3 1 0,1 1 6,4-1 2,2 1 1,0 1 1,1 2 7,-3 2 1,-2 0-5,-3 2 2,-3 0-3,-2 1 2,-1 3-4,-3-6 3,-3 2-2,-3-1 2,-2-4-2,-2 2 2,-1-1 0,-1-4 0,-2 3 0,0-3 1,0-1-3,5 0-3,1-1-21,5-5-24,5-5-53,2-4-122</inkml:trace>
  <inkml:trace contextRef="#ctx0" brushRef="#br0" timeOffset="426963.8672">12931 15178 267,'-2'0'14,"2"0"-6,0 1 27,0-1 1,0 0-26,2 0 4,4 0 3,3 0-5,1-1-3,4-1-2,-1-2-7,1 2-13,0 1-18,-2-2-12,0 2-16,-2-1-26,-7 2-39</inkml:trace>
  <inkml:trace contextRef="#ctx0" brushRef="#br0" timeOffset="427170.8984">12918 15283 264,'0'1'27,"0"-1"3,1 0 24,4 0-16,2 0-18,3-2-7,4-2-6,1 2 4,1-2-2,0 1-9,2 2 0,0 0-29,-2-1-49,2 0-34,-4-2-72</inkml:trace>
  <inkml:trace contextRef="#ctx0" brushRef="#br0" timeOffset="427531.25">13233 15154 210,'0'-4'22,"-3"2"-7,1-1 47,-2 3-21,1 0-15,-1 3-5,-3 6-13,0 3 2,-3 8 6,0 3 6,1 1-5,4 2-3,3 0-8,2-3-1,6 0-3,4-6 2,4-6 0,3-4 1,5-6 6,1-2 2,0-6-4,2-6 1,-3-2 4,1-3-7,-6-2-5,-4-1 0,-3-3-1,-5 3-1,-5-2-2,-1-2-2,-7 4-2,-6 2 0,-1 4-7,-3 6-12,-4 6-16,-1 3-38,-4 7-101</inkml:trace>
  <inkml:trace contextRef="#ctx0" brushRef="#br0" timeOffset="429046.875">13802 15094 76,'0'-7'60,"0"2"-9,0 1 0,0 0-2,0 3-30,0 0-11,0-1-2,1 0 8,1 1 0,0 0-1,1 0-8,3 2-1,-1 3-4,6 4 1,2 6 1,0 3 4,1 7 4,-1 3-3,-2 1 2,0-1 0,-1-4-4,-2-4-1,1-6-2,-1-5 2,-1-6 1,2-2 7,0-4 11,0-7 1,1-1-7,-2-4-7,0-2-4,0-2-4,-1-2-2,-1-3 1,-1 1 0,0 2-2,-1-1 1,-1 5-1,-1 4 1,-2 3 0,2 6-3,-2 2 0,0 0-1,0 3-7,-1 0-16,0 6-33,1 6-11,-1 1-38,1-1-85</inkml:trace>
  <inkml:trace contextRef="#ctx0" brushRef="#br0" timeOffset="429320.3125">14504 15034 238,'0'0'68,"0"0"-53,0 2 6,-1 2 14,-3 3-20,-3 4 9,-2 3-1,-1 4-10,1 1-3,0-2-4,-1 1-2,-1-1 0,1-3-3,-2 1 1,0-4-1,2-4-7,0 2-12,-1-6-28,1-1-36,1-2-71</inkml:trace>
  <inkml:trace contextRef="#ctx0" brushRef="#br0" timeOffset="429562.5">14328 15045 235,'4'-6'26,"3"1"-1,1 4 14,1 1-1,3 3-16,2 5 1,-1 0-13,2 3-3,-1 3-3,0 4-2,-2 1 3,-1 4 0,-3 0 0,0-1 1,-2-1 0,-1-4-5,1 0 0,1-2-3,-2-4-25,1-4-18,1 0-9,0-7-34,2-2-53</inkml:trace>
  <inkml:trace contextRef="#ctx0" brushRef="#br0" timeOffset="429762.6953">14720 15111 328,'1'-2'30,"0"1"1,1 1 29,-2 0-29,0 0-19,3 0-3,3-3-9,3 2 0,4 0 0,1-1-1,0 2-15,2 0-24,1 0-15,-1 2-30,1 0-70</inkml:trace>
  <inkml:trace contextRef="#ctx0" brushRef="#br0" timeOffset="429962.8906">14759 15184 222,'0'1'19,"0"0"-17,0 0 11,4-1 17,5 1-12,3-1 3,6-1-7,0-1-9,3-1-3,0 1-6,-3 0-29,0-1-114</inkml:trace>
  <inkml:trace contextRef="#ctx0" brushRef="#br0" timeOffset="430838.8672">14750 15077 118,'-1'-1'43,"0"0"-6,-2-1 33,3 2-10,0 0-17,0 0-10,0 0-14,3 0-10,1 0-4,7 0 1,5 2 4,3-1 7,3-1-3,1 0-5,-6 0-1,-1 0-3,-3 0-2,-4 0-1,0 0 1,-4 0-3,-2 0 1,-2 0-1,-1 0-1,-4 4 1,-5 2 0,-9 0 1,-6 2 1,-7 1 0,-4-3-1,0 1 0,-1 0 0,7-3 0,4 1-1,8-2 0,6-2 2,7 0-1,3-1 1,1 0 0,4 0-2,4-1-1,7-1 0,7 0 1,1-2 1,-1 3 1,1 0-2,-5-1 0,-1 2 0,-3 0-1,0 0-1,-1-1-6,-2 1-5,-2-2-18,-1 1-34,-1-5-29,1-2-91</inkml:trace>
  <inkml:trace contextRef="#ctx0" brushRef="#br0" timeOffset="431434.5703">15045 14945 144,'0'-5'34,"-1"2"-6,0-2 49,1 3-32,0 1-13,0-4-2,1 3-8,3-1-13,3-1-7,6 2-1,1 2 5,4 0 4,3 0 1,-4 4 0,1 1-6,-4 2 1,-4 2-6,-1 4 0,-5 2 0,-4 1 1,0 1-1,-9 0 0,-3-1-1,-2 0 0,-3-2-2,3-4 3,4-2 0,2-4 0,6-2 0,2 0-4,1-2-9,8 0 6,5 1 6,0 0 0,6 0 1,0 4 0,-2 0 2,-1 2 5,-3 4 1,-3-2-3,-1 3-3,-5-1 1,-4 0-2,-1-1 0,-3 1-1,-5-3 1,-2 1 2,-3-1-1,-4-1 0,0-2-1,-1 1 0,-2-2 0,3-2 0,2-1 1,1-1-6,5-3-16,3-2-34,2-5-30,5-3-96</inkml:trace>
  <inkml:trace contextRef="#ctx0" brushRef="#br0" timeOffset="431707.0313">15641 15062 203,'-2'0'12,"-2"4"24,0-2 37,3-1-21,0 1-21,1-2-7,0 0-5,4 0 0,4-1-6,4-2-8,7-2-4,-2 1-1,0 0-8,-5 2-12,-3 0-29,-3 2-16,-1 0-16,-4 0-38</inkml:trace>
  <inkml:trace contextRef="#ctx0" brushRef="#br0" timeOffset="431895.5078">15629 15145 207,'-2'3'22,"2"-1"13,0 1 34,0-1-25,1-2-12,2 0 0,3 0-11,3 0-10,5-4-5,0 3-9,2-5-48,0 0-31,-1 1-21,2-4-128</inkml:trace>
  <inkml:trace contextRef="#ctx0" brushRef="#br0" timeOffset="432151.3672">15908 15054 264,'1'0'49,"2"0"-43,2 0 9,5 0 14,4 0-17,2 0-6,3-1 0,0-1-4,0-2-7,1 2-52,0-3-138</inkml:trace>
  <inkml:trace contextRef="#ctx0" brushRef="#br0" timeOffset="432699.2188">16202 14894 250,'-2'-4'8,"0"3"11,1-1 42,1 0-19,3-1-11,2-2-13,3 0-3,4 1-10,4 0-2,5 1 0,-1 2 1,-2 1 0,0 0 1,-4 2-2,-2 3-3,-4 4-1,-2 2 0,-3 4-1,-4 5 1,-7 2 1,-3-2 0,-2-2-1,-1-4-4,2-3 2,0-3-2,3-2 3,1-1-3,2-3-8,3 0-5,1-1 8,2-1 3,3 0 0,4-1-20,2-1 13,5-1 12,1 1 0,-1 1 3,3 1 10,-4 0 9,1 3-4,0 5 1,0 3-9,-4-1 1,-2 4-2,-5 0-1,-3-1-2,-2 0-2,-3-1-2,-4-2 2,-1-2 0,1 4 0,-4-4 3,-2-2-2,-2 1-1,-3-3-1,-3-2 1,1-1-3,-5-1-30,2-6-72</inkml:trace>
  <inkml:trace contextRef="#ctx0" brushRef="#br0" timeOffset="434270.5078">16852 14893 152,'1'-8'33,"1"3"-3,-2 0 15,3 0-20,-2 3-9,0 0 4,1 2 0,0 0-10,1 0-5,4 4-5,3 6 0,1 4 4,2 5 2,3 8 5,-3 1-6,-2-1 3,-1 2-2,-4-6 1,-1-2-5,1-4 0,-1-6-1,0-5 1,2-3 0,-1-3 7,0-7 16,3-3-2,-3-4-6,1-3-10,-2-2-4,1 0 0,-4-2-2,0 0 0,-1-2 0,-1-3-1,1 1 0,2 4-1,-1 2 0,0 6 1,2 5-3,-3 1-2,1 4-3,1 1-11,1 2-20,0 3-27,4 3-36,2 3-60</inkml:trace>
  <inkml:trace contextRef="#ctx0" brushRef="#br0" timeOffset="434536.1328">17670 14815 320,'0'0'14,"0"2"-16,-2 3 9,-3 6 9,-3 5 1,-6 5 3,-3 6-5,-2 2 2,-2 1-3,-1-4-5,4-3 1,1-6-5,3-4-2,4-1-2,2-6-9,2-2-29,0-3-30,0-2-47,-1-7-78</inkml:trace>
  <inkml:trace contextRef="#ctx0" brushRef="#br0" timeOffset="434770.5078">17434 14842 73,'3'-10'158,"3"6"-124,2 3-16,3 2 11,2 4-2,1 4-7,-1 0-2,-1 4-4,1 1-1,-2 2-2,-1 2-1,0 2 1,-1 3-3,1-1-7,0-2 1,2-3-1,0-3 0,-1-3-4,1-1-11,1-2-14,-1-4-19,1-3-28,0-1-56</inkml:trace>
  <inkml:trace contextRef="#ctx0" brushRef="#br0" timeOffset="435235.3516">17855 14913 10,'0'-1'232,"0"1"-183,0-1-6,0 0 14,0 1-19,2 0-15,2-1-6,5 0-7,3 0-4,4-2-4,2 1-2,0 1-27,-1-1-43,4-3-28,-3-2-82</inkml:trace>
  <inkml:trace contextRef="#ctx0" brushRef="#br0" timeOffset="435699.2188">18128 14772 309,'-1'0'12,"1"0"-2,0-1 22,0 1 19,2-2-29,0 0-8,8-1-5,5-1-5,2 1-1,4 1 1,-2 2-2,-2 0 2,-2 2-3,-6 5-2,-5 2-2,-4 4-2,-7 5-1,-9 0-11,1-1 1,0-1 6,-3-4 6,8-1 3,1-1-2,5-3-2,4-1-5,1 0-6,4-3 6,5 3 5,2-1 3,2 0-4,1 4 5,0-2 0,-1 2 2,-1 1 11,-3-1 6,-3 1-2,-2 2-10,-4-3-3,-1 1-1,-2-2 0,-7-1 2,1-1 0,-3-2 0,-3 0 0,2-1-2,-3-2 3,-1-1-3,2 0 0,1-4 0,1-3-15,3 1-27,3-4-38,3-2-89</inkml:trace>
  <inkml:trace contextRef="#ctx0" brushRef="#br0" timeOffset="435987.3047">18605 14832 128,'0'0'116,"0"0"-96,0 0 2,0 0 26,0 0-5,2 0-9,1 0-5,2 0-6,5 0-1,2-2-6,4 0-7,1-1-5,-1 0-2,-1 0-3,0-1-6,-4 3-10,-1 1-11,-5-2-30,-3 2-69,-4 0-143</inkml:trace>
  <inkml:trace contextRef="#ctx0" brushRef="#br0" timeOffset="436190.4297">18590 14977 299,'-1'1'15,"1"-1"-9,4 0 21,1 0 20,7-1-18,3-2-13,1-3-10,3 0-6,0 1-20,-2-1-33,2-1-46,0 0-102</inkml:trace>
  <inkml:trace contextRef="#ctx0" brushRef="#br0" timeOffset="436695.3125">18927 14655 226,'3'-4'11,"0"0"1,-1 4 37,-2-2 3,0 2-26,1 0-10,-1 2-6,1 6-3,1 6 7,-2 6 6,2 5 4,-1 5-1,0 1 3,1 2-11,2-2-10,1-3-1,3-2 1,5-4-3,-1-2 0,4-5 0,3-5-1,0-4-4,2-6-1,0-1-2,-5-5-5,-2-5-3,-4-2 5,-3-5 1,0-4 6,0 3 2,-3 0 0,1-1 1,-1 7 2,-3 3 5,-1 4 5,1 5 4,-1 1-5,0 0-8,2 3-8,-2 7 1,0 4 4,1 7 2,1 4 0,-1 0 2,1 6-2,-1-4-3,-1-3 0,2-1-3,-1-5-11,-1-3-18,0-5-39,0-3-59</inkml:trace>
  <inkml:trace contextRef="#ctx0" brushRef="#br0" timeOffset="437462.8906">19652 14690 259,'0'-3'20,"0"3"3,0 0 22,0 2-36,2 7-14,1 7 5,2 7 6,2 7 9,-2-1 2,2 2-5,-2-1-4,1-6 1,2-2-2,-2-4 0,0-5-2,1-4 3,-5-5 2,4-4 1,-2-1 10,1-7-1,1-3-13,1-3-2,0-4-3,0 1-2,-2-3 2,1-2 0,-1-4-2,-1-1 0,2 2 0,-3 1 1,-1 7 1,0 2-2,-1 5 0,-1 4 0,0 2 0,1 4-5,-1 0-13,0 0-25,1 1-39,2 3-39,2 0-61</inkml:trace>
  <inkml:trace contextRef="#ctx0" brushRef="#br0" timeOffset="437771.4844">20171 14657 103,'7'-5'15,"0"3"26,-3-2 36,0 2-24,-1 2-21,-3-1-4,0 1 2,0 4-19,-1 5-5,-5 5 16,-2 10 4,-7 1-2,0 0-8,-3 0-11,-2-4-1,4-2-2,1-2 0,-1-3-6,3-3-19,1-2-16,1-2-26,2-4-43,0-3-74</inkml:trace>
  <inkml:trace contextRef="#ctx0" brushRef="#br0" timeOffset="438026.3672">20015 14683 264,'7'0'1,"1"4"-5,-1 3 32,3 4 6,2 0-13,-3 3-1,-1 1-5,1 2-2,-2 1 6,-2-3-1,2 2-7,0-1-6,-1-2-1,4-1-2,-4-4-1,1-2 0,3-1-7,-3-1-15,2-4-19,0-1-13,0 0-33,2-4-55</inkml:trace>
  <inkml:trace contextRef="#ctx0" brushRef="#br0" timeOffset="438527.3438">20455 14747 85,'0'0'55,"0"0"0,0 0 5,0 0-26,0 0-4,2 0-1,-1 1 0,3 0 2,4 1-7,0-1-14,6-1-6,1 0-3,-1 0-4,3-1-23,-3-2-23,0 0-11,1-2-57</inkml:trace>
  <inkml:trace contextRef="#ctx0" brushRef="#br0" timeOffset="440294.9219">20694 14636 8,'0'-1'18,"0"1"2,0 0-2,0 0 1,0 0-2,0 0 1,0 0 2,0 0-4,0 0-12,0 0-1,0 0-2,0 0 2,0 0-3,0 0 10,0 0 3,0 0 2,0 0 1,0-1 2,0 1 1,0-1-13,0 0-1,0 1 0,0-1-1,0 0-1,0 1-1,0 0 0,1 0 0,-1-1-3,1 1 2,0-1 0,-1 0-1,0 0 2,2 1 2,-1-1 2,1 0-2,2 0 1,-2 0-1,-1-1 0,0 2 0,0 0-3,-1-1 4,1 1-3,-1 0-1,0 0 1,0 0 1,0 0 0,0 0 4,0 0-1,0 0 1,0 0-4,0 0 1,0 0-3,0 0 3,0 0-2,0 0 1,0 0-1,0 0 0,0 0-1,0 0 2,0 0-2,0 0 1,0 0-2,0 0 2,1 0 2,1 0-4,3-2 1,3 1-1,4-2-1,1 1 1,2-1 0,-1 2 1,1 1-1,-1 0 2,-2 0 1,-2 3-3,-2 1 0,0 2 0,-3 3-3,-3-1 2,0 2 1,-3 1 0,-6 0 0,-4 0 0,-4 1 0,-3-2 0,1 0-2,0-2 3,3-2-1,3-3 1,3 0 0,3-2-2,5 0-4,3 0-8,3 1-4,9 2 11,0 2 3,2-1-3,2 2 2,-5 2 1,-4-1 3,0 3-3,-6 2 2,0-1 0,-1 3 1,-3-3 2,-2 0 1,-3-2-2,-5-2 3,-1-1-2,0 0 4,-5-3 2,-1 0-1,1 0-5,-3-2-1,2-2 1,5 0-7,3-3-11,6-4-25,3-1-76</inkml:trace>
  <inkml:trace contextRef="#ctx0" brushRef="#br0" timeOffset="440526.3672">21092 14726 349,'3'-4'9,"0"4"1,-3 0 26,1 0-9,2 0-19,-1 0-2,6 0 2,1 0-4,1-1-3,3 0-1,1-2-10,-1 1-9,-1 0-20,-1 1-21,-6 0-26,-2 0-78</inkml:trace>
  <inkml:trace contextRef="#ctx0" brushRef="#br0" timeOffset="440734.375">21043 14835 161,'-2'2'10,"2"0"4,0-2 52,0 1-16,1-1-13,3 0-4,3 0-8,4-1-10,4-1-8,3-2-1,0 0-5,0 0-5,1 1-18,0 0-43,-1-4-47,-1-1-90</inkml:trace>
  <inkml:trace contextRef="#ctx0" brushRef="#br0" timeOffset="440982.4219">21454 14552 258,'2'-2'26,"-1"1"-7,-1 1 21,0 3-20,0 5-20,-3 4 18,3 9 20,-2 3 2,0 3-11,1 3-9,-1 3-3,2-1-11,0 1-1,0 2-4,3-2-3,-2 0-20,0 1-39,-3-3-77</inkml:trace>
  <inkml:trace contextRef="#ctx0" brushRef="#br0" timeOffset="443311.5234">12116 15813 34,'1'-1'40,"-1"-2"-1,1 2 18,-1 1 5,0 0-17,0 0-16,0 4-5,-1 5-14,-4 8-1,-3 7 2,-6 2 1,-2 8-7,-3-5-2,1 0 1,-1-4 0,3-5-3,2-3 0,4-4-12,1-5-22,3-2-27,0-4-30,0-2-61</inkml:trace>
  <inkml:trace contextRef="#ctx0" brushRef="#br0" timeOffset="443566.4063">11951 15865 185,'2'-7'11,"2"0"7,1 2 27,-1 2-5,-1-3-21,1 5-4,-1 1-8,1 1-1,4 5 1,3 5 4,2 5 2,2 2 1,0 6 0,0-1-6,1 1-2,-1 0-6,1-3 2,-2-2-2,2-4-3,-1-3-18,1-6-7,2-2-18,2-4-35,0-2-74</inkml:trace>
  <inkml:trace contextRef="#ctx0" brushRef="#br0" timeOffset="443769.5313">12364 15969 251,'0'0'13,"0"-1"20,0 1 28,0 0-23,1 0-22,2 0-8,1 1-3,6 0 2,1 4 1,2 0-6,-2-2-3,1 0-14,-3-1-13,2-1-11,2 0-32,-3-1-2,-1-2-93</inkml:trace>
  <inkml:trace contextRef="#ctx0" brushRef="#br0" timeOffset="443960.9375">12431 16016 215,'-9'3'31,"3"0"14,1 0 8,3-1-34,2 0-19,2 2 6,4-2 5,2 1 0,2 0-3,3-2 0,3-1-4,0 0-3,4-2-21,1-1-33,-2-1-49,0-2-42</inkml:trace>
  <inkml:trace contextRef="#ctx0" brushRef="#br0" timeOffset="444501.9531">12773 15818 152,'-6'-1'18,"2"0"8,1 0 22,2 1 10,1 0-25,3-2-19,3 1-13,5 0 5,4-2 8,5 3 1,0 0-1,-2 3-2,-3 1-1,-2 6-6,-5-2-5,-4 6 0,-4 2 0,-7 3 2,-8 0-7,-4 2-11,-2-3-1,-2-3-1,5 0 8,1-4 5,7-5 4,5 0 1,3-5-2,2-1-5,4 0 3,2 0 4,5-3 4,3 0 1,1 2 0,2 0 3,1 1 7,-2 2 0,1 4 4,-3 2-5,-1 2-10,-3 3 1,-1-1-3,-5 1-1,-3-4 0,0 0 0,-2-1 0,-4-1 0,-4 1 4,-5 1 2,-6-1-4,-4 1 1,-5-1-2,-2-3-1,2-1-2,7-2-22,4-2-28,9-6-9,7-5-68</inkml:trace>
  <inkml:trace contextRef="#ctx0" brushRef="#br0" timeOffset="445030.2734">13334 15805 208,'-3'-1'75,"2"0"-51,0 0 4,1 1 21,0 0-31,1 0-18,4 5-4,3 4 8,3 6 3,0 6 8,2 2-1,-1 2-3,-2-1 3,0 0-4,-1 0-6,2-2-1,0-4-1,0-2 1,-1-4-2,-1-4 2,-2-3 3,-1-3-1,-1-2 2,-2 0 5,1-3 2,0-3-2,3-5-4,-2-4-4,0-2-3,1-3 2,-4-1-3,2 0 1,-2 3 1,-1-2-1,-1 4-1,2 5 0,-2 0 0,0 5-1,0 2-2,0 1-8,0 2-5,0-1-7,0 0-8,3-2-10,2 1-30,3-3-48,4-1-107</inkml:trace>
  <inkml:trace contextRef="#ctx0" brushRef="#br0" timeOffset="445359.375">14169 15802 168,'0'-3'47,"1"1"-1,0 1 23,-1 0-15,0 1-15,0 0-12,0 1-15,-2 5-10,-2 5 0,-8 10 4,-3 4 9,-5 6-7,-3-1-4,-1-3-3,1-1-1,2-6 2,3-5-7,4-3-12,2-6-26,8-3-21,1-3-27,2-6-69</inkml:trace>
  <inkml:trace contextRef="#ctx0" brushRef="#br0" timeOffset="445606.4453">14014 15830 279,'3'1'2,"1"4"-7,2-1 21,3 4 26,1 2-8,1 2-6,2 3-14,-2 1-2,0 2-2,0-3 0,0 1-7,0-1-3,1-1 1,-2 0-1,-1-4-7,0-2-13,0 0-2,-3-2-12,3-2-23,2 0-47,-1-4-50</inkml:trace>
  <inkml:trace contextRef="#ctx0" brushRef="#br0" timeOffset="445878.9063">14434 15867 198,'0'-2'22,"0"2"8,0 0 21,0 0-2,0 0-23,4 0-6,2 0 0,3 0 3,3 1-2,4 1-8,0 0-3,-1-1-7,-2 0-3,-2-1-6,0 0-30,0 0-44,-2 1-29,2-1-37</inkml:trace>
  <inkml:trace contextRef="#ctx0" brushRef="#br0" timeOffset="446079.1016">14491 15963 43,'-6'5'234,"4"-3"-226,2-1 9,0 1 22,3-2-22,4 0-1,4 0 7,5-2-9,5 0-14,0-4-24,3 1-31,3 0-73</inkml:trace>
  <inkml:trace contextRef="#ctx0" brushRef="#br0" timeOffset="446276.3672">14876 15879 277,'-1'0'14,"-1"0"1,2 0 43,0 0 2,0 0-39,3-1-4,0 1-5,3-3-8,5 3-8,2-3-26,1-2-49,2 2-64</inkml:trace>
  <inkml:trace contextRef="#ctx0" brushRef="#br0" timeOffset="446701.1719">15271 15636 80,'3'-7'34,"-1"1"34,0 3-8,-2 1-23,0 1 2,0 1-4,0 0-10,-2 0-9,-2 7-9,-6 7 2,-6 3 6,-3 8 0,-3 3-2,0 2 0,4 4 1,-1-2-2,7 0-7,4 0-2,2-4 0,6-4 1,2-4-2,5-2 0,6-7 1,4-4 1,4-3 1,6-4 0,1-5-2,2-7 0,-1 2-1,-5-2-1,-6 0 0,-4 1-1,-9-2-1,-4 2-1,-2 0 1,-9 2-5,-3 2-2,-2 2 4,-6 4-2,3 4-14,-4 7-22,0 3-24,2 2-29,-2-1-117</inkml:trace>
  <inkml:trace contextRef="#ctx0" brushRef="#br0" timeOffset="447840.8203">15806 15684 75,'0'-3'39,"0"2"12,0 0 6,0-2-23,3 3-12,-1 0-5,3 0-6,3 4-6,3 5 5,3 6 0,3 8 2,-1 6-4,-1 1 4,0 2-9,-6-4 1,0-2-2,0-6 0,-4-6 0,0-2 3,0-6 5,-3-2-4,0-3 2,-2-1-2,2 0 8,-1-3 4,1-4-8,2-4-3,-2-3-8,3-2 2,0-1 1,-1-3-2,2-2 0,1 0 0,0-4 0,0 1 1,2 2 0,-4 3-1,2 5-1,-2 7-3,-3 4-11,1 4-10,0 2-12,0 4-11,-2 1-30,3 3-27</inkml:trace>
  <inkml:trace contextRef="#ctx0" brushRef="#br0" timeOffset="448129.8828">16505 15696 315,'5'-4'6,"-3"2"-2,-2 1 6,0 1 52,1 1-46,-1 1-11,-1 2-4,-2 5-1,-3 5 5,-3 7 3,-1 4 5,-6 2 1,-1-1-5,-2-1-5,-2-6 0,1-4-3,5-2-6,2-3-22,5-6-26,2-2-8,0-3-43,2-6-88</inkml:trace>
  <inkml:trace contextRef="#ctx0" brushRef="#br0" timeOffset="448356.4453">16347 15712 159,'4'-11'49,"1"3"-37,1 1 29,4 7 10,1 1-27,-1 5-9,5 10 0,-2 3 3,-2 4 3,-2 3 4,-6-3-5,0-3-8,-1-1-5,-2-4-4,2-2-2,2-2-2,-1-3 1,4 0-7,-1-4-26,2-4-19,2 0-21,-2-4-46</inkml:trace>
  <inkml:trace contextRef="#ctx0" brushRef="#br0" timeOffset="448689.4531">16789 15755 166,'0'0'35,"0"0"11,0 0 25,0 0-25,4 0-13,1 0 0,0 0-14,4 0-8,2 0-5,1 0 0,3 0-4,0 1 3,1-1-4,1-1 0,-2-1-1,-2-1-1,1 1-17,-3-1-31,-3 2-29,0 0-66</inkml:trace>
  <inkml:trace contextRef="#ctx0" brushRef="#br0" timeOffset="448905.2734">16851 15854 250,'0'1'21,"0"-1"0,0 1 29,0-1-3,4 2-23,3-2 2,6 0-8,-1 0-9,1-3-3,0 1-6,0 0-26,-2 0-13,3-2-20,0 0-71</inkml:trace>
  <inkml:trace contextRef="#ctx0" brushRef="#br0" timeOffset="449869.1406">17244 15556 66,'0'-2'24,"0"1"-10,0-1 28,0 2-16,-1-3-20,1 2-4,0-2 5,0 0 0,0 0-3,0 0 1,1-4 8,3-1 5,-1 0-2,0-1-2,1 3 3,0 2-7,1 1-4,2 1-6,-1 1 0,1 1-2,4 0 0,0 1 4,-1 1 0,3 1-1,0 0 2,0-1 0,0 0-2,-2 0-1,-1-2 2,0 1-3,-5-1 2,0 0 2,-1 1-1,-3-1 1,0 0 2,1 0 0,-2 0-2,0 0 0,1 0-3,-1 0 1,1-1-1,0 1 0,-1 0 0,2-1 0,-1 1 1,0 0 0,1-1-1,-1 1 1,0-1 0,2-1 1,-2 2-2,1 0-2,0-1 2,0 1-1,-2 0 2,1 0 1,-1 0-2,0 0 0,1 0 1,0 0-1,-1-1 0,0 1 0,0 0 1,0 0 1,1 3 2,-1 5 0,2 7 7,-2 7 12,-3 8 11,-3 6-10,-3 1-6,-4 2-5,0 2-7,-2 1-4,0-4-6,2-2-42,-1-4-51,1-11-128</inkml:trace>
  <inkml:trace contextRef="#ctx0" brushRef="#br0" timeOffset="452172.8516">17882 15584 11,'0'-2'45,"0"-2"5,-1 2-1,0 2-3,0-3-5,0 2 1,1 1-8,0-1-12,0 1-14,0 0-5,0 0-1,0 3-5,4 7 2,3 6 6,-1 3 2,2 5 2,-1 1-3,0-2-4,-1-1-1,-2-2 1,-1-3-1,0-2 1,-1-2-1,0-3-1,-1-2 1,2-2 0,-3-3 0,0-2 0,1-1 0,-1 0 3,1-2 6,2-2-2,1-7-4,2-5-2,4-2 1,0-6 3,2-1-1,0 0-4,-2-3 2,0 0-2,-1 1 0,-4 5-1,-1 5 0,-1 8-1,-1 4 1,-2 4-3,0 1-2,0 0-13,0 0-13,0 6-4,0 3-10,0-2-18,4 2-41</inkml:trace>
  <inkml:trace contextRef="#ctx0" brushRef="#br0" timeOffset="452529.2969">18489 15539 211,'2'-4'5,"-2"1"1,1 3 16,-1 0 20,0 0-21,0 0 0,0 4-3,-3 3-1,-2 8 2,-5 4 5,-2 4-7,-2 4-9,-3-3 0,2 0-6,-3-1 1,0-6-1,3 0-6,3-3-22,-1-1-34,4-6-45,1-4-76</inkml:trace>
  <inkml:trace contextRef="#ctx0" brushRef="#br0" timeOffset="452755.8594">18348 15605 60,'0'-5'214,"3"0"-199,0 5-6,1-2 23,1 2-16,2 0-4,2 3 4,4 2 1,1 5-7,0 2-4,3 5-3,0 5-1,-3 1-1,3 0-1,0 1-9,-3-4-18,-1-3-15,1-2-14,-1-6-35,3-6-45</inkml:trace>
  <inkml:trace contextRef="#ctx0" brushRef="#br0" timeOffset="452992.1875">18780 15612 302,'1'-1'28,"-1"0"5,2-2 16,0 3-6,0 0-25,4 0-6,4 0-2,3 0-3,2 0-4,2 0-3,0 0 0,0 0-10,4 0-12,-1 0-13,1-1-15,-1 0-27,-5-2-80</inkml:trace>
  <inkml:trace contextRef="#ctx0" brushRef="#br0" timeOffset="453194.3359">18805 15708 262,'-2'2'11,"-1"-2"-7,3 1 28,3 0-9,5-1-7,6 0 0,6-1-4,2-2-8,4 2 0,-1-1-6,-2-2-21,3 2-32,-4-3-23,4 1-81</inkml:trace>
  <inkml:trace contextRef="#ctx0" brushRef="#br0" timeOffset="453512.6953">19220 15420 234,'0'-1'30,"-1"-3"-11,1 2 7,0 2 20,0 2-26,0 5-21,-1 8 0,-1 5 7,1 5 11,-2 6 0,0 1 0,3-2-7,-1-2-6,2-5 0,7-3 0,2-4-3,3-6 3,1-2-1,-1-4-5,4-4-15,1-3-12,-3-7-20,2-2-28,-4-1-40,-2-4-35</inkml:trace>
  <inkml:trace contextRef="#ctx0" brushRef="#br0" timeOffset="453722.6563">19376 15507 96,'-2'-11'69,"2"9"6,-1 0-4,0 2-19,1 1-24,-2 4-23,0 5 4,0 8 7,-1 4 9,1 4 1,2 2-1,-4 0-12,3 4-7,-1-4-2,-1-3-3,3 1 0,-4-4 2,2-1-10,-3-3-47,-1-5-90</inkml:trace>
  <inkml:trace contextRef="#ctx0" brushRef="#br0" timeOffset="478739.2578">6073 14954 24,'-7'-7'22,"0"2"12,0 1-7,1 3-10,-1-1 15,0 0-11,1 2 4,1 0-4,-1 2 2,1 4-10,0 0-8,1 4-4,3 7 3,1 0 10,1 7 7,6 5 2,3-4 3,4 1-13,2-3-4,3-6-4,4-2-1,2-7-2,4-4 2,4-4-4,5-9 4,1-6-1,3-3 1,1-1-2,-1-2 0,1-1-3,-3 2 2,0-2-1,-2 5 0,-1 1 0,-1 2 0,-2 7-1,0 3 1,-2 5 0,-2 8-1,2 0 0,-1 2 0,2 1 1,2-1 0,0 0 0,4-3 0,1 0 1,2-4 0,1-4 0,1-2-1,2-8-1,1-2 1,6-1-1,-3-4 1,3 5 1,0-2-1,-1 3 0,0 1 0,-4 3 0,1 1 0,-1 2-1,-1 4 2,0 0-1,-2 0-1,0 0 1,-2 3 0,-2 1 1,-4 2-2,-1 4 2,-4-1 4,-2 3 6,-2-3-6,-4-3 0,0 1-2,-3-4-2,2-2 3,-2 0 0,0-2-1,3-3-2,-1-3 1,1-2 0,0-3-1,-1-1 0,-2-1 0,-4 0-3,-4 0-15,-6 2-20,-4 7-26,-3 3-53,-10 4-76</inkml:trace>
  <inkml:trace contextRef="#ctx0" brushRef="#br0" timeOffset="479371.0938">6819 15288 17,'0'2'272,"-3"1"-263,-3 4-9,-1 3 7,-2 6 11,-3 3-6,-4 8-1,-2 5 0,-3 4 5,-3 4 7,-2 5-3,0 0-4,0-2 1,2-3 1,3-4-5,2-7-7,7-5-5,2-5 1,5-6-3,3-3 0,0-6-3,0-2-6,2-2-3,0-1-2,1-5 2,2-4 6,-2-7 2,0-2 3,-1 1-4,-1 3 6,-1 5 0,-4 7 3,0 3 1,-3 3 0,0 7-2,-2 6 2,0 2 6,3 4 1,3-1 1,4-4-8,2-3-1,5-4-1,4-4 0,3-1 3,4-5 0,3 0-1,-1-3-3,2-2-22,-4 3-36,-2 0-53,-7 2-105</inkml:trace>
  <inkml:trace contextRef="#ctx0" brushRef="#br0" timeOffset="479803.7109">5501 16064 116,'0'-6'28,"-3"3"0,0 0 36,0 2-1,-1 1-29,-1 0-3,-2 5 1,-2 5-7,-4 8-5,-2 6-5,-1 11-9,-2 0-2,0 6-3,-1-2-1,0-6 1,0-5-2,4-8-1,4-4-4,3-7-3,3-4-10,3-1-28,1-4-37,1-5-54</inkml:trace>
  <inkml:trace contextRef="#ctx0" brushRef="#br0" timeOffset="480076.1719">5321 16137 253,'4'-9'7,"3"2"2,0 1 4,0 1 35,-1 2-29,-1 1-8,2 3-5,1 5 2,0 3 5,4 5 2,-1 6 2,0 3-6,-1 8 0,-2 0 0,-1-3-3,0-3-3,-2-6-4,0-2-1,1-2 1,-1-4-1,1-3-5,1 0-11,0-6-14,3-2-25,2-7-31,2-4-85</inkml:trace>
  <inkml:trace contextRef="#ctx0" brushRef="#br0" timeOffset="480287.1094">5657 16216 292,'0'2'15,"2"-2"-2,1 1 23,3-1-10,3 0-3,5 0-8,0 0-6,3 0-7,-2 0-2,-1 0 1,-1 0-11,-1 3-35,-1 0-21,0 1-47,-1-1-33</inkml:trace>
  <inkml:trace contextRef="#ctx0" brushRef="#br0" timeOffset="480486.3281">5759 16276 175,'-13'7'51,"2"-2"1,2-2 23,4 0-38,2-1-16,3-1-7,0 0-7,2-1-3,3 2-1,4 0 1,3-2-1,2 0-5,2-3-15,2-2-19,0 1-25,4-2-5,0-1-37,0-1-13</inkml:trace>
  <inkml:trace contextRef="#ctx0" brushRef="#br0" timeOffset="480787.1094">5999 16166 10,'-2'-6'60,"-1"2"-18,0 2 14,0-2 5,1 2-14,0 1-8,-1-2-6,1 3 0,-2 4-9,-1 4-13,0 8-8,-3 8-3,1 4 0,3 3 3,-1 0 1,5-5 1,2 1 1,8-3 2,5-7-1,4-6 3,2-8 1,1-4-2,1-10 5,-2-5 1,-1-2-7,-2-5 1,-5 2-7,-6-2 1,-1 0-1,-6 3 0,-5-4-4,-6 4-5,-3 1-20,-3 4-28,-3 6-30,2 4-80</inkml:trace>
  <inkml:trace contextRef="#ctx0" brushRef="#br0" timeOffset="481899.4141">6480 16098 309,'0'-4'2,"0"3"-2,0 1 2,0 3-2,6 8-1,2 8 7,1 6 4,4 4 7,-2 3 4,0 0-1,-1-3-3,-2-2-9,-1-5 0,0-3-2,0-4-2,-2-7 0,0-3 8,-2-4 2,1-2 1,-1-2 7,2-7-3,1-3-9,2-5-7,1-4-1,-2-1-1,3-5-1,-2-1 2,0-3-2,-1 1 0,-2 2 0,1 4 0,-3 10-1,-2 5-1,1 6-5,-2 3-4,0 4-21,2 5-26,-2 5-30,0 4-130</inkml:trace>
  <inkml:trace contextRef="#ctx0" brushRef="#br0" timeOffset="482163.0859">7040 16166 194,'5'-4'101,"-4"1"-76,-1 2 10,0 0 21,0 1-41,0 5-10,-4 3-4,-2 9 1,-5 6 2,-1 3 3,-2 1-1,-1-2-2,-4-7-2,0 2 1,-1-5-4,2-4 2,3 0-1,3-8-21,4-1-38,0-2-43,2-6-69</inkml:trace>
  <inkml:trace contextRef="#ctx0" brushRef="#br0" timeOffset="482384.7656">6863 16172 255,'5'-6'35,"1"1"-1,0 5 10,4 1-15,0 3-12,3 6-2,2 2-1,0 5-5,1 1 1,-1 0-3,-2 0-4,-1 3-2,-1-3 2,0 0-2,-2-1-8,-1-4-17,0 1-17,-2-6-28,2-3-56,-2-4-86</inkml:trace>
  <inkml:trace contextRef="#ctx0" brushRef="#br0" timeOffset="482592.7734">7147 16251 297,'0'-1'38,"1"1"-18,-1 0-6,1 0 13,6 0-19,0 0-3,4 0 0,4 0 1,1 1-1,1-1-4,3-1-1,2-2-15,-3 0-16,2 2-34,-4-2-73</inkml:trace>
  <inkml:trace contextRef="#ctx0" brushRef="#br0" timeOffset="482797.8516">7197 16324 287,'-3'4'15,"0"-2"-12,2 0 15,1-1 9,5 2-14,3-3 0,4 2 1,5-1-10,1-1-1,2 0-1,2-2-44,1-2-51,-1-2-144</inkml:trace>
  <inkml:trace contextRef="#ctx0" brushRef="#br0" timeOffset="483163.0859">7511 16050 391,'0'-2'5,"0"0"-4,1 2 6,1 2-6,2 6-2,-2 5 5,0 9 6,-2 5 4,0 5 3,-2 2-6,0 0-6,2-4-3,2-10-2,4-7 1,2-3-1,4-6 2,1-1 0,0-3 4,2-2-2,2-4-2,-1-3-19,0-2-16,0-3-19,-1-1-37,-2-4-58</inkml:trace>
  <inkml:trace contextRef="#ctx0" brushRef="#br0" timeOffset="483377.9297">7716 16134 193,'-4'0'75,"1"0"-22,-1 3 1,1 4-28,0 4-1,1 3 1,2 8-6,0 1-5,3 5-3,-1 1-9,0-1-1,-1 3-6,-1 0-36,0-4-57</inkml:trace>
  <inkml:trace contextRef="#ctx0" brushRef="#br0" timeOffset="501410.1563">15160 15685 53,'5'0'63,"-3"-2"-24,2-1-14,1 1 10,1-1-13,-1-2-10,2 1-6,-1-1-2,-1-2 10,1 3 12,-1-2 2,-1 0-5,0 1 0,-1 0-7,0 0-8,-1 1 3,0 1 1,0-2-1,0 2 4,-2 1 1,0-2 0,0 3 1,-3-3 2,-1 0-5,-2 1-7,-4 0-4,-3 2-2,-1 1-3,-2 0 1,-1 1 0,2 2 0,-1 2 1,2 1 0,0 0 0,-1 0 0,3 0 0,-2 3-1,0 0 1,3 1 1,-3-2-1,2 0 0,0 4 0,-1-2 2,2-1 0,-1 1 0,1-2 0,3 0 1,-1-1 0,3-1 2,1 3-2,-2-4 2,4 3-4,-1 0 2,0-2 0,1 4-4,1-2 2,0 2 1,2 1 1,0 0 0,0 1 0,4 0-2,-3-1 2,3-2 0,2 0 0,-3-1 2,4 0-5,0 2 3,1-3 0,0 1 0,2 1-1,-1-2 0,1-1-1,0-1 1,-1 3-1,2-4 0,0 0 0,-1 0 0,-1-2 0,0 1 1,0-3 0,0 0-1,3 0 2,-4-3 1,1 0-2,2 0-1,-2 0 1,1-2-3,1 2 3,-3 0-1,1-1-1,1 3 0,-2-4 1,3 1 0,-1-1-2,0 0 2,3-1 0,0-1-2,0 0 2,0 1-3,1-2 6,-3 3-6,-1-1 5,0 1-3,-3 0 0,-1 1 0,0 1 1,-4 0 3,1-2-4,0-2 4,-2-3-1,0-1-3,0-1 3,-1-2-4,0-1 4,0-1-4,-2-4 0,2 3 0,-2 1 0,-2-2 2,0 2-2,-2 2-3,-2-1-2,0 1 1,-3 2 3,-2-1-3,1 3 1,-2 0 1,0-2 0,1 5 3,-2-3-3,0 4 1,0 3-1,-1 1-3,0 2 2,1 6 0,0 2 0,0 3-1,3 2 2,1-1 1,-1 3 0,1 1 1,2 1 0,1 0 0,1 1 2,-1 1-2,0 3 1,1 1 0,-2 1 1,3 2-1,0-2 1,3-3 0,3-2 1,0-2 0,6 1-1,2-1 1,1-2 0,3 0 0,2 0-1,1-1 0,0 0 1,2 0-1,-4-4 0,2-2 0,-2 0-1,-1-6 2,1 0 0,-3-2 1,1-3-1,3-3 2,-1-4 0,1-1-2,3-6 0,-4-2 0,0-3-1,-1 1 1,-2-2-2,1 0 2,-4-1-1,-1 0-2,1 1 3,-4 6-1,0 1-3,-1 8 1,-2 2-3,-3-1-8,-5 7-18,-9 0-19,-9 2-28,-8 3-64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10-15T18:31:23.5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7177 4224 52,'2'-4'23,"-2"1"1,1 1 34,-1 0-5,0 2-9,0 0-14,0 0-7,0 1-6,1 5-6,-1 5 10,0 5-6,-1 3-9,-2 2-3,-1-1 1,1 1-4,-2-4 2,1-1-2,2-2 1,2-4 0,0-2-1,0-3-1,0-3 2,1-2 0,1-2 6,1-8 1,1-3-6,0-1 0,0-4 0,1-3-1,-1 0-1,1-1 0,0 2 0,0 4 0,2 3 0,0 3 0,-1 3 0,3 1-1,-2 3 1,2 1 3,-1 2 2,1 0 0,-2 0 3,3 3-1,0 2 0,1 2-4,0 1 0,0 3-2,-2 2 0,-2 3 1,0 1-1,-3 1 0,-2-1-1,1-1 0,-2-4-2,-1 1-12,1-4-12,3-1-24,1-2-42,5-5-57</inkml:trace>
  <inkml:trace contextRef="#ctx0" brushRef="#br0" timeOffset="660.1562">7649 4214 150,'-3'-6'18,"-3"0"10,-2-1 3,-1 2 1,-3-1-5,-2 1-8,0 0-5,-3 2 0,0 2 1,0 1 0,2 1-6,2 5-5,2 1-2,1 3-2,0 3 0,3 2 0,0-1 0,4 2-1,1-3 1,3 0-1,3-3 2,4-1-4,3-5-1,1-2 2,3-2-2,2-4 3,0-4 1,0-3 0,-2-3 0,-3 1 0,-2 0 0,-4-1 1,-4 3 1,-1 0-2,-1 3 3,-1 1-2,-3 2 0,1 3 1,2 1-1,-2 1 0,3 4-3,0 4-1,-1 7 3,1 5 0,0 5 0,0 4 2,0 3 2,-1 5 8,0 2 5,1 2 3,-3 1 0,1 0-2,0-3-1,-1-1-9,-1-6-3,-2 1-1,-1-4-1,-4-5-3,-1-3 1,0-4 3,-4-5-2,1-3 1,1-4 1,2-3-2,4-4 3,2-6 2,3-8-6,4-8-2,7-8 1,10-7-2,8-3-6,5 6-4,4 4-1,3 9-3,0 3 4,-1 3-7,-2 2-11,-3 2-39,-5 1-119</inkml:trace>
  <inkml:trace contextRef="#ctx0" brushRef="#br0" timeOffset="14747.0703">1785 5136 12,'0'-1'47,"-2"0"-10,0 1-4,2-1-9,-3 0-6,3 1-1,-1 0 2,1-1 1,0 1-7,0 0-4,0 0-3,0 0-1,0 0 2,0 0-1,0 0-1,0 0 1,0 0-2,0 0 1,0 0 1,0 2-1,0 0 0,0 3-2,0-3 1,2 4 0,2-2 2,-1-2-2,3 4 1,3 0 2,1-1-1,0 1-3,1-2 2,0 0-3,3 0-1,2 1 1,2-2 0,0 2-1,5-1 0,-3 1 0,2 1 1,-1 0-1,3-1 0,0 0-1,0-3 1,2 1 1,-1 0-1,2-2 1,1 2-2,1-2 1,0 0-1,0 0-1,2-1 2,4 0 0,1 0-1,3 0 1,0-2 0,1 2-2,-2-1 2,-1 1-1,0 0 1,0 0-1,-1-1 0,-2-1 0,-3 1 0,-1-1 1,0 0 1,-1-1-2,1 0 1,-2 0 3,-3-1 1,-2 1 0,-2 1 0,-4 1 0,-2 0-1,0 1-1,-3-1-1,1 1-1,-2 0 0,-1 0 0,0-1-1,-1-1 1,0 0 0,-3 2 0,-2-1 0,0 1 0,-3 0 0,-1 0 1,0 0 0,1 0 3,-1-1-1,0 0 1,-1-1-1,-3 2-6,0-2 0,-1 1-14,0-1-19,-3 1-25,-2-1-60</inkml:trace>
  <inkml:trace contextRef="#ctx0" brushRef="#br0" timeOffset="16886.7187">3317 3917 10,'0'-1'13,"0"1"3,0-1 1,0-1 7,0 2-5,-1 0-7,1 0-5,0 0-1,0 0-4,0 0 4,0 0 1,0 0 4,0 0-4,0 0 1,0 0-8,2 1 0,1 1-2,1 0 4,1 3-2,3-2 1,2 2 1,3-1 6,6-1 1,4-1 4,6 0-4,2-1-1,4-1-3,3 2-4,-1-1-1,4 0 5,0-1-5,4 0 3,4 0 2,3 1 3,4-1 0,1 0 0,3 0-4,3 0 1,3 0 1,5-1-2,3-1 0,2 0 2,4 0-3,0 1 0,2 0 1,1-2-4,0-2 3,4 1 1,3-2-1,-1 0 1,-3 1 1,-4-2 0,-9 3 0,-4 0-1,-6-2 1,-5 4-1,-8-2 1,-7 1 0,-8 1-3,-8-1 1,-7 3-2,-9-1-1,-6 1 0,-3 0-2,-2 0-13,-6 0-19,-4 2-20,-5 2-60</inkml:trace>
  <inkml:trace contextRef="#ctx0" brushRef="#br0" timeOffset="22078.125">10345 2839 24,'4'1'43,"-1"1"-3,0-2-10,2 0 0,1 0-2,1-3 0,0 1-3,-2 1-5,-1-3-6,-1 4-6,-2-1-6,-1 1-1,0 0-1,-4 7-1,-5 4 2,-8 7-1,-5 3-1,-5 3 0,1-3 1,5-2-1,6-2 1,6-4 0,8-1-1,1-2-2,8-2 1,4-2 2,5 0-1,1-3 1,1 2 1,-3-1 0,-2 1 0,-3 2-1,-4 2 0,-2 3-1,-5 4 1,0 2-1,-7 2 3,-3 1-1,-3-3 1,-1-1-1,2-1 1,1-2 6,5-4-2,1 0 1,4-4-3,1 1-3,3-3-3,5 2 2,5-4 3,4 1-2,1-3 2,1 0-2,-1 2-6,-2-2-41,-2 0-69</inkml:trace>
  <inkml:trace contextRef="#ctx0" brushRef="#br0" timeOffset="22743.1641">11030 2942 80,'0'-4'3,"1"3"3,0-1 41,-1 2 4,0 0-19,0 0-8,1 0-11,-1 6-8,0 4 12,-3 9 8,-7 5-10,-6 4-5,-5 0-3,-3 1-6,-3-4 3,2-4-11,3-2-3,4-7-4,7-4-23,4-3-27,3-5-47</inkml:trace>
  <inkml:trace contextRef="#ctx0" brushRef="#br0" timeOffset="23005.8594">10865 2974 250,'4'-3'0,"1"2"-4,4 1 16,-2 1 16,2 5-11,1 4-4,0 2 6,0 2 5,0 5-4,0-2-9,-2 1-3,2 2-2,-2-4-6,0-2 2,1 0-1,-1-5 2,1 0-2,-1-2-1,3-1-12,-1-4-16,4-2-28,0-1-43,3-7-81</inkml:trace>
  <inkml:trace contextRef="#ctx0" brushRef="#br0" timeOffset="23417.9687">11280 2959 256,'0'-3'4,"0"1"-2,0 2 21,0 0 2,0 0-16,0 0-4,0 0-1,3 1-2,1 2-2,4 3 10,4 0-2,2 1 3,3-2-2,0 1-3,3 0-1,-2-3 4,3 0-1,-1 2-5,-3-3 1,-4 0-2,-1 1-2,-5-2 1,-4 0-2,1 2 0,-4-1 1,0 3 0,0 1 0,-7 3 4,-4 2-1,-4 0 2,-3 2-2,-1 0-2,-1-1 2,3-1-3,4-2-5,5-2-17,3-2-14,2-2-17,2 0-37,1-1-72</inkml:trace>
  <inkml:trace contextRef="#ctx0" brushRef="#br0" timeOffset="23659.1797">11547 3139 146,'0'0'9,"0"0"-13,-2 2 25,-4 2 18,-3 1-14,-4 3 1,-1 0-2,-2 0-3,2-1-5,0 0-3,2 0-4,1 2-7,0 0-1,0-2-1,2 2-7,2-3-27,4-1-37,3-3-91</inkml:trace>
  <inkml:trace contextRef="#ctx0" brushRef="#br0" timeOffset="24166.0156">11766 2931 110,'0'-4'2,"1"2"-1,1 1 23,-2 0 16,0 0-17,0 0-8,0 0-1,0 1 1,0 0-6,0 0 0,0 0 1,0 0 2,0 0-3,0 0-1,0 0-2,0 0-4,0 0 0,0 4-2,1 1 4,1 4 12,0 3 1,0 4-4,-1 2 1,1 0-5,1-1 0,1-1-1,0-1-3,2-2 2,1-1-4,2-2 0,2-1 0,0-4 0,1-1 1,1-2-1,1-2-4,1-1-12,0-4-20,-1-2-24,0-3-23,-1-3-42</inkml:trace>
  <inkml:trace contextRef="#ctx0" brushRef="#br0" timeOffset="24375">11974 2971 63,'-1'0'132,"0"0"-113,1 0-11,0 1 23,-1 5-7,0 3 13,0 4 0,0 7-4,0 2-7,0 1-7,0 4-5,-1 1-8,0-4-3,0 1 2,-2-4-13,0-1-22,1-3-32,-1-2-42,0-4-138</inkml:trace>
  <inkml:trace contextRef="#ctx0" brushRef="#br0" timeOffset="26694.3359">12761 2875 67,'5'-6'20,"-1"0"6,0 1 29,0 1-5,-3 0-13,2 3-6,-3 1-6,0 0-13,0 0-9,0 10-9,0 5 4,-2 8 5,-5 8 3,-4 0-1,-3 1-2,-3-2-2,3-4 3,0-4-2,2-3 2,4-7-1,4-2-4,1-6 1,2-2 1,1-2 0,0-3 8,0-6-2,0-6-8,1-4 0,5-4 0,-1-2 1,4-6 0,0 1 0,2 1 0,2 3 0,1 4 0,-2 8 0,-1 4 3,-4 6 8,-1 4-9,3 0-1,0 5 4,3 3 1,0 3 1,1 1 1,0 3 0,0 3-3,-1-1 5,-1 6-5,-2-3 0,-1 2-3,-1 0 0,0-3-1,-1 0 1,0-4-5,-2-2-15,0 0-13,-1-4-8,0-1-26,0-2-32,0-6-95</inkml:trace>
  <inkml:trace contextRef="#ctx0" brushRef="#br0" timeOffset="27133.7891">13622 2864 83,'2'-3'24,"-2"2"6,0 0 10,0-1 1,0 2-6,0 0-7,0 0-2,0 0-1,0 0-15,0 5-10,-5 6-2,-3 7 13,-5 5 11,-6 6-5,-1 1-10,-5 1 1,3-3-4,-2-4 1,4-6-1,4-4-2,2 0-1,5-6-7,1 1-30,3-5-26,2-4-27,0 0-19</inkml:trace>
  <inkml:trace contextRef="#ctx0" brushRef="#br0" timeOffset="27430.6641">13426 2907 188,'0'-1'5,"0"0"-3,0 0 39,0 1-6,0 0-18,0 0 1,0 0 0,3 1-12,6 1-2,5 6 16,1 4 1,5 2 1,0 1-7,-2 3-2,-2-2-4,0 0-3,-3-2-3,-1-2-1,0-1-2,-3-1 2,1-1 0,-2-2-2,-2-1-10,1 0-20,-1 0-21,0-5-31,0-1-39</inkml:trace>
  <inkml:trace contextRef="#ctx0" brushRef="#br0" timeOffset="27889.6484">13914 2895 235,'-2'0'2,"2"0"-1,0 0 19,0 0 15,1 0-11,0 0-5,4 0-9,2 0-10,6 1 1,3 2 0,4 2 5,-2 0-4,2 0 0,-1 1 0,-2-1 1,4 1-3,-4-2 1,-2 0-1,-3-1 1,-2 1 0,-4-2-2,-4 0 1,0 0-1,-2 1 0,0 1 1,-4 2 1,-2 3 4,-7 2 2,-2 4-3,-3 0 4,-2-1-2,2 1-1,1-3-2,2-2-3,3-1-6,5-3-17,3-2-18,2-2-30,2-2-55</inkml:trace>
  <inkml:trace contextRef="#ctx0" brushRef="#br0" timeOffset="28313.4766">14208 3053 51,'-3'3'34,"0"-2"-8,-1 2 16,-1 1 6,-1 2-18,-1 3-1,-1 0-7,-1 3-3,-1 1-4,0-1-10,1-2-2,-1 3-2,1-5-5,1 3-14,2-6-11,2 0-10,2-2-38</inkml:trace>
  <inkml:trace contextRef="#ctx0" brushRef="#br0" timeOffset="28756.8359">14408 2893 144,'-3'-3'14,"2"1"-7,-2 2 4,-1 1 9,-1 3-1,-4 5-3,0 3 4,-1 3-6,2 3 4,0 2-1,5 1 7,1 0-5,2-2-7,3 0-4,3-4-2,2-3 0,2 1-3,3-8 3,0-1-1,3-4-2,1-4 1,2-6-2,-2-5-6,1 0 0,-6-3 0,-1 1-2,-6 0 2,-4 1-8,-1-1-4,-3 0-5,-4 4-2,-4-4 5,-1 4-4,-4 1-1,-1 4-15,-2 4-13,1 3-37</inkml:trace>
  <inkml:trace contextRef="#ctx0" brushRef="#br0" timeOffset="29457.0312">14792 2595 135,'5'-4'0,"3"1"-3,1-1 6,2 1 14,2 2 7,-1-1 1,3 0 2,-1 2-2,3-2-3,2 2-4,0 0-1,1 2-3,-2 2-4,-4 0-3,-1 4-4,-5 2-4,-5 3 1,-3 3 0,-4 3 1,-6 1-1,-5 2-5,-1-1 1,-1 0 4,2-3 0,2-1 0,3-2 1,6-1-2,3-1 0,3 1 1,5 0 1,3 1-2,4-3 2,2-1 0,1-1 2,-1 1 0,0 2 4,-1-2 2,-2 2 3,-3 0-2,-3 2-4,-4 1-4,-1 0 0,-4 2 0,-1 0 3,-4 0 8,-1 0 2,-1 2 1,-3-3-8,-2-1-4,-3 1 1,-1-2-4,-4 0 2,0-3-5,-3 1-15,-2-4-50,-2-3-80</inkml:trace>
  <inkml:trace contextRef="#ctx0" brushRef="#br0" timeOffset="30089.8437">15880 2789 168,'2'-5'11,"1"1"-3,-2 3 15,1-1 23,-2 2-18,1 0-14,-1 1-10,0 6-5,0 7 14,0 6 7,-7 6-1,-4 4-7,-4-1 0,-3-2-5,-2-3-3,-2-2-2,1-5 1,4-5 0,3-3-8,4-5-20,2-2-21,1-2-14,0-5-21,1-4-74</inkml:trace>
  <inkml:trace contextRef="#ctx0" brushRef="#br0" timeOffset="30369.1406">15695 2804 47,'8'-10'60,"-1"4"-2,0 1-12,-3 3-6,1 2-8,0 0-12,0 5-8,2 3 3,0 1-3,1 3 2,1 1 0,-1 5-3,3 3 1,0-1 0,1 2 1,-2-1-6,-1-3 0,-2 0-3,-1-3-1,0-2-2,0-1 1,3-5-8,-1 2-9,1-6-7,3-1-7,0-2-13,2-2-13,1-3-17,0-3-63</inkml:trace>
  <inkml:trace contextRef="#ctx0" brushRef="#br0" timeOffset="30618.1641">16100 2913 4,'0'-2'64,"0"2"-30,0-2 22,1 2 5,1 0-15,-2 0-6,3-2-6,1 2-10,2-1-3,2 1 0,2 0-2,4-1-5,0 0-5,3-2-3,-2-1-3,3 3-3,-2-2-20,1 0-41,0-1-56,0-2-128</inkml:trace>
  <inkml:trace contextRef="#ctx0" brushRef="#br0" timeOffset="31089.8437">16106 3057 213,'0'0'5,"0"0"-4,1 0 41,-1 0-5,3 0-16,0-1-4,4 1 1,1 0-9,6-1-7,2-2 1,5 2-8,0-3-44,3-1-29,1-3-42</inkml:trace>
  <inkml:trace contextRef="#ctx0" brushRef="#br0" timeOffset="31458.0078">16672 2818 217,'4'-6'5,"1"2"-6,0 2 9,-2 2 16,1 4-12,-3 6 0,1 6 4,-2 7 5,-5 3 0,-5 2-11,-6 1-7,-3-3 3,0-2-4,3-6-4,4-3-7,3-4-15,2-6-33,3-4-57</inkml:trace>
  <inkml:trace contextRef="#ctx0" brushRef="#br0" timeOffset="31777.3437">16537 2879 144,'0'0'107,"0"0"-107,0 0 0,0 0 13,0 0 6,0 0-7,2 0-3,4 3 1,4 0 6,0 3-1,5 2-4,-2 4-1,2 1 1,-1 1 1,0 2-7,-1 1-3,0-1-1,-2-4 1,-1 2 0,-1-3-1,-2-1-2,-1-3-6,0 1-14,1-3-26,2-2-39,-1-3-82</inkml:trace>
  <inkml:trace contextRef="#ctx0" brushRef="#br0" timeOffset="32021.4844">16910 2957 277,'-1'0'10,"-1"-1"-8,2 1 12,1-1 31,3-1-30,6 1-15,0-5 2,5 2 3,2 0-4,-1-1 0,5 1-2,-2 0-19,2-1-25,0-1-19,-1-1-41</inkml:trace>
  <inkml:trace contextRef="#ctx0" brushRef="#br0" timeOffset="32333.0078">17233 2737 215,'-1'-3'9,"1"3"4,0-1 47,0 1-26,0 0-21,0 0-6,0 5-2,0 6 2,0 3 3,0 4-2,0 4 2,0 0 0,0 3-5,1-4 1,0-4 1,5 1-5,1-7 1,3 1-2,1-4 1,-1-4-4,3-2-14,-1-2-16,1-2-24,1-5-18,-1-2-14,0-1-11</inkml:trace>
  <inkml:trace contextRef="#ctx0" brushRef="#br0" timeOffset="32534.1797">17396 2809 3,'0'-7'76,"0"3"-3,0 2-11,0 2-3,0 0-18,0 6-35,-2 5 9,-3 4 13,2 6-2,-1 3-10,1-1-3,-1 1-7,3 0-3,-1-1-1,2-1-1,0-1 0,0-2-2,3-3-22,-3-4-23,2-2-18,0-6-29,2-4-108</inkml:trace>
  <inkml:trace contextRef="#ctx0" brushRef="#br0" timeOffset="33151.3672">17842 2469 128,'4'-7'39,"0"1"-34,-1 1-1,1 1 23,-2 2-4,0 1-12,-2-1-10,0 2 1,0-1-2,0 1 0,-6 4-4,-2 3 5,-5 4-2,-7 6 1,2 0 1,-2 3 0,1 2 1,-1-2 2,4-1 3,1-1 1,5 0-2,5-1 0,3-2-4,2 0-1,5-1 1,3 0 0,2-1 6,3 0 4,-1 0-4,3 0 7,1-1-6,2 0 1,-1-2-1,0 3 1,0 1-4,-3 1-1,-1-1-5,-3 4 0,-3 0 0,-3-1 1,-4 5-1,-5 1 1,-6-2 1,-3 3-1,-3-3 0,3-1 0,3-1 3,3 0 5,5-2-3,3 1-4,1-2 1,6-1-1,4 0-1,5-2 4,2 2-3,2-2 0,-2 0-13,-11-2-122</inkml:trace>
  <inkml:trace contextRef="#ctx0" brushRef="#br0" timeOffset="35259.7656">18469 2604 110,'0'0'5,"0"0"18,0 0-8,0 1 20,0 1-8,0 3-10,0 2 5,0 4 2,-3 1 0,0 5-3,-3 4-5,-4-1-1,1 8-6,-6-2-3,-2 1-2,-3-2-1,0-3-3,5-1 1,-1-7-2,5 0-10,3-7-18,1-1-28,3-5-52,-2-4-61</inkml:trace>
  <inkml:trace contextRef="#ctx0" brushRef="#br0" timeOffset="35497.0703">18278 2682 135,'2'-3'48,"0"0"-36,3 2-4,0 0 25,-1 1 9,3 0-14,-1 3-9,2 6-5,2 0 6,0 3-8,1 3-4,-3 1-5,4 2-1,-3 1-1,1 0-1,0-4 0,0 1-1,3-1-1,0-3-6,5-3-25,1-2-27,3-5-50</inkml:trace>
  <inkml:trace contextRef="#ctx0" brushRef="#br0" timeOffset="35872.0703">18775 2687 307,'1'0'4,"-1"0"-3,0 1-14,0 0 11,2 4 5,4 0 0,1 1 0,6 2 1,2 1 0,5-2 1,2-1 0,2 0-1,1-2-2,-3-1 0,0 1-1,-5-2 0,-6 0 0,-4-1-2,-5-1 2,-1 3-3,-1 0 0,-7 1 5,0 4 3,-8 0 3,-1 3 1,-2 0-4,-4 2 0,2 0-2,-1 1-4,1 1 1,3-2-1,1-2-2,6-2-11,1-1-27,7-2-52,1-4-120</inkml:trace>
  <inkml:trace contextRef="#ctx0" brushRef="#br0" timeOffset="36088.8672">19023 2924 270,'-6'1'3,"-3"4"-9,-2 0 3,-4 2 20,-2 3-3,-4 1-11,0 1-2,1 0 0,-1 0-1,4-1-1,3 0-14,5-3-26,4-1-52</inkml:trace>
  <inkml:trace contextRef="#ctx0" brushRef="#br0" timeOffset="36475.5859">19234 2717 77,'-6'-2'110,"-4"2"-104,3 3-4,-1 5 32,-3 4 4,3 5-18,-3 2-4,2 6-4,3 1 3,3 3-3,3-4-3,6-4-2,4-4-2,5-4-3,3-5 3,4-3 1,3-5 0,-2-5 5,2-4-5,-4-7 0,-6-2 0,-1 1-3,-6-2-1,-4 1 1,-3-3-3,-2 0-3,-7-1-9,-5 1-1,-3 3-8,-5 2-7,-2 4-8,0 4-24,-3 3-45</inkml:trace>
  <inkml:trace contextRef="#ctx0" brushRef="#br0" timeOffset="37116.2109">19487 2344 201,'5'-9'-7,"5"1"11,0 1-4,3 2 15,2 2 9,3 2-10,0 1-4,4 2 7,3 6 2,4 3-6,1 1 1,2 2-6,-4 1-5,-1 3 0,-6 1 3,-4 3-1,-5 3 0,-7 4 0,-5 3-1,-8-1-2,-8 1 1,-6-4-1,-3 1-1,0-1-2,1-4 1,5-2 0,7 0 0,5-3 0,6 2-2,1-3 2,1-1-2,4-1 1,2 0 1,4-2 0,-1-2 1,4-1 1,-3-1 0,1 3-1,1 0 4,-4 0 7,-1 2-1,-3 0 2,-4 2-6,-1 3 3,-3-1 5,-3 2 1,-1 1-3,-2-3 0,4 4 2,0-5-4,2 2 2,0-1-3,-1-1-1,-2 4-3,-3-2-1,-8 2-4,-3 1 2,-11-2-6,-6 2-28,-9-3-38,-9-3-71</inkml:trace>
  <inkml:trace contextRef="#ctx0" brushRef="#br0" timeOffset="49961.9141">10576 3820 7,'0'0'18,"0"-2"-27,0 1 67,0-2-43,-2 1 3,1 0-2,1-1 9,-1 1 2,1-1-4,0 0-10,0 1 7,0 0 6,0-1-1,0 3-7,0-1-4,-3 1-8,0 0-1,-7 4-6,-1 3-2,-4 1 2,-3 3 1,3 1 0,2 1 0,5-1 1,4-1-2,2 0-1,2 1 0,5-1 2,2 4-2,0-1 2,2-1 0,-2 4 0,1-2 0,-4 1-1,-1 3 2,-2 1 0,-1 4 0,-5 1-2,-4 4 2,-5-1-1,1 1 1,-5-2 0,5-4 0,3-4 10,3-3 0,3-4-4,2-2 0,2-1-4,0 0 2,2-2-5,4 0 1,2-3 1,3-3 1,8-1 0,2 0-4,6-1-21,2-7-21,-1 1-50</inkml:trace>
  <inkml:trace contextRef="#ctx0" brushRef="#br0" timeOffset="51312.5">11350 4010 33,'0'-3'7,"1"1"15,0 0 46,-1-1-15,0 2-15,0 1-5,0-1-2,0 1-10,0 1-10,0 3-7,-3 8-4,-4 6 4,-5 5 5,-4 6-2,-4-3 0,-1-2 1,1-3 1,2-5 0,2-3-6,3-5-2,3-2-2,4-3-6,1-3-16,1-1-10,3-5-17,1-3-18,-2 0-17,2-3-2</inkml:trace>
  <inkml:trace contextRef="#ctx0" brushRef="#br0" timeOffset="51553.7109">11159 4074 45,'-1'-8'52,"-2"2"-11,3 1-7,-1-1 11,0 1-7,1 1-6,2 1-4,1 0-9,5 3-9,0 0-3,4 8 5,4 1 3,-1 3 0,1 5-3,-2-1-3,-1 1-4,-3 0-3,-1-4 0,-3 4 0,1-3-2,0-1 0,-1-1-4,2-4-13,0-1-17,4-3-13,3-2-19,3-2-34</inkml:trace>
  <inkml:trace contextRef="#ctx0" brushRef="#br0" timeOffset="51953.125">11664 4051 116,'2'-4'86,"-2"0"-83,1 2-1,-1 2 47,0 0-8,0 0-17,0 0-6,1 0-14,0 0-4,3 1-2,4 3 4,4 1 1,3-2-1,5 0-1,-2 0 0,5 0 0,-1-2 1,-2 3-2,0-1 1,-5-1-1,-3 0 1,-2-2-1,-5 5-1,-2-4 1,-1 2 0,-2 0-3,-1 0 5,-5 3 2,-3 3 2,-1 0 1,-6 3-1,-6-1 2,1 0-3,-5 1-3,-2 2-2,6-3 0,1-2-9,5-1-10,8-4-21,4 0-18,4-1-50</inkml:trace>
  <inkml:trace contextRef="#ctx0" brushRef="#br0" timeOffset="52169.9219">11902 4192 304,'1'0'16,"-1"0"-13,0 0-3,-3 3 24,-5 1-12,-5 4-12,-5 2 0,-1 3 1,-5 0-1,5-1-6,2-3-14,1 1-10,8-5-15,2-2-20,5-2-32</inkml:trace>
  <inkml:trace contextRef="#ctx0" brushRef="#br0" timeOffset="52733.3984">12059 3927 127,'0'-1'10,"0"0"-10,0 0 21,0 1 16,0 0-5,0 0-10,1 1-7,0 4-6,0 2 5,1 5 14,0 4-3,-1 3-2,1 2-2,-2-2-8,0 2 0,1-2-5,2 0-7,2-4 3,3-5-2,3-3-2,2-3 2,2-3 0,3-1-5,1-3-13,2-5-15,-4-2-6,0-2-13,-3-1 1,-3-2-5,-1-2 7,-4 0 8,-2 2 8,-3-2 23,-1 8 10,-1 3 28,0 2 15,-1 4 8,2 0 2,-2 0-25,0 6-20,-1 4 8,-1 3 7,1 6-8,0 3-3,1 2-4,0 0 1,2-2-7,0-2-2,0-3-2,0 1 0,1-3-9,1-3-27,2-2-26,-1-6-52</inkml:trace>
  <inkml:trace contextRef="#ctx0" brushRef="#br0" timeOffset="53280.2734">12441 3787 249,'0'-6'-2,"1"0"-8,2 4 10,7-1 14,1 0-3,7 3 1,3 0 7,2 0-3,1 3-4,-3 1-2,0 4 1,-2 1 0,-4 2-3,-3 2-6,-5 0 4,-6 6-4,-4 0 2,-11 2-3,-3 1 1,-5 1-1,-2 1 0,1-2-1,3-1 0,5-2 1,5-2-2,5 1-1,5-1 0,4-2-1,5 2-7,4-4 4,-1 1 5,3-1 1,-1 1 0,0 0 0,0-1 1,-3 1 5,2-1 1,-6 0-1,1 0 8,-3 0 2,-1-1 1,-3 3-1,-1-2-3,-2 1-3,-6 1-6,-3 0 0,-4 0-2,-2 3 0,-4-1 1,-6 3-6,-6 2-12,-8 0-40,-14-1-95</inkml:trace>
  <inkml:trace contextRef="#ctx0" brushRef="#br0" timeOffset="63464.8437">13331 4026 60,'1'-4'54,"-1"1"-31,0 1-4,0 2 27,0-1-10,0 1-16,0 0-13,0 2-4,-1 6-4,-3 4 6,-3 6 2,-3 4 1,-2 1-3,-4 0 0,0-4-2,0-2 1,0-2-1,2-2-3,1-2-1,2-3-8,0-1-24,2-3-26,-1-1-26</inkml:trace>
  <inkml:trace contextRef="#ctx0" brushRef="#br0" timeOffset="63744.1406">13151 4016 172,'5'0'0,"1"1"0,1 5 9,1 2 25,1 3-4,-1 1-5,1 2 0,-2 0 0,1 1-4,2 0 1,0 0-4,2 0-6,-1 0-4,2 0-5,-4-2-2,2-3-2,-2 0 1,-2-3-13,2-2-31,0 0-25,1-4-16,-1-1-55</inkml:trace>
  <inkml:trace contextRef="#ctx0" brushRef="#br0" timeOffset="65471.6797">13634 4114 209,'0'-1'13,"0"-1"-4,0 2 10,2-1 20,3 0-18,6-2-3,2 0-3,2-1-1,1-2-6,-1 3 1,0-1-7,-2 3-2,0-3-8,-2 4-36,-2 2-34,-2 0-53</inkml:trace>
  <inkml:trace contextRef="#ctx0" brushRef="#br0" timeOffset="65652.3437">13666 4185 118,'0'1'104,"1"-1"-104,4 2-1,1-1 26,2 0 7,6-1-13,2 0-12,2-3-5,3 0-1,1-1-27,1-2-48,2-1-96</inkml:trace>
  <inkml:trace contextRef="#ctx0" brushRef="#br0" timeOffset="65875.9766">14219 3955 300,'0'-1'7,"0"1"-10,-2 4 1,-4 2 20,-2 8 4,-3 3-3,-6 6-5,0 3-4,-3 0-5,0-3-5,2-4 0,1-3-15,0-5-32,2-1-30,2-3-45</inkml:trace>
  <inkml:trace contextRef="#ctx0" brushRef="#br0" timeOffset="66131.8359">13994 4040 281,'5'-5'5,"-1"2"-5,2 1 18,2-1 12,2 2-13,3 1-3,-1 2-3,4 7 0,-1 1-4,-2 3-4,1 3 1,-2 0-3,0-1-4,0-4-10,0 1-12,2-5-8,1-1 7,3-1-5,0-2-18,-3 1-8,2-4-41</inkml:trace>
  <inkml:trace contextRef="#ctx0" brushRef="#br0" timeOffset="66312.5">14343 4106 38,'0'2'181,"2"-2"-176,1 0-8,4 1 32,3-1-4,2-2-10,5-3-2,1-1-9,4-3-4,3 0-10,1-1-29,0-5-53,-1 1-74</inkml:trace>
  <inkml:trace contextRef="#ctx0" brushRef="#br0" timeOffset="66811.5234">14713 3838 3,'0'-4'155,"0"3"-150,-1 0-2,1 1 32,0 0-8,0 0-11,0 1-4,0 4-4,0 7 17,1 0 5,-1 5-3,0-1-4,0 4-5,0-1-2,0-2-8,0 0 0,2-3-5,1 0 1,4-4-1,1-1-2,0-2 1,3-4-1,0-1 3,2-2-4,0-3-12,3-1-12,1-4-6,-1-3-18,1-1 3,-5 0 14,0-1-1,-2 0 4,-1 2 22,-3-3 6,-3 5 3,-1-1 16,-2 3 5,0 4 5,1 0 7,-1 2 5,0 1-13,0 2-19,-1 5-9,-1 4 14,0 7 6,0 4 1,0-1-8,1 3-6,1-4-5,-1 3 1,1-1-2,1-1-3,4-2-13,0-6-51,-2-2-48</inkml:trace>
  <inkml:trace contextRef="#ctx0" brushRef="#br0" timeOffset="67367.1875">15682 3659 172,'0'0'7,"-3"-1"-5,0 1 4,-3 2 7,-6 3-3,-2 1-3,-6 4-3,-3 2 4,-1 1-2,-2 5 0,2-2 0,6-1 5,6 0 6,8-3-8,4 2-6,7 0 1,6 0-3,5-1 2,5-2-1,2-1 0,0-1-1,0 0 2,-6 1-1,-5 1-1,-6 1 0,-7 5-2,-3 2 2,-9 3-1,-3 3 5,-3-3-1,0 3 4,0-1 4,2-2 2,2-2 0,6-5-2,0-2-10,7-1-1,0-2 0,7-2-1,4-2 2,0-2 0,5-3-10,3-1-22,1 0-28,5-6-29,2-2-51</inkml:trace>
  <inkml:trace contextRef="#ctx0" brushRef="#br0" timeOffset="67624.0234">16227 3790 208,'3'-4'18,"-3"4"7,0 2-17,-4 5 4,-2 6 17,-3 2-1,-7 4-3,-3 5-1,-6 0-8,0 3-5,-2-3-5,-2-2-4,3-5 1,2-2-4,4-4-14,4-7-33,6-3-27,5-4-34</inkml:trace>
  <inkml:trace contextRef="#ctx0" brushRef="#br0" timeOffset="67824.2187">15989 3810 180,'1'-3'25,"5"2"-2,2 1-15,5 8 6,5 2 11,1 6 13,2 1-5,0 2-3,-3 0-8,-1 0-4,-5-1-8,0 2-6,-1-5-2,-2 1-5,1-1-29,-1-4-32,2-2-18,2-3-23</inkml:trace>
  <inkml:trace contextRef="#ctx0" brushRef="#br0" timeOffset="68187.5">16513 3819 301,'0'0'3,"1"4"-20,2-2 11,-2 3 12,4 2 9,0-2 4,2 2 2,2 0 0,4-2-4,2 1 0,2-4-10,-1 1-3,0-1-1,0-1-1,-5 2 1,0-3-1,-3 1-2,-3 3 0,-3-2 1,-2 5-5,-3 0 4,-8 3 3,-4 3-2,-3 0 2,-5 0 0,1-1-3,-2 2 1,3-3-1,0-1-1,3 0-19,6-4-28,5-3-30,6-2-79</inkml:trace>
  <inkml:trace contextRef="#ctx0" brushRef="#br0" timeOffset="68372.0703">16699 4018 328,'-6'3'12,"-4"2"-16,-5 3 0,-3 2 11,-2 1 1,0 1-8,3-3-4,-1 0-13,8-4-21,3-4-16,5 1-39</inkml:trace>
  <inkml:trace contextRef="#ctx0" brushRef="#br0" timeOffset="68708.0078">16936 3833 306,'-2'-6'0,"-4"3"-19,-2 3 10,-5 0 23,-1 4 0,-4 5 0,1 2 1,3 4 1,2 5-4,7 1-5,4 3-5,4-3 1,6-4-1,4-1 0,5-6 4,2-5-1,1-5 1,-1-4-3,-2-6 3,-1-4-3,-3-2 2,-3 0 0,-3-3-5,-5 1 1,-2 1-9,-3-3-9,-5 0-8,-4 0-21,-5-1-13,0 1-88</inkml:trace>
  <inkml:trace contextRef="#ctx0" brushRef="#br0" timeOffset="69236.3281">17130 3584 278,'6'-7'0,"2"3"-3,4 1-5,2 3 9,1 0 4,1 0 0,-2 5 2,2 0 0,-2 1-2,1 4-2,-3 0 1,-5 5-2,-3 1-1,-4 1-1,-4 3 0,-8-1 3,-5 2-3,-1-1 0,-2 2-4,2 2 4,4-3 0,5 3 0,7 0 0,2-2 1,5 0-1,3-2-1,3 1 2,3-5-1,1 1 2,4-1 3,4 0 6,-1 2-1,3 2 4,-3 0 2,-1 1 1,-3-1-2,-8 0-4,-3-3-1,-4 1 1,-3-1 2,1 1 4,-2-1 3,-4 1-7,-4-1-1,-10 1-1,-10 1-4,-16 0-1,-17 1-11,-20 1-23,-16 2-59,-15-2-128</inkml:trace>
  <inkml:trace contextRef="#ctx0" brushRef="#br0" timeOffset="74210.9375">13469 5229 123,'1'0'10,"-1"0"2,0 0-5,0 0 23,0 0 3,-1 4-25,-3 2 4,-1 7 1,-5 6 3,-4 3-1,-4 1 1,0-2-5,-2-1-2,1-2-7,1 0 0,-1-2-2,2-2 0,2-2-3,3-3-8,3 0-16,3-4-15,2-3-13,1-2-19,2-1-9</inkml:trace>
  <inkml:trace contextRef="#ctx0" brushRef="#br0" timeOffset="75494.1406">13262 5271 17,'2'-4'4,"-1"0"0,-1 3 17,0 0 29,0 0-20,0 1-15,-1 0-7,1-1 9,-2 1-4,2 0-1,0 0 0,-1 0 6,1 0-4,1 0-6,0 1 0,3 2 5,1 4 4,2 1 2,1 0-6,1 4 2,2 0-3,-1 0-3,1 1 2,-1-1-6,1-1-1,-1-1-3,-2 0-1,1-3 1,1-1-2,0-1-6,-2 0-7,2-2-15,-2 0-26,3 0-15,-1 0-1,2-2-33</inkml:trace>
  <inkml:trace contextRef="#ctx0" brushRef="#br0" timeOffset="75931.6406">13700 5298 93,'0'-2'98,"1"-1"-93,1 1-7,2 2 16,2 0 7,3 1-6,1 2-8,3 1 4,1 0-2,0 0-1,3 0 0,0 1-2,1-1-1,-1-2-3,-2 0 1,-3 0-1,-2 0 0,-3-1-2,-3 1 3,-1-1-3,-3 0 0,0 2 1,-1 1 2,-4 2 4,-2 1 0,-3 1-1,-3 0 1,-3 2-2,-1 3-3,-1-2 0,2 1-1,2-2-2,4-2-7,6-2-30,2-1-38,3-1-22</inkml:trace>
  <inkml:trace contextRef="#ctx0" brushRef="#br0" timeOffset="76187.5">13989 5458 201,'0'0'35,"1"1"-24,-1 0 6,-3-1 18,-5 2-8,-2 3-20,-6 1-6,-3 2 3,-2 0-1,0 1-1,3-1-2,2 2 0,3-3-1,1-1-1,3 0-17,3-2-15,4-1-29,3-3-21,6 0-56</inkml:trace>
  <inkml:trace contextRef="#ctx0" brushRef="#br0" timeOffset="76666.0156">14186 5269 81,'2'-2'33,"-1"1"-6,-1 0 22,0 1-2,0 0-17,0 1-14,-3 6-9,0 6-4,-8 4 9,2 4-1,-1 3 3,3-3-3,4-1-5,3-3-5,3-4 2,7-3 0,4-3 0,5-4 3,0-3 7,4-4-1,-4-6-7,0-1-1,-2-2-2,-4-2 1,-2 0-1,-5 0-2,-3-1-10,-3 0 2,-6 0-5,-4-3-5,-3 0 2,-1 0-8,-4 2-15,0 3-39,-4 4-61</inkml:trace>
  <inkml:trace contextRef="#ctx0" brushRef="#br0" timeOffset="77286.1328">14540 4876 17,'1'-5'34,"0"3"8,0 0-13,-1 1-15,1 1-7,0 0-7,1 4 5,1 4 18,2 3 8,0 6 1,2 7 3,-2 3-3,3 8-7,0 5-7,-3 6 1,2 2-3,-4 3-7,1 3-3,-2 0 1,-1-4 1,1-1-4,-1-7 1,0-2-5,-1-6 2,2-5-2,-1-3 0,1-6 1,-1-3-4,-1-5-24,0-2-32,0-6-51,0-4-106</inkml:trace>
  <inkml:trace contextRef="#ctx0" brushRef="#br0" timeOffset="77798.8281">14929 4747 255,'2'-4'6,"-1"1"-5,0 1 1,0 1 18,-1 0-3,1 1-12,-1 0-5,1 3-3,-1 7 2,-1 5 6,-5 3 6,-6 3-4,-4 0-2,-3-3-5,3-2-10,1-3-8,5-6 1,1 0-10,3-5-9,0-1-7,2-1-26,-2-5-26</inkml:trace>
  <inkml:trace contextRef="#ctx0" brushRef="#br0" timeOffset="78026.3672">14774 4735 123,'2'0'57,"1"3"-61,2 4 7,1 3 36,2 0 7,1-1-10,1 3-6,2-1-4,1 0-1,3 2-9,0 1-9,2-3-3,0 2-2,1 1-2,-1-2-1,-2 1-11,0-1-15,-2 1-22,-1-1-57,-3-2-95</inkml:trace>
  <inkml:trace contextRef="#ctx0" brushRef="#br0" timeOffset="78523.4375">15006 5631 231,'0'-2'11,"1"2"0,-1 0-7,-1 5 17,-4 6-6,-3 6 2,-3 4-1,-4 1-9,-2 3-6,-2-1 1,1-4 0,3-3-2,2-3-10,4-5-20,0-4-33,6-3-21,0-5-51</inkml:trace>
  <inkml:trace contextRef="#ctx0" brushRef="#br0" timeOffset="78798.8281">14860 5625 247,'0'0'6,"0"0"-6,0 0 11,0 0 11,2 1-11,0 2 2,3 3 0,1 2-1,4 3 1,1 2-2,0 1-2,2 1-2,-2-3-5,-1 1-1,0-3 0,-3 0-1,3-2-9,-5-3-17,3 1-9,-2 0-16,0-5-9,1 1-28</inkml:trace>
  <inkml:trace contextRef="#ctx0" brushRef="#br0" timeOffset="79042.9687">15122 5701 206,'0'1'9,"0"-1"-10,2 0 2,2 1 21,2-1-3,1 1-6,2-1 0,1-1-5,1-1-3,3 0-3,1-1-2,1 0 1,-1 1-7,1-3-14,-3 2-20,2-3-34</inkml:trace>
  <inkml:trace contextRef="#ctx0" brushRef="#br0" timeOffset="79414.0625">15427 5576 137,'4'-2'25,"-3"0"-11,1 1 31,-2 1 6,2 0-17,-2 0-7,0 0-12,1 2-8,-1 6-1,0 3 4,-2 4 3,-2 1 0,-3 1-4,3-1-3,2 1-2,2-5-1,0-1-3,5-2-1,3-1 1,0-3 1,4-2 2,0-1-1,2-2-4,1 0-8,0-3-11,-1-3-19,3-1-11,-2-2-28,0-2-10,-3 1-32</inkml:trace>
  <inkml:trace contextRef="#ctx0" brushRef="#br0" timeOffset="79638.6719">15592 5612 62,'-3'0'89,"3"-1"-82,0 1 2,0 0 37,0 0-10,0 1-18,0 4-2,0 4 11,0 4-2,2 4-2,-2 1-1,0 4-1,0 1-9,-2-1-5,1-1-3,1-1-3,0-2-5,0-1-21,1-5-39,-1-2-89</inkml:trace>
  <inkml:trace contextRef="#ctx0" brushRef="#br0" timeOffset="83713.8672">13010 6331 115,'0'0'0,"0"0"-5,0 0 8,0 0 28,0 0-1,0 0-6,0 1 14,0 0-9,-4 3-7,-2 2 3,-3 4-7,-3 4-5,-3 3-5,-4 2-1,-4 1-1,0 3 3,-2-2-7,4 0 0,2-2-2,5-4-1,4-2-3,1-4-21,6-3-20,-1-3-29,3-2-32</inkml:trace>
  <inkml:trace contextRef="#ctx0" brushRef="#br0" timeOffset="84014.6484">12828 6328 123,'1'-2'16,"-1"1"13,0 1-17,1 0 6,1 3 2,3 2 6,1 3 0,3 3-3,2 3 1,2 1-6,1 3-2,-1-1-3,0 1-5,-1 0-6,-2-1 0,0-1-1,-2-1-2,-1-1 0,2-2-11,-2-4-9,0 0-7,1-2-21,0-1-15,2-2-17</inkml:trace>
  <inkml:trace contextRef="#ctx0" brushRef="#br0" timeOffset="84298.8281">13230 6483 132,'0'0'70,"1"0"-43,0 0-10,1 0 23,3-1-8,2 0-16,5-2-5,4 0-5,4-1 0,3 1-5,2-1 0,-2 0-4,2 3-23,-5-3-19,1 2-25,-1-2-30</inkml:trace>
  <inkml:trace contextRef="#ctx0" brushRef="#br0" timeOffset="84618.1641">13589 6345 17,'1'-3'110,"0"0"-79,0 1-2,1 1 20,-2 1-12,2 0-17,-2 0-7,0 2-10,3 3 0,-3 5 5,1 3 4,-1 1 4,0 3 0,0 2-5,0-2-4,1-1-3,3 0-2,2-1 1,0-2-4,1 0 3,2-4-1,-1-3-2,1-3-5,2-3-10,2 0-16,-1-4-24,2-5-35,0-3-32</inkml:trace>
  <inkml:trace contextRef="#ctx0" brushRef="#br0" timeOffset="84814.4531">13757 6397 38,'-1'-3'79,"1"2"-30,-1 1-11,-1 0 8,1 2-24,0 3-5,1 4 3,-1 3 3,1 3 1,0 1-4,-1 1-3,1 2-4,-1-1-7,1-2-4,0-1 0,-1-3-3,-1-2-16,2-1-32,-2-3-47,2-2-87</inkml:trace>
  <inkml:trace contextRef="#ctx0" brushRef="#br0" timeOffset="85242.1875">14109 6318 148,'2'1'2,"2"2"-8,5 1 6,1 2 22,4 0-1,0-1 0,3 1 0,0-2 3,-1 0-5,-1-1 1,-4-2-3,-1 1-11,-3 1-4,-3-2-2,-1 3-1,-3 3 0,-1 2 0,-6 2 2,-3 3 0,-7 2 1,-3-2 1,-1-1-4,-3 0 4,6-3 0,1 0-4,3-2 1,4-2-6,5-1-35,3-1-41,2-4-50</inkml:trace>
  <inkml:trace contextRef="#ctx0" brushRef="#br0" timeOffset="85474.6094">14341 6470 218,'-2'0'16,"-1"1"-16,-5 1 8,0 2 17,-5 3-17,-3 1-8,1 3 1,-1 0-2,2 1 0,0-4-3,2 0-5,0 0-11,3-2-15,4-1-26,0-2-69</inkml:trace>
  <inkml:trace contextRef="#ctx0" brushRef="#br0" timeOffset="85986.3281">14665 6259 83,'2'-1'13,"-2"0"0,0 1 16,0 0 8,0 0-11,0 1-9,-2 3-8,-3 3 7,-2 3 2,-2 6-2,-2 3-5,-2 0-4,3 2 0,2 2-2,3-3 1,2 1-2,3-3-2,4-1 0,2-3 1,3-3 1,2-3 3,3-3 2,2-4-3,2-1 0,2-5-1,1-4-3,-3-2 1,1-1 0,-4-2-1,-5-3 1,-1-1-1,-4-4-1,-1 0-1,-3-1-2,-1 2 1,-7 0-2,-4 5-2,-5 3-16,-7 5-26,-2 5-30,-6 3-14</inkml:trace>
  <inkml:trace contextRef="#ctx0" brushRef="#br0" timeOffset="87155.2734">13309 7012 166,'1'-5'6,"1"1"-4,0 3 11,-2-2 36,0 3-7,0 1-3,-4 6-29,-2 4-9,-4 6 4,-4 5 2,-3 3 0,-1 0-6,1-4 0,0-4-1,3-4-11,1-3-7,1-1-12,-1-2-24,0-1-45</inkml:trace>
  <inkml:trace contextRef="#ctx0" brushRef="#br0" timeOffset="87402.3437">13082 7053 218,'4'-7'4,"3"1"-2,0 3 14,2 1 6,1 2-8,2 0-11,2 4-1,-1 2-1,3 2 1,0 2 1,0 2 2,-1 3 3,1 0-5,1-1-1,-4-3-2,2-1-1,-1-2-6,-1-1-26,1-2-23,-3-2-36</inkml:trace>
  <inkml:trace contextRef="#ctx0" brushRef="#br0" timeOffset="87833.9844">13768 6994 234,'-3'3'4,"3"2"-6,0 1-11,0 0 16,7 1-2,2-1 1,4-2 6,5 1-3,1-2-2,5 0-1,-3-2-1,1-1-1,-1 1 2,-6-1-1,-4 0-1,-4 0-1,-5 0 1,-2 3 0,-5 4-1,-4 3 2,-7 3 2,-3 0 2,-1 3 2,-3-1 7,4-1-1,0-1-5,-1-1-8,2-1-1,2 0-21,4-1-19,2-3-24,5-2-63</inkml:trace>
  <inkml:trace contextRef="#ctx0" brushRef="#br0" timeOffset="88034.1797">14021 7182 258,'0'0'15,"0"0"-21,0 3-16,-8 1 32,-4 4 2,-6 2-7,-5 0-3,-2 5-4,-2-1-23,0 1-14,2 2-20,1-2-19</inkml:trace>
  <inkml:trace contextRef="#ctx0" brushRef="#br0" timeOffset="88486.3281">14472 6920 192,'3'-1'9,"-2"1"4,-1 0-13,0 6 9,0 4 26,-3 3-9,-4 2-4,2 2 0,-3-1-6,3 2 4,0-1-8,3-1-1,2-2-6,2 0 0,4-1 0,3-1-2,1-3-2,2-3 3,3-3-1,0-3 0,2 0 0,1-3-2,-1-2-1,2-2-12,0-2-20,-1-1-1,0-1-28,-3 0-68</inkml:trace>
  <inkml:trace contextRef="#ctx0" brushRef="#br0" timeOffset="88685.5469">14703 6984 342,'0'0'6,"0"1"-4,-1 3-6,0 5 13,-1 5 6,-1 4 6,0 4-1,-1 3-1,1 1-10,-1-1-7,1 1 0,3 0-1,-3-1-12,3 2-43,0-2-60</inkml:trace>
  <inkml:trace contextRef="#ctx0" brushRef="#br0" timeOffset="89512.6953">11337 4613 237,'-7'0'-5,"5"0"4,2 0 5,7 0-3,13 0 5,17-2 10,26-4 4,27-6 3,24-4-6,16 0-8,11 0-6,5 1-7,-3-3-58</inkml:trace>
  <inkml:trace contextRef="#ctx0" brushRef="#br0" timeOffset="174902.3437">8963 8103 107,'1'-1'0,"1"0"3,-2 1 3,0-1 29,1 1-5,-1 0-6,1 0-3,-1-1-2,1 1 0,-1 0-5,1 0-1,-1 0-7,0 0-5,0 0-1,0 0 0,-1 4-1,-2 1 3,-6 4 0,-5 4 1,-3 3 0,-5 2-4,-1 0 4,3 0-3,1-3 1,6 0-1,5-6 0,6 1-3,2-2 1,7-1-1,5 0 3,4 0 0,3 0 1,0-2-1,0 4 0,-4 0 0,-5 2 0,-2 3 0,-6 1 0,-2 2 1,-1 0 0,-8 1 0,-1 2 0,-3-5-1,-2 1 2,0-1-1,3-2 0,0-1 1,1-2 0,3 2 3,3-1-4,5-1 1,3-1-1,8 2 1,5-1 0,-1 0 3,1-1 1,-4 0 2,-3 0-5,-2 1 1,-5-1-1,1 1 1,-1-1-2,-1 2-1,-1-1-2,1-2-45,2-1-109</inkml:trace>
  <inkml:trace contextRef="#ctx0" brushRef="#br0" timeOffset="176630.8594">9653 8255 29,'0'-1'10,"1"0"4,-1 1 17,0 0 1,0 0-8,0 0 1,0 0 0,0 2-4,0 2 3,-2 5-6,-4 3-2,-3 8-4,-4 1 4,-3 1-9,-2 1 2,1-4-1,0-3-2,3 0-1,2-6-3,2-1-1,1-2-1,3 0 0,1-4-5,1 0-8,-1-1-4,3-2-19,0 0-1,-2-1 0,3-5-15,1 0-64</inkml:trace>
  <inkml:trace contextRef="#ctx0" brushRef="#br0" timeOffset="176885.7422">9487 8279 169,'0'-4'3,"2"1"1,-1 1 28,2 2 5,1 0-13,2 0-5,2 3-1,3 3 0,0 2-2,1 2-3,0 1 0,0 3-2,0-1-3,1 0-2,-3 0-4,0-3-2,-1 2 1,-1-2-5,2-2-16,-1 0-29,2-3-26,1-1-23</inkml:trace>
  <inkml:trace contextRef="#ctx0" brushRef="#br0" timeOffset="177402.3437">10059 8277 11,'0'-3'89,"0"1"-79,0 1 8,0 0 34,0 1-21,0-1-13,3 1-7,1 0-8,3 3 2,5 2 3,3 1 5,2 0 1,-1-2-4,2-1-2,-1 1 1,-1-3-4,-2 1-2,-1-1-1,-3 1-1,-4-1-2,-3 1 1,-2 2 1,-1-2-2,0 4 1,-3 1 1,-6 0 3,-2 3-1,-4-3-1,-1 1-1,-2 0 0,-1-1 0,3 2 0,-1 0-3,3-2-10,1 1-13,4-2-13,4-2-16,5-1-27</inkml:trace>
  <inkml:trace contextRef="#ctx0" brushRef="#br0" timeOffset="177642.5781">10299 8405 285,'-1'0'17,"-4"-1"-14,-4 1-11,-2 4 11,-3 2-2,-2 3 0,-2 1 0,0 3 0,-1 2 0,3-1 0,2 0 0,1-3-1,7-3-1,2 0-8,4-2-35,1-2-37,6-2-74</inkml:trace>
  <inkml:trace contextRef="#ctx0" brushRef="#br0" timeOffset="178177.7344">10620 8207 70,'0'-1'27,"0"1"-4,-1 0 13,-2 2-15,-4 5-5,-2 4-1,-4 6 4,-2 3 4,-2 6-5,4-1 0,2 2-4,5-4 2,5-3-5,1-1-4,5-3-5,3-3 2,1-4-2,3-1 2,2-4 4,0-2 1,1-2-4,1 0-1,-2-6-1,4-2-1,-3-1-2,1-3 1,-3-3 0,-1-1 0,-2 1-1,-3-1 1,-2 2-3,-4-1 1,-1 3 1,0 0 1,-4 2-1,-2 3-1,-1 1 0,-1 0 1,0 3-1,-1 1-1,0-1 0,0 3 0,2-2-5,0 1-8,1 0-15,1 0-51,0-1-73</inkml:trace>
  <inkml:trace contextRef="#ctx0" brushRef="#br0" timeOffset="178741.2109">10682 8113 132,'4'-6'5,"-1"-1"-4,1 4 38,-2 1 16,0 0-9,-1 2-17,1 0-6,-2 1-8,2 4 3,-1 3 3,-1 3 1,0 4 1,-4 8 0,-5 3-3,-4 4-1,-2 2-6,-2 1-3,1-2-4,1-4 0,5-5-4,1-8 0,4-2 0,4-3-1,1-2 0,1-2 0,5-1 1,2-1 2,4-2-1,1-1 1,4 0 1,1-2-3,3-3 1,1 1-2,0-1 1,1-1-2,1 1 0,0 0 0,-1 0 1,-1 1 1,-2 1-1,-2 0 0,-2 1 0,-4 0-1,-2-1 0,-3 3 0,-4 0-1,-1 0-4,-2 0-5,0 0-2,0 0-10,0 0-6,-2 0-4,0 0-7,-2 0-16,1 0-29,-2 0-19,1-1-54</inkml:trace>
  <inkml:trace contextRef="#ctx0" brushRef="#br0" timeOffset="178978.5156">10903 8275 115,'2'-12'23,"-1"2"-3,0 4 15,-1 2 40,0 3-20,1 1-12,1 3-23,-2 5-17,2 5 13,-2 8 12,0 2 5,0 2-11,-1 2-3,-2-1-6,0-1-5,1-1-4,-1-2-2,0-1-1,-1-3-1,1-1-15,0 0-27,0-6-64,-2-4-147</inkml:trace>
  <inkml:trace contextRef="#ctx0" brushRef="#br0" timeOffset="181206.0547">11874 8187 176,'0'-3'-4,"0"2"4,0 0 16,0 1 20,0 0-3,0 0-15,0 3-8,-1 8-3,-2 7 13,-3 7 3,-3 7 0,-3 2-10,-4-2-7,-3-3-2,0-5 0,0-5-1,6-7 0,5-7-3,7-4 1,1-3 4,6-8 1,5-6-4,1-7-4,4 0-4,-2-6-5,0-3 2,-2-5-2,-1 2 2,-1 3 1,-2 6 8,-1 9 0,-2 7 1,-1 7 7,-2 3-3,3 7-5,0 4 7,2 7 4,1 2 2,0 2 2,0 2 0,-1 0-7,1 3-1,0-3-5,0-1-1,-1-4-12,-1 0-23,0-6-33,2 0-39,-1-4-66</inkml:trace>
  <inkml:trace contextRef="#ctx0" brushRef="#br0" timeOffset="181686.5234">12645 8164 49,'0'0'84,"0"0"-67,0 0 7,-2 0 26,1 4-23,-1 2-13,-2 4 9,-2 5 8,-3 6-8,-5 2-9,0 0-2,-4 1-10,0-1 0,-1-3-3,2-4-7,1-4-12,5-5-2,3-3-9,5-1-15,0-3-14,3-2-33</inkml:trace>
  <inkml:trace contextRef="#ctx0" brushRef="#br0" timeOffset="181921.875">12479 8172 176,'0'-2'26,"0"1"0,1 1-12,-1 2 16,3 2-12,2 3 7,3 1 4,3 3 0,3 1-5,3 1-10,2 1-5,1 1-5,1 2-3,-2-1-1,-2 1-5,-3-2-12,0-1-11,0-2-27,-1-3-31,1-2-10</inkml:trace>
  <inkml:trace contextRef="#ctx0" brushRef="#br0" timeOffset="182349.6094">13343 8133 171,'7'-8'32,"-5"3"-28,-1 4-3,0 1 27,-2 1-3,-3 2-9,-2 2-12,-3 5 8,-1 1 5,-5 2-6,-1 4-2,-5 1-7,-2 2 0,-2-1-2,-1 0 0,3-3 1,3-2-1,8-2 0,4-2 0,4-3-1,3 0 1,1-4-2,4 0 1,3-1 2,4 1 2,5-1 0,0 1 1,2 0 3,-2 0 3,1 0 2,0 1-4,-4-1-2,-1 1-4,-2-1-1,-1 0-2,-2 0-7,-1-1-14,2 0-15,2-1-18,1-1-16,3-1-21</inkml:trace>
  <inkml:trace contextRef="#ctx0" brushRef="#br0" timeOffset="182809.5703">13703 8138 139,'-2'-3'4,"1"3"-1,-3-2 30,1 2 6,-2 4-19,0 2-3,-3 7 0,0 4 8,1 3-1,2 2-3,3 2-7,2 0-7,5-2-5,3-4 1,3-3 0,1-5 2,2-3 3,4-2-2,-1-5 1,3-1 1,1-7-1,-3-2 10,-1-3-14,-4 0-2,-1-4 2,-3-3-3,-2 0-4,-4-2-2,-2-1-2,-1 3-2,-5-2 6,-4 4-4,-4 5-6,-1 1-15,-2 6-18,-2 2-37,2 1-50</inkml:trace>
  <inkml:trace contextRef="#ctx0" brushRef="#br0" timeOffset="183538.0859">14183 7915 58,'6'-5'2,"2"0"12,-1 2 35,2-2-16,2 2 0,-1 0-1,4 1-3,3-2-6,1 3-5,-1 0-4,3 1-1,0 0-1,-3 2-6,-2 2 1,-3 2-3,-3 1-1,-5 4 0,-4 4-2,-2 5 0,-7 2 0,-7 1 1,-2-1-2,-3 0 0,1-2 1,3-1 0,5-2-1,4-4 0,5 0 0,3-2-1,6-1 1,5 0 0,4-3 0,3-2 1,3 1 0,2 0-1,0-1 2,-2 2-2,-3 2 0,-4 1 0,-6 1 0,-6 4-2,-2 1 2,-8 1 2,-4 1-1,-3-1 1,-2-2 3,-1 1 9,0-2 0,3-1 0,1-3-5,4 1-5,0-1-3,2 0 1,0 0-6,0-2-30,-2-3-62,-2-4-164</inkml:trace>
  <inkml:trace contextRef="#ctx0" brushRef="#br0" timeOffset="185017.5781">15196 8089 127,'3'-5'53,"-1"0"-45,0 2-2,0 2 29,0 0 0,-2 1-12,0 0-8,1 2-6,0 7-5,-1 6 11,-4 6-1,-5 4 1,-4 2-5,-2-3-5,-2-3-2,0-4-2,2-3 0,0-3-23,3-3-44,1-2-40,2-6-75</inkml:trace>
  <inkml:trace contextRef="#ctx0" brushRef="#br0" timeOffset="185252.9297">15083 8068 218,'5'-5'8,"2"4"-5,-1 1 2,3 3 30,1 3-4,0 1-7,1 3-2,-1 2-3,2 1 0,1 2-1,-3 3-6,0 0-8,-1 1-1,-2-2-2,0-2-4,0-2-13,-1-3-9,1-4-15,1-2-40,0-4-22</inkml:trace>
  <inkml:trace contextRef="#ctx0" brushRef="#br0" timeOffset="185461.9141">15524 8122 177,'2'0'146,"1"1"-141,2-1-5,3 0 20,3 0 3,5-3-14,2 0-5,1-1-4,2 1-2,-1 0-27,-2 3-38,0 0-30,-6 0-81</inkml:trace>
  <inkml:trace contextRef="#ctx0" brushRef="#br0" timeOffset="185632.8125">15593 8217 255,'0'1'13,"0"-1"-16,4 0 23,6 0 1,4 0-12,7-4-6,6-2-4,3 0-6,3-1-20,2-3-35,1 1-49</inkml:trace>
  <inkml:trace contextRef="#ctx0" brushRef="#br0" timeOffset="185841.7969">16186 8015 321,'0'-1'9,"-1"1"-6,-6 2 11,-2 5 5,-6 5 1,-2 5-1,-3 6-1,-3 0-3,1 1-8,-1 0-6,0-2 0,0-3-3,6-4-17,3-3-31,4-4-39,3-4-48</inkml:trace>
  <inkml:trace contextRef="#ctx0" brushRef="#br0" timeOffset="186056.6406">16026 8039 270,'2'-3'15,"1"3"-1,0 4-9,0 4 26,2 4-12,2 0-3,-2 3 4,3-1-8,-2-1-5,3 1-4,1-2-1,1-2-1,0 0-3,0 0-14,0-4-17,1-1-39,0-3-45</inkml:trace>
  <inkml:trace contextRef="#ctx0" brushRef="#br0" timeOffset="186236.3281">16355 8120 232,'6'-4'81,"2"-2"-68,3 3-5,2 0 24,5 0-19,5-2-4,4 2 1,0-1-7,1 1-7,-2 2-45,-3-3-101</inkml:trace>
  <inkml:trace contextRef="#ctx0" brushRef="#br0" timeOffset="186707.0312">16760 7912 302,'0'0'7,"2"2"1,-2 4-6,2 4 21,-1 3-2,0 4 5,-1 1-8,1 0-6,1 0-7,3-1-4,3-2 1,1-3-2,3 0 2,3-4-1,1-4-9,1-3-2,-3-1-5,-2-3-16,0-5 11,-5-1 8,0-4 6,0-2 5,-3-1 1,2 0 1,-2 2-1,-1 3 4,-1 3 9,-1 4 10,-1 4 1,0 0-11,0 6-13,-5 4 5,0 4 4,-1 3-3,2 3-4,0 1 1,2 1-3,2 0 0,1 1-3,4-1-12,5-3-41,1-1-36,4-5-35</inkml:trace>
  <inkml:trace contextRef="#ctx0" brushRef="#br0" timeOffset="187263.6719">17756 7675 242,'0'-15'-2,"0"1"-1,0 3 3,1 4 1,1 2 8,-2 2 2,0 1 3,0 1 2,0 1-5,-1 4-12,-5 6 0,-5 7 3,-5 7-1,-10 6 0,-1 0 0,-2 2 1,3-4 0,5-5 7,11 1 1,6-4-8,6-1-1,6 0-1,6-3 0,2-1-1,1-2 0,2-1 3,-2 1-2,-3-1 2,-6 3-2,-6 0 0,-4 2 0,-5 3 1,-7-1 1,-1 0-1,0-1 0,-1-3 8,2 0 7,1-3 0,2 2-2,2 0-3,3 0-7,1-2-4,5 1 0,0-2 1,3 0-1,4 0-1,0-3-8,3-1-18,3-1-21,2-4-37,2-2-31</inkml:trace>
  <inkml:trace contextRef="#ctx0" brushRef="#br0" timeOffset="187591.7969">18280 7805 104,'-2'0'89,"2"0"-87,-2 2-3,1 2 24,-2 3 21,-1 6-4,-4 4-3,-4 6-10,-3 4-5,-5 2-13,-1-3-4,-3-2-2,2-5-3,2-5-1,2-3-17,2-5-17,4-2-22,4-4-36,4-4-61</inkml:trace>
  <inkml:trace contextRef="#ctx0" brushRef="#br0" timeOffset="187783.2031">18098 7852 216,'0'-2'28,"0"2"-14,5 0-13,1 3 19,3 4 10,3 3-4,2 3 2,1 2-7,0 2-9,0 0-6,0 1-4,-2-1-1,2-1-20,1-3-49,1-2-47,1-5-73</inkml:trace>
  <inkml:trace contextRef="#ctx0" brushRef="#br0" timeOffset="188167.9687">18871 7822 124,'2'-4'175,"-2"3"-181,0 1-49,-4 0 49,-2 3 15,-4 2-4,-1 2-3,-4 4 4,-5 3 1,-3 3-4,-4 2 2,-4 0-3,1-1-1,2-2 1,3-3 2,6-1 4,5-2 3,6-2-4,3-1-5,5 0-2,3 0 1,7-2-1,5 1 7,5-1 0,4-1-3,-1 0-2,1 0-2,-4-1 1,-2 1-1,0-1 0,-5 0-1,2 0-6,-2 0-8,-2-2-35,1-1-48</inkml:trace>
  <inkml:trace contextRef="#ctx0" brushRef="#br0" timeOffset="188591.7969">19163 7798 210,'0'-3'5,"0"3"-4,-2 0 18,-5 8 1,-3 4-13,-4 8 7,-3 4 10,0 3 7,-1 1-7,5 0-9,6-3-5,6-2-6,4-3-2,9-5-1,5-1 1,4-4 0,3-3 3,3-5-3,1-2-1,-4-5 1,-3-3 0,-5-5 0,-5-1-2,-4-4-2,-5-1-5,-2-2-1,-3-2-10,-5-1-6,-4 0 4,-2 3-6,-3 3-24,0 3-28,-1 5-78</inkml:trace>
  <inkml:trace contextRef="#ctx0" brushRef="#br0" timeOffset="189139.6484">19461 7546 207,'6'-5'1,"3"2"-1,4 3 2,2 1 15,4 5-6,2 2 0,0 3 2,2 3 4,-1 1-3,1 5 2,0 1-6,-2 4-1,-7 2 1,-6-1-8,-8 0-1,-5-1 0,-6-1-1,-3-1 0,-1 0 1,-2 1 0,0-3-1,3 1 1,0-2-1,2-1 0,5-1 1,5 0-2,2 0 2,6 0-2,4 0 2,2 0 0,3 1 0,0-1 0,3 1 0,3 0 12,1 1 0,2 2-7,-2-1 0,-4 1 2,-5-3 0,-8 0-1,-5-1-2,-8-1 4,-9 3 5,-7-2-4,-7 2-6,-7 0 0,-5 0-13,-5 3-25,-6 1-49,-6 1-113</inkml:trace>
  <inkml:trace contextRef="#ctx0" brushRef="#br0" timeOffset="222682.6172">3060 3320 116,'-4'-3'3,"1"1"2,1 0 8,1-1 16,0-1-19,0 0-9,1-1-2,0 2 1,1-1-2,1 1 2,4-3 1,4-3 0,3-1 4,5-4 3,6-2 3,4-3 2,7-4-5,3-3 0,2-1-1,2 0-1,-4 1-3,-3-2 0,-2 1-2,-2 2 0,-4-1-1,-3 5 0,-5 4 1,-3 5-2,-6 4 2,-5 5-8,-5 3-29,-3 2-15,-6 3-17</inkml:trace>
  <inkml:trace contextRef="#ctx0" brushRef="#br0" timeOffset="223039.0625">3133 3173 133,'-3'0'2,"2"0"1,1 0-2,0 0 52,0 0-22,0 0-13,0 0-6,-3 0-1,-1 3-7,-5 6-4,-3 5-3,-5 1-2,1 1 3,-1-1 2,5-5 0,3-1 1,4-3 2,5-2-1,0 1-6,3-1 3,1 0 2,1 0 0,1-1 2,1-2 0,3-1 6,3-1 5,3-6-1,3 1-5,4-4-5,2 1-2,0 1-15,-3-1-86</inkml:trace>
  <inkml:trace contextRef="#ctx0" brushRef="#br0" timeOffset="258201.1719">6484 9699 123,'0'0'1,"0"0"-5,0 0 19,1 0 21,0 0-1,0 1-12,2 0-2,1 2-4,0 0-1,1 1-6,-1 4-5,0 2-3,0 3-1,-3 1 1,-1 4 0,-1 1-1,-6 3 0,-3 4-1,-1 0 4,-3 3-4,-2 2 2,2 0-1,4-2 0,5-2-1,5-2-1,9-2 1,3 0 0,3 0 1,1 0-2,1-3 3,-3 2 0,0-2 1,-4-1 3,-2 3-5,-3 0 1,-4 3-1,-4-2 2,-4 2-2,-3 1 2,-4 1-3,0 0 3,0 0-2,3-1 7,6-1-3,4 3-4,2-3-2,5 3 2,2-2-1,3 1 0,1-1 0,4 1 0,-1 0 0,1 2-1,-3 0 2,-5 2-2,-7-1 2,-5 2 1,-6 2 1,-7 1-1,1-2 3,1-2 4,5 0 4,6-5-7,4 0-6,5-2 1,5-1-2,0 0-18,2-2-61,-1-3-97</inkml:trace>
  <inkml:trace contextRef="#ctx0" brushRef="#br0" timeOffset="258585.9375">6487 11476 138,'8'-14'39,"-1"4"-15,-1 1 32,-1 2 7,-2 5-10,-3 2-13,0 5-24,-8 8-13,-3 7 1,-8 8 2,-3 3-4,-3 2-1,1-1-1,1-5 0,3-5 0,1-4 1,1-2-2,2-5-15,1-4-37,3-3-65,-1-4-63</inkml:trace>
  <inkml:trace contextRef="#ctx0" brushRef="#br0" timeOffset="258833.9844">6258 11492 307,'9'-4'10,"1"4"-8,4 3 2,-1 4 31,0 5 4,-2 1-23,1 7-9,-2 0-4,1 3-1,-1 2 0,-1-1 0,2-1-1,-1-1 0,0-2 0,1-1-2,-1-3 1,0-3 0,1-1-5,0-4-14,0-3-27,1-4-27,3-3-25,0-8-40</inkml:trace>
  <inkml:trace contextRef="#ctx0" brushRef="#br0" timeOffset="259029.2969">6639 11600 267,'0'-2'40,"0"1"-20,0 1 17,0 0 7,0 0-14,2 0-12,5 0-8,6-2 3,6 0-2,3-1-5,3-1-2,3 1-4,-1-1-12,0 0-25,2 1-25,-5 1-23,-1 1-40</inkml:trace>
  <inkml:trace contextRef="#ctx0" brushRef="#br0" timeOffset="259208.9844">6785 11634 213,'-14'5'45,"5"-4"-27,3 2 34,3-1 2,3-1-29,1 1-16,4 0-2,6-1 4,4 0 3,5-1-5,7-5-7,1-2-2,4 0-16,0-1-54,-1 0-81</inkml:trace>
  <inkml:trace contextRef="#ctx0" brushRef="#br0" timeOffset="259586.9141">7306 11448 87,'3'0'32,"-1"0"-21,0 2 42,-2 4 5,-3 5-6,-6 7 1,-8 5-3,-4 5-14,-7 1-15,0-1-8,0-5-9,7-6-1,6-6-6,4-3-15,4-4-27,2-3-30,1-2-36,2-6-39</inkml:trace>
  <inkml:trace contextRef="#ctx0" brushRef="#br0" timeOffset="259772.4609">7114 11503 201,'0'-2'69,"0"2"-49,1 0 18,2 1 0,2 4 0,4 1-10,1 3 2,1 4-7,2-2-4,-2 3-9,0-1-6,-2 1-2,1-3-2,-2 2-21,4-3-35,3-3-56,2-2-70</inkml:trace>
  <inkml:trace contextRef="#ctx0" brushRef="#br0" timeOffset="259981.4453">7424 11579 406,'0'0'24,"-1"0"-20,1 0 17,0 0-4,6 0-13,4 0-6,5 0 4,4 0-1,5 0-2,4 0-2,0-2-5,2-1-35,-1 1-10,0-1-25,-2-2-32</inkml:trace>
  <inkml:trace contextRef="#ctx0" brushRef="#br0" timeOffset="260380.8594">7802 11403 272,'0'-3'58,"0"0"-53,0 2 9,0 1 42,0 0-27,-1 3-18,0 5-7,-1 5 2,-2 5-1,1 5-1,2 4-2,1-3-1,10-1-3,4-3-11,7-5 8,7-3-8,0-7-16,2-5 11,-3-1-16,-3-6-2,-4-4 11,-4-3 15,-3-2 9,-3 0 11,-2-1 11,-4 1 11,-1 3 2,-1 6 8,-2 3-3,0 4-10,0 4-22,-5 7-6,0 6 2,-1 4-1,-1 3-3,5 3 2,0 1 0,2 3-2,2 2-27,-2 2-33,-2 1-95</inkml:trace>
  <inkml:trace contextRef="#ctx0" brushRef="#br0" timeOffset="261132.8125">6628 12412 283,'7'-17'4,"2"2"-3,1 4 14,-1 2 24,-2 2-13,0 2-13,-1 2-4,1 1-6,1 2 0,4 3-3,1 4 0,-1 5 1,-1 6 0,-4 3 0,-5 6 3,-4 5-2,-9 3-2,-4 1-2,-4 0-2,-3-2 4,-1-3 2,3-1 0,5-2-1,5-3 0,6 0-1,4 0 0,4 0-1,6 1 2,3 1-2,3-2 2,4 3 1,0 2 4,2 0-1,-3 4-4,-2 2 1,-4 6-1,-4 2 2,-4 4 3,-5 3 5,-5 2-4,-3 1-1,-2 0-3,-1 0-1,0 1-2,2 3 0,5 0 0,4 1 0,5 0 0,8-1 0,8-3 0,5-3 0,4-4 2,2-2 0,-2-1 0,0-3 1,-2 3 0,-8 0 3,-6 2-1,-8 3-2,-6 1 2,-10 1 1,-7-2 3,-3 1-1,-4-4-5,2-1-1,2 0-4,7-8-20,9-6-47,9-13-126</inkml:trace>
  <inkml:trace contextRef="#ctx0" brushRef="#br0" timeOffset="262392.5781">10539 9554 101,'3'-6'2,"1"2"17,-1 2-4,0 2 7,-1 0-6,1 2-8,2 5-8,2 4 1,0 5 2,3 7-3,-2 7 3,1 7-3,-1 7 2,-2 9-2,-1 9 1,-2 11-1,-3 9 1,0 5-1,-4 4 2,-3 1 10,-3-1-7,-3 3 4,-4 4-4,-1 4-1,-1 4 1,0 1-3,1-1 3,-2 1-2,0 2 0,0-1-2,1 1-1,0-5 1,4-4-1,1-1 0,3-4 0,3-3 0,2-5 7,3-5 0,1-4 3,2-1-6,2-7-2,4 1-1,3-2-2,4-1 3,1 0-1,6-2 0,1 0 0,2-4 2,3 2 0,-1 0 3,1 2 1,-2 4-5,-3 5-2,-1 2 2,-6 1 1,-4 1-2,-6 1 9,-2-1 3,-2-2 14,-4 2-2,-1-2-6,0-2-1,0-5-4,0-8-7,3-5-1,2-10-6,0-6 0,0-7 0,3-8 0,-1-6-8,0-9-38,-2-10-78,0-10-149</inkml:trace>
  <inkml:trace contextRef="#ctx0" brushRef="#br0" timeOffset="263172.8516">10643 10475 101,'0'-2'8,"0"1"-11,5 0 7,1-1 10,3 1 8,1-1-2,3 1-3,1-1 5,1 2 2,2 0 3,3 0-10,4 1-3,6 0-3,7 3-2,5 0-2,6-1-2,2-2-1,2-1 1,-1-2-1,-4-1-2,-4-2 3,-12 2-3,-6-1-2,-12 1-11,-6 1-12,-7-3-31,-7 4-41</inkml:trace>
  <inkml:trace contextRef="#ctx0" brushRef="#br0" timeOffset="263573.2422">10892 10329 234,'1'0'-5,"-1"-1"12,0 1 15,0 2-19,-1 6-5,-5 5 3,-4 3 0,-4 2 2,-4 4-3,-5 0 1,-1-2-8,2-4 2,4-2 6,3-6 0,5-2 3,4-2 2,1-1-1,4-1 0,0-1-2,1 0-4,2-1 1,3 0 1,4 1 13,0-1 1,1 1-4,-2 0-5,0 2-4,0 1 0,0 2-2,1 2 2,0 1-1,3 2-1,1 0-10,2 0-12,3-2-28,3-2-33,3-4-83</inkml:trace>
  <inkml:trace contextRef="#ctx0" brushRef="#br0" timeOffset="263914.0625">11779 10361 187,'-6'0'7,"0"0"0,0 0 20,-1 0 28,-2 3-23,-1 7-7,-4 5-9,-3 5-2,-4 7-5,-2 1 2,-2 1-3,-2-2-4,3-4-1,2-4-4,7-6 2,6-5-13,6-4-20,3-2-37,0-4-29,3-3-3</inkml:trace>
  <inkml:trace contextRef="#ctx0" brushRef="#br0" timeOffset="264117.1875">11562 10443 1,'-2'-12'80,"0"5"-15,0 3-8,1 3 7,1 1-20,1 0-32,5 1-5,2 3 12,5 2 7,4 1-2,0 3-5,1-2-10,-3 2-4,0 3-5,-1-2-1,-1 4-14,-1-1-20,1-2-16,1 2-17,1-2-6,4-4-11</inkml:trace>
  <inkml:trace contextRef="#ctx0" brushRef="#br0" timeOffset="264541.0156">12314 10439 281,'4'-3'6,"1"-1"-9,-2 1 5,-1 0 14,-2 1 2,0 1-4,0 0-4,-7 1-5,-3 3-5,-4 3-1,-7 4 0,-3 0 1,-2 4-2,0 0-3,2-4 3,3 1 3,5-4 0,5 0-2,4 1 1,2-2-1,3 0-1,2-2 1,7 0-2,3 0 2,6 0 1,3-1 2,4 1-1,-2-1 6,0 1 2,-4-1 1,-3-1-7,-4 1-1,-1 0-3,-2-1-7,0 1-9,-1-1-5,1 2-12,-1-3-5,1-1-5,0 0-31</inkml:trace>
  <inkml:trace contextRef="#ctx0" brushRef="#br0" timeOffset="265100.5859">12656 10413 159,'3'-4'20,"-2"2"-11,0 1 47,0 0-15,-1 1-20,0 0-6,0 0-8,0 2-7,-3 3 0,-4 3 2,-4 6 2,-1 1 2,0 4-1,-1 0-2,3 1 0,3 2 2,3-2 0,4-3-3,0-2-2,5-2 1,4-3 0,2-2 3,5-3 4,3-5-1,4 0-3,2-6-1,0-4-2,0-2 3,2-2-1,-2-1 3,-3-2 7,-3 2-10,-7-2 1,-4 1-3,-6-1 3,-3 1-2,-6 3 0,-6 0-2,-6 2 0,-4 6-3,-5 4-4,-4 3-27,-2 6-38,-2 0-111</inkml:trace>
  <inkml:trace contextRef="#ctx0" brushRef="#br0" timeOffset="281100.5859">4991 11063 67,'0'-2'18,"0"-1"-12,0 0 13,0 2 27,0-2-1,0 2-8,1 0-2,0-1-4,-1 1-5,0 1-6,0 0-7,0 1-8,-5 6-10,-3 6 5,-7 4 2,-5 6 4,-4 2 0,-3 0-2,-1-4 6,3-1 1,2-4-2,6-3-2,3-4-6,4 0-2,5-5-4,3-2-12,2-2-16,0-1-17,2-5-19,3-5-21,1-3-42</inkml:trace>
  <inkml:trace contextRef="#ctx0" brushRef="#br0" timeOffset="281380.8594">4791 11082 137,'-2'-6'19,"1"-2"-7,1 5 33,0-2 14,0 2-24,1 0-12,1 1-7,1 0 2,1 2-3,3 2 0,0 3-1,5 3-2,2 2-3,-1 1 0,-1 3-4,1-2-3,-2 1 0,2-1-1,-2-1 0,1 0 0,1-1-1,-2-2 0,2 1-4,-1-1-11,1-2-12,0 1-18,0-2-22,1 0-25,0-4-30</inkml:trace>
  <inkml:trace contextRef="#ctx0" brushRef="#br0" timeOffset="281864.2578">5241 11068 113,'0'-1'24,"0"-1"-6,0 2 46,0 0-11,0 0-25,0 0-9,0 0-5,3 2-7,2 0 0,2 2 0,4 2-3,2 0-1,2-1-1,2 0-2,1-3 1,2 1 1,0-1-2,-3 0 2,-3 0-1,-1 1-1,-5-1 0,-4-1 0,0 1 0,-3-2 0,-1 0 0,1 0 0,-1 1-1,0 1 1,-1-1 1,-1 2 0,-3 1 2,-1 0-1,-2 1-1,-4 1 1,-2 1-1,-2 2 0,-3 1 0,0 0 0,1 1-1,2-1 0,4-2-3,3 0-13,5-3-17,4-1-33,3-3-27,6-1-27</inkml:trace>
  <inkml:trace contextRef="#ctx0" brushRef="#br0" timeOffset="282092.7734">5507 11176 168,'1'1'6,"-1"2"-8,0 2 4,0 0 29,-5 1-1,-3 2-7,-2 2-3,-5 1-1,-3 3-11,-2-1-6,3-1-3,0-4-2,5-1-8,5-2 0,2-3-14,4-2-16,1 0-21,5-6-81</inkml:trace>
  <inkml:trace contextRef="#ctx0" brushRef="#br0" timeOffset="282447.2656">5745 10997 191,'0'-1'1,"0"-2"0,0 3 27,0 0 15,1 0-24,-1 0-11,0 0-6,0 6-2,1 2 11,0 3 6,-1 2-3,0 0 0,1 2 0,0-2-5,3-1-4,-1 0-3,3-1-1,0-3 1,2 1 0,2-3 1,0-2 0,4-2-3,1-2 1,2-1-20,0-4-17,-1-3-26,1 1-32,-2-4-26</inkml:trace>
  <inkml:trace contextRef="#ctx0" brushRef="#br0" timeOffset="282620.1172">5947 11036 55,'-2'-2'61,"-1"1"-7,1 3-5,-1 2-17,-1 6-11,0 2 7,-3 4 3,3 2-6,1 0-7,0 3-12,2-2-2,1 0-2,0-2-1,0-1-9,0 1-40,0-3-39,0-3-37</inkml:trace>
  <inkml:trace contextRef="#ctx0" brushRef="#br0" timeOffset="284071.2891">6162 11137 37,'-2'-2'43,"-2"-3"-11,3 3-7,-2-1 3,0-1-2,1 2 2,-1 1 1,2 1-9,0 0-9,1 0-3,0 0-3,0 0 2,0 0-3,0 0 0,2 0-1,3 1 2,2 5 1,1-1 1,5 2-4,1-1 0,1 2-3,0 0 1,0-1 0,0 0-1,0 0-1,-2-1 0,0-1-7,-1-2-7,-1 0-12,-1-3 1,1 0-3,-1 0-7,-2-2-22,-1-1-52</inkml:trace>
  <inkml:trace contextRef="#ctx0" brushRef="#br0" timeOffset="284392.5781">6349 11139 8,'-2'-2'17,"1"1"9,-1 0 22,1 1-9,0 0-8,1 0-8,0 0-12,0 0-6,3 0-6,2 3 1,2 2 7,2 2 6,2 0 4,1 1-3,3-1-2,-1 1 4,0 1-5,0-2-3,-2 2 1,-2-2-3,-4-1-2,-2-1 0,-2 0 3,-1-3-2,-1 1 8,0-1 7,-3-1-3,-2 1 0,-4 0-4,-2-2-4,-3 2-7,-1 2-4,-1 1-23,-2 1-49,-2-2-100</inkml:trace>
  <inkml:trace contextRef="#ctx0" brushRef="#br0" timeOffset="308894.5312">11637 8871 15,'3'-4'72,"0"-2"-29,1 0-7,-1-1-7,2 2-3,-1-2-6,-2 2-10,0-1-6,1 1-3,-3-1 1,0-1-1,0 0-2,-3-1-4,-1 1 3,-3-1-3,-1 2 2,0 2 1,0 1 1,1 3 1,1 0 5,1 0-5,1 0-1,2 4 1,-2-2 0,4 3 0,0 2 1,0 6 3,2 5 8,2 3 5,0 7 2,3 3 7,-3 0-4,-1-1-3,0 0-1,-2-1-3,-1-2-8,0-3 0,0-2-4,0-4-1,0-3 1,0-3-4,0-4 2,0-1 0,0-3-2,0-1-7,0-3-16,0 0-8,-3 0-3,-1-7-40,-2-1-38</inkml:trace>
  <inkml:trace contextRef="#ctx0" brushRef="#br0" timeOffset="309139.6484">11499 9019 171,'-2'-1'5,"2"-1"1,0 0 30,4 1-4,3-3-11,6 1-4,3-3-2,6 0-11,2 2 0,0 0-2,0 1-2,-1 0-4,0-1-12,-2 1-12,2 0-6,0-1-10,2 3-19,-1-3-9</inkml:trace>
  <inkml:trace contextRef="#ctx0" brushRef="#br0" timeOffset="309579.1016">11921 8934 3,'0'-4'33,"0"0"2,0-1-6,-1-2 1,-2 2 3,-1-1-2,0 3-7,-2-1-7,-1 1-8,-1 1-2,0 2 0,-3 0 0,1 3-1,-1 4-2,-2 5-2,1 3-1,3 1 2,2 1 0,3 1-1,4 0 0,1 1 2,5-4-3,2-2 4,0-3 0,3-3-1,-1-5 1,1-2-1,0-5 0,3-4-1,-1-4-2,-2-2-2,2 0-2,-5-2 2,0 3 0,-3 1 1,-2 2 1,-1 2-1,-2 3 1,2 2 0,-2 2 1,0 2-1,0 2-5,3 5-2,-1 4 5,1 2 2,1 3 1,-1-1-1,2 3 0,-1-4-18,1-1-57,2-3-4,2-4-65</inkml:trace>
  <inkml:trace contextRef="#ctx0" brushRef="#br0" timeOffset="309843.75">12125 8768 245,'0'-4'4,"0"4"-4,0 0 9,0 6-3,0 2-6,1 5 14,0 5 5,0 4-2,-1 2-5,0 2-7,0-1-1,0-4-4,0-1 3,0-5-1,2-2 0,-1-4-2,2 0 0,1-1-29,3-3-67,3-5-71</inkml:trace>
  <inkml:trace contextRef="#ctx0" brushRef="#br0" timeOffset="310230.4687">12397 8851 265,'-5'-2'2,"-3"0"-11,-1 2 4,-4 1 3,-4 3 2,-2 1-1,0 1 1,1 1 0,3 1 1,4 1 5,4-2-3,5-1-2,2 2-2,7-1 2,4 2 2,4-1-2,2 0 5,-2-1-2,0 1 6,-2 0 2,-1-1 4,-4 1-2,-3-1-7,-1 0 0,-1 0-6,-3-3 1,0 0 2,-3 0 6,-3-1 1,-2 1-3,-3 0-1,-2 0-3,-1-2-2,0 2-2,3-2-4,2-2-19,5-2-26,4-4-39,8-3-64</inkml:trace>
  <inkml:trace contextRef="#ctx0" brushRef="#br0" timeOffset="310603.5156">12499 8947 170,'1'0'40,"-1"0"-34,0 0-3,0 0 23,2 1-11,-1 0 8,3 1-8,3-1-6,0 0-3,3-1-1,1 0 2,2-3-4,-2-3-1,-2 1 1,-1-4-1,1 0-1,-4-1 1,-1-1 1,-2 2-5,-2-1-1,0-1 1,-4 2-1,-5 4-3,-4 3-3,-3 3-1,-4 5 6,0 5 2,0 5 2,4 2 6,4 1 5,5 0 0,3 1-5,4-3 1,4 0-4,5-1-2,5-5 0,4-2-9,5-5-18,2-4-30,1-5-20,3-7-85</inkml:trace>
  <inkml:trace contextRef="#ctx0" brushRef="#br0" timeOffset="311041.9922">12765 8700 215,'4'-10'84,"5"3"-85,4 5-8,1 0 12,4 2 6,0 0 7,1 4-1,2 2-5,-2 2-3,-2 0 0,-3 3-2,-4 2-3,-6 3-1,-4 2 4,-3-1-2,-5 5 1,-5-1 1,-1 0 2,0-1 2,0 1 5,2-1-7,2-1-4,2 0 0,5-3-3,3-2 1,1 1-1,5-2 1,3 1 0,1-2-1,0 0 2,-1-1-1,0-1 0,-2-1-1,0 1 1,-2-3-2,-2-1 1,0-3 2,0 2 3,-2 1-3,-1 1 1,0 2-3,-8 1 0,-7 2-12,-6 0-42,-9 0-26,-6-2-16,-6-3-33</inkml:trace>
  <inkml:trace contextRef="#ctx0" brushRef="#br0" timeOffset="311570.3125">11459 8625 137,'-5'-6'-19,"-1"1"20,-2 4 4,-3 1-2,-6 0-4,-2 1-1,-1 3 3,0 1 9,3 4-4,2 5 3,2 4-9,-1 4 0,2 3-1,-1-1 3,3-1 5,1 0 0,5 0-2,4-1 5,3-1 8,8 0 1,3-3-5,2 1-1,4 0-2,1 1-2,0 1 0,0 3-4,-4 5 1,-3 3-1,-6 4-3,-6 2 0,-2-4 0,-7-2 0,-1-4-1,-1-3 5,5-3 13,4-3 0,4-2-12,10-2-2,4-4-5,6-2-26,9-5-44,9-4-53</inkml:trace>
  <inkml:trace contextRef="#ctx0" brushRef="#br0" timeOffset="312062.5">13727 8857 104,'2'-8'25,"-1"0"-14,0 3 21,-1 3 30,0 2-17,0 0-13,-1 5-18,-6 6-8,-6 8-3,-7 7 4,-5 0-4,-3 0-1,0-5-1,0-5 0,3-2-2,4-2-8,7-4-22,3-3-39,6-5-57</inkml:trace>
  <inkml:trace contextRef="#ctx0" brushRef="#br0" timeOffset="312318.3594">13524 8859 256,'1'-3'3,"3"1"-2,1 1 7,1 1 24,1 1-12,3 4-1,-2 1 1,3 3-9,2 3-5,-1 3-1,1 5 2,-3 0-5,2-1 1,-2 1 0,-1-2-3,0-1 1,-1-1-1,-2-4 0,0-1-1,0-1-18,3-3-28,2-3-48,1-4-67</inkml:trace>
  <inkml:trace contextRef="#ctx0" brushRef="#br0" timeOffset="312519.5312">13983 8969 312,'2'-3'7,"1"0"-5,2 1 24,3-1 4,1 0-21,4-1-3,4 1-1,1 1-5,5-1 0,-1 2-1,0-1-26,-1 1-44,-2 1-29,0 0-51</inkml:trace>
  <inkml:trace contextRef="#ctx0" brushRef="#br0" timeOffset="312686.5234">14150 9016 166,'-10'5'56,"4"-1"-42,1 2 0,3-3 33,2-1-21,0 0-7,6-1-3,3-1-9,7 0-1,9-4-3,4 0-22,5-4-64,6 1-82</inkml:trace>
  <inkml:trace contextRef="#ctx0" brushRef="#br0" timeOffset="313006.8359">14672 8834 94,'-2'-3'20,"1"1"8,1 1 31,0 1-10,0 0-17,-2 5-19,-3 4-2,-2 5 13,-7 6-1,-3 4-6,-4 1-10,-2-2-2,1-3-2,-1-4-1,4 0-3,2-4-14,4-3-22,3-2-33,3-4-50</inkml:trace>
  <inkml:trace contextRef="#ctx0" brushRef="#br0" timeOffset="313230.4687">14481 8884 183,'5'-8'49,"3"3"-41,1 1-6,2 4 27,2 0-18,2 3-6,1 5-2,-2 3-1,2 5 4,-3 0 0,-1 3-3,-3-1 1,-1-2-1,0-2-5,0-1-7,1-1-32,1-4-13,1-1-30</inkml:trace>
  <inkml:trace contextRef="#ctx0" brushRef="#br0" timeOffset="313411.1328">14819 8956 234,'2'-3'16,"1"0"-16,4 2 0,3-1 0,4 1 0,2-2-1,1-1-5,4-1-23,2-1-22,3-3-18</inkml:trace>
  <inkml:trace contextRef="#ctx0" brushRef="#br0" timeOffset="313866.2109">15193 8743 114,'0'0'-8,"-1"0"6,1 0 14,0 2-4,0-1 5,1 4 15,0 5 0,2 1 0,0 1 5,0 1 0,-2 2-6,2 1-6,-1 0-3,1 1-7,0-3-4,1 0-5,1-3 2,1-2-3,2-3 1,2-2 2,2-4-4,0 0 1,-1-5-2,0-2-6,2 0 1,-3-2-2,-1-4-2,-2 0 2,-1-2 4,0-1 1,0 3 1,-1 2 4,-2 4-1,0 3 2,-3 4 2,1 3-5,-1 6 0,-1 5 6,-3 4 4,-2 2-5,0 3-3,1 0-1,-1-2 0,3 0-1,2-4-25,1-4-96</inkml:trace>
  <inkml:trace contextRef="#ctx0" brushRef="#br0" timeOffset="314337.8906">15817 8641 207,'8'-10'24,"-2"3"-23,0 3-2,-3 1 12,0 0-7,-2 2 0,-1 1 11,0 0-8,0 1-7,-2 5-5,-7 6 5,-5 7 2,-5 5 0,-6 3-2,2 3-1,3 1 0,5-3 1,8-1 1,7-1-2,4 0 1,8-1 0,3-3-1,6-1 2,-1-4 1,3-1-2,-2-1 7,-2 0 8,-3 1-6,-6-1-4,-3 4-5,-6-1 0,-1 0 2,-6-2 1,-2-1 1,-2-1 11,0-2-4,3 1-5,1-1-6,6 1-1,2-2-16,8-1-31,8-2-44,4-5-98</inkml:trace>
  <inkml:trace contextRef="#ctx0" brushRef="#br0" timeOffset="314630.8594">16418 8825 193,'0'1'13,"0"6"-18,-1 3 7,-5 7 26,-5 5-2,-7 3-2,-1 2 0,-5-1 2,2-4-7,-1-3-1,5-3-9,1-5-7,6-3-2,2-4-14,5-4-23,4-1-27,0-7-20,4-5-96</inkml:trace>
  <inkml:trace contextRef="#ctx0" brushRef="#br0" timeOffset="314810.5469">16269 8867 190,'-1'0'36,"1"2"-36,0 3 10,1 5 19,3 0-5,2 3 3,3 2-1,3 1-11,1 1-8,0-1-3,0 2-2,0-1-2,1-2-7,0-1-22,0-1-54,2-4-59</inkml:trace>
  <inkml:trace contextRef="#ctx0" brushRef="#br0" timeOffset="315186.5234">16917 8846 209,'0'-7'95,"0"4"-94,-3 0-28,-1 2 33,-2 0-5,-2 1-4,-3 2 0,-3 4 3,-2 6-2,-2 1 0,-1 3 2,0 0 0,0 1 2,3-5 0,5-2 12,4-3-2,4-2-7,3 0-3,1 0-2,5 1 1,4-1 1,2 2 0,2-2 1,1-1-3,-1 0 3,1 1-2,-3-4-1,0 4 1,-1-3-2,1 1-5,3 0-14,-3-3-21,3 2-20,0-2-21</inkml:trace>
  <inkml:trace contextRef="#ctx0" brushRef="#br0" timeOffset="315602.5391">17165 8820 120,'-3'5'3,"1"3"-10,-3 2 27,3 3 23,-2 2-15,3 4-6,1 0-1,0 4-6,5-4-4,3-2-8,2-4 1,0-4 0,4-3 2,1-4 2,2-2 3,0-6-3,0-4 0,1-4-6,-5-3 1,1-2-1,-4 0-2,-2-3 4,-5 0-3,-2 2 1,-4 0-3,-8 1-2,-5 1-8,-7 4-14,-7 4-5,-2 3-5,-2 4-33,1 1-39</inkml:trace>
  <inkml:trace contextRef="#ctx0" brushRef="#br0" timeOffset="316137.6953">17377 8569 289,'2'-8'-30,"1"2"31,4 2 0,3 1 12,5 0-9,3 1 5,3 2 4,1 7-3,4 1 0,0 5 0,-1-1-1,-2 5-6,-2 1-1,-4 0-1,-5 0-1,-5 0 0,-5 2 0,-2-1 0,-7-2 1,-5 4 1,-7-2-2,-3 0 2,-4-1 1,1 0-3,3-1-5,4 0 0,7 0 4,7 0-3,4-1 0,4 1 5,4 0-2,3 0 1,1-1 1,1-1-1,-2 0 0,2-1 0,-3-1 1,-1 0-1,0 0 6,-4-1 9,0 2 10,-5 0-18,0 2 1,-10 2 13,-7 1-8,-11 4-8,-10 4-2,-13 4-4,-15 4-16,-22 6-32,-20 5-94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10-15T18:38:33.8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14169 1030 6,'1'-2'20,"-1"2"0,1 0 0,-1 0 29,0 2-6,0-2-19,0 1 4,0-1 2,0 0-6,0-1-10,1-2-5,-1 2-4,0 1 5,0-2-1,0 3 1,0-1-5,3 3-3,-1 4 9,3-1 10,-1 7-4,-2 2-3,-1-3-1,1 3-6,-1-2 1,0 5-7,-1-2 0,1 0 1,1-1-2,-2-5 1,2 2 0,0-3-2,0 0 0,0-2-4,-1-3-17,-1-1-25,0-3-17,0 0-11,-2 0-29</inkml:trace>
  <inkml:trace contextRef="#ctx0" brushRef="#br0" timeOffset="300.7813">14132 1281 196,'0'1'12,"-1"-1"-9,1 1 44,0-1 2,0 0-21,0 0-4,0 0-11,3 0-4,1 0 6,5 3-2,-1-3-3,6 1 0,0-3-3,0-4-1,3-2-3,-3 0-1,1 4-2,-3 1-1,0 3 1,-3 0-15,0 0-13,-1 0-16,-1 3-10,-1-4-20,-3 1-7,-2-1-65</inkml:trace>
  <inkml:trace contextRef="#ctx0" brushRef="#br0" timeOffset="758.7891">14019 1031 149,'-3'-2'28,"2"1"-23,0 1 14,1 0 47,0 0-19,0-1-19,0-2-7,0 1-5,3 2 1,1-2-8,2 2-6,3-2 0,3 0 0,5 1 1,4 1 1,0 0-3,4 0 2,-2 0-2,5-4-1,-1 3-1,-3 0 1,0 0 0,-5-1 1,-1 1-1,-4 0-1,-3 1 1,-2 0 0,-4 0-1,-2 0 0,-2-1 0,0 1 2,-1 0-2,1 0-4,-1 0-14,1 0-16,-1 0-17,2 1-37,3 3-26</inkml:trace>
  <inkml:trace contextRef="#ctx0" brushRef="#br0" timeOffset="1080.0782">14600 1101 132,'0'0'7,"0"1"6,2-1 29,2 2 1,2-2-10,1 1-10,1-1-2,1 1-7,0 0-6,2 1-1,1-2-3,2 2-2,0-2-2,-3 0 0,0 0-6,-1-2-13,0 2-6,-4 0-24,-2 0-22,-3 2-54</inkml:trace>
  <inkml:trace contextRef="#ctx0" brushRef="#br0" timeOffset="1271.4844">14629 1188 196,'-2'7'4,"2"-4"-4,0 3 7,0-2 42,0 1-24,4-2-3,0-1 0,3 1-4,1-3-7,3 4-6,1-4-3,3 0-28,2-5-58,-2 1-89</inkml:trace>
  <inkml:trace contextRef="#ctx0" brushRef="#br0" timeOffset="2251.9532">15691 1033 51,'0'-1'15,"0"1"4,-1 0 35,1 0-14,-1 0-18,1 1-16,0 0-6,0 5 7,0 3 10,0 2 2,0 2 9,0 2-6,0-4-4,-3 8-5,1-1-1,0-1-5,0 1-1,1-6-6,1 3 2,0-7-1,2 0-2,-1-6-6,1-2-14,3 0-12,-1 0-17,1-6-20,0-2-54</inkml:trace>
  <inkml:trace contextRef="#ctx0" brushRef="#br0" timeOffset="2583.9844">15818 1114 130,'0'0'19,"2"2"-16,-2-2 10,3 0 37,1-2-19,1 2-16,4 0-4,0 0-2,2 3 2,0-3-1,2 2-2,-2-1-2,2 0-1,-1 0 0,-2-1-1,3 1 1,-6-1-2,2 0 0,-4 0-2,-5-2 0,2 2 0,-2 0 1,0 0-1,0 0-5,-1 0-15,0 0-37,-1-2-19,-2 0-95</inkml:trace>
  <inkml:trace contextRef="#ctx0" brushRef="#br0" timeOffset="5639.6485">16427 957 23,'3'-2'31,"0"-5"7,-1 6 0,0-2-10,-1-1-7,0 4-2,0 0 1,0 0-4,-1 3-5,0-3 1,0 2-5,0-2-2,0 0-5,-3 0-4,-3 0 3,-2 4 1,-6 3 0,-1-2 1,1 5-1,-5-1 2,4 2-1,0-4-1,4-5 1,9 2-1,-2-4-1,4 1-3,2 3 4,-2-4 0,3 6 0,1-5 0,1 3 0,3 0 0,0-4 0,2 4 0,1-1 0,-2-1 0,2 5-2,-4-2 4,0 2-2,-1 3 0,-5-3 0,1 1 0,-2-1 0,0-3 0,-3 3 1,-4-4-2,-1 0 4,-1 0-2,-1-3 1,-3 1 0,0-1-1,1 0 3,1 0 4,1-3 0,3 3-1,3 0-2,0-1-3,4 1-2,-4-2 3,3 2-4,1-1-9,0-1-31,4 1-34,4-2-53</inkml:trace>
  <inkml:trace contextRef="#ctx0" brushRef="#br0" timeOffset="6087.8907">16478 1070 39,'2'-1'54,"0"1"-51,0 0 10,0 0 23,3 1-12,0-1-6,2 0-4,1 3-2,1-3-5,2 1 1,0-1-1,0-1-6,2-1 0,0-3 2,1 1-1,2 0-1,-3-3 0,2 0-1,-3 1 0,-3-3 0,-2 2-7,-6 1-11,-1 0 4,-1 4 2,-4-1 0,-2 3 9,-5 0 5,1 0-3,-2 1 2,-1-1 7,1 5-1,2-1 3,1 1 0,-1 3-3,3 1 5,2 4-2,-1-3 0,5 3 4,-1-3-3,2 0 2,1 3-2,0-4 2,2 3-3,2-4-3,0-1-5,3 1 2,2-6-3,1 5-6,2-7-17,3 0-40,-2 0-51</inkml:trace>
  <inkml:trace contextRef="#ctx0" brushRef="#br0" timeOffset="6753.9063">16768 1052 107,'0'-3'51,"0"3"-46,0 0-5,1 3 9,2 3 8,-3 1-12,1 6-3,-1-3 4,-1 2 0,-3 4-4,0-3 3,0 4-2,1-4 0,1-1-2,1-7 1,0-4 0,1 1-1,-1-4 3,1 2 8,0-9-12,2-1-1,2-2-1,0-4-2,2 3 2,2-6-3,0 4 3,0 2-2,0 0 4,1 8 0,-2-1 3,1 3 0,-4 1 5,0 0 0,0 2-3,-2 0-2,4 4 1,-4 2-3,0 0 1,1 5-1,-3-1 0,0 2-1,0-2 2,-1-6-1,0 2-1,0-3-1,1 1 1,0-1 0,-1 0 0,0-3 1,1-4 6,0-1-7,5-5 0,2 5-2,0-6-3,2 3 0,-2-4 1,1 1-1,1 1 4,-4-2 0,5 6 1,-3-1-1,0 6 0,0 1 1,-1 3 0,-3 3 4,-1-3 3,0 4-1,-2 0-5,1 2 4,-1 3-4,0-2-1,0 3 1,-4-5-1,4 2 0,-2-2 0,0-2 0,2 2-14,-1-4-15,1 3-15,1-7-32</inkml:trace>
  <inkml:trace contextRef="#ctx0" brushRef="#br0" timeOffset="6983.3985">17137 1081 163,'2'0'3,"3"0"1,-1-3 41,3 2-2,2-2-20,0 0-12,0 2-3,4-3-5,-1 4-2,-2-5-1,0 4-7,0-1-33,-3-1-26,1 3-23</inkml:trace>
  <inkml:trace contextRef="#ctx0" brushRef="#br0" timeOffset="7190.4297">17168 1149 116,'0'0'4,"0"3"-2,0-3 58,4 1-6,-1-1-14,0 0-11,4 5-7,0-5-3,3-2-8,1 2-5,3-5-8,1 2-14,1 1-26,0-4-39,-1 6-19</inkml:trace>
  <inkml:trace contextRef="#ctx0" brushRef="#br0" timeOffset="7603.5157">17537 977 152,'-3'0'-1,"3"2"1,1-1 15,1 0 8,2 6 6,2-2 4,-2 7-3,0 2-10,-1-1 0,-3 6-8,-3-7-9,-1 5 1,-4-5-3,2-3-6,3 1-11,-1-5-17,4 0-25,0 0-22</inkml:trace>
  <inkml:trace contextRef="#ctx0" brushRef="#br0" timeOffset="8038.086">17704 1020 192,'1'4'-7,"-1"4"7,0 1 7,-1 5 7,-2-4-9,1 3-1,-2-6-2,2 3-1,1-2-1,1 1 1,0-3-1,0-3 1,1-1 0,-1-2-1,2-2 6,-1-2 3,2-1-9,3-2 0,-1-5-12,4 0-1,-2-6 3,1 1 2,1 2 2,-1 2 6,0 5 0,-1 1 5,0 5 8,-2-3 0,1 3-5,-1 2-3,1 2 1,3 4-1,-1 1 3,2 3 7,-1 0 6,0 2-3,0 1-6,-3 0-2,1-1-6,-2-1 0,-3-3-4,-2-2-2,-3 1-51,-7-3-36</inkml:trace>
  <inkml:trace contextRef="#ctx0" brushRef="#br0" timeOffset="8219.7266">17617 910 338,'0'-3'-24,"3"3"-54,0 1-22,3-1 84,2 3-56</inkml:trace>
  <inkml:trace contextRef="#ctx0" brushRef="#br0" timeOffset="8478.5157">17958 1128 96,'0'2'65,"1"3"-65,0 0 4,0 3 36,-1-3-1,0 5-11,0 2-7,-2 0-2,-2 6-10,0-3-5,-1-1-3,-3 0-21,2-4-44,-1 1-52</inkml:trace>
  <inkml:trace contextRef="#ctx0" brushRef="#br0" timeOffset="8899.4141">18143 1050 172,'0'2'20,"0"-3"-22,5-2 1,4 3 26,2 0 4,6 1-12,-1-1 1,2 1 1,0-1-13,0-2-4,0 0-3,-1-1-31,-1 0-39,-1 1-14</inkml:trace>
  <inkml:trace contextRef="#ctx0" brushRef="#br0" timeOffset="9158.2032">18223 990 162,'0'0'3,"0"-2"-3,0 2-2,2 2 10,6 4 15,-4 0-2,4 5 7,-2-1 1,-2-1-8,-1 2-12,-2-2-4,1 1-2,-2-1-2,1 3-9,-1-4-16,3-1-21,-2-3-11,1 0-43</inkml:trace>
  <inkml:trace contextRef="#ctx0" brushRef="#br0" timeOffset="9426.7579">18558 973 200,'1'0'4,"-1"0"-3,2 4 15,-2-1 21,1 4-18,2 6 1,-2-2-3,1 5 0,-2-4-4,0 1-8,0 0-3,0-5 0,-1 2-16,1-3-25,0-2-25,0 0-27</inkml:trace>
  <inkml:trace contextRef="#ctx0" brushRef="#br0" timeOffset="9870.1172">18688 1018 241,'0'0'2,"0"0"-29,1 3 25,-1 1 19,3 7-5,-1-2 7,-1 2-3,0 1-2,-1-3-5,0 2-3,0-1-4,-1-2-2,-2-2 0,2-2-6,1-3 5,0-3 6,1-1-6,2-7-3,1-1-20,3-1 3,-2-2 1,4 1 6,-1-2 7,0 0 5,3 2 2,-1-4 0,1 7 0,0 5 1,-3-1 2,3 6 0,-4 0 5,1 2 3,2 6-1,-3-4 1,1 6 6,-2 1 2,0 2-9,-1 3-1,0-3-4,0 5 0,-2-3-3,0-2 0,-1 0-2,-2-7-2,1-1-25,-1-5-33,-5-1-33</inkml:trace>
  <inkml:trace contextRef="#ctx0" brushRef="#br0" timeOffset="10075.1954">18585 897 354,'-4'-2'-34,"4"2"27,0-2-2,0 3 22,0-1-9,1 1-6,7-1-34,5 0-5,1 3-46</inkml:trace>
  <inkml:trace contextRef="#ctx0" brushRef="#br0" timeOffset="10698.2422">18995 1060 86,'1'1'18,"2"0"0,-1-1 28,-1-2 0,2 1-13,-1 1-12,1 0-10,2 0 0,1 4-3,1-4-1,1 2-5,-1 0 4,-3 1-3,4 5 0,-4-2 1,0 2-2,-3 0 0,-3-1-1,-2 5-1,-6-2-8,2 2-7,-2-2 8,1-2 4,2-1 1,5 0 1,-1-3 1,0 0 0,3 2 3,0-4 1,0 5-3,1-5 1,1 2 0,4-2 0,1-2-1,4 1 5,0-1-2,3 0-1,0-1 2,0-4 0,2 3-2,-5-3-2,3 3-1,-1-3-7,-2 5-29,-1-2-47,-2-4-84</inkml:trace>
  <inkml:trace contextRef="#ctx0" brushRef="#br0" timeOffset="11384.7657">19945 1016 130,'-2'2'3,"1"-2"1,1 0 36,-1-1-3,1 0-11,-1 1-2,1 1-14,0 7-15,-4 1 6,-2 9 5,-8 5 9,-3-2-6,-2 4-3,0-4-3,3-1 1,5-7-4,4-3 1,5-3-1,1-7 1,0-3 5,3-3 6,0-8-14,4 3-9,1-6 2,-1-1 2,4 3 2,-2-5 4,2 1 0,2 2-1,-2-1 0,-1 9 4,-2 3 0,-6 2 4,0 4 5,-1 0-7,2 0-8,0 5 2,3-1 8,2 6 0,1 0 1,1 5 0,1 5-1,0-3 1,-2 2 0,-1-3-4,-1 2-1,-2-3-4,-4 2-25,0 0-28,-2-9-22,-2 3-45</inkml:trace>
  <inkml:trace contextRef="#ctx0" brushRef="#br0" timeOffset="11960.9375">20565 996 60,'0'2'36,"-1"-2"-30,1 0 10,-2 0-2,-2 2 6,1 4-9,-1-2-2,-3 4 3,0 1 0,-2-2-1,1 4-3,1-3-3,3 0 2,4 1 0,0-4 0,3 1-4,4 0 1,1 0-3,0 1 0,1-3 0,0 1 1,-3-2 2,0 1 4,-1 1 0,-3-1 0,1 4-1,-2-5-3,-1 1-3,0-1 3,-5-2-1,1 4 3,-6-3 8,-3-1-6,1 1-4,-4-3-1,2 1-4,1 0 2,1-2 0,6 2 1,1-6-6,3 2-6,2-2-21,4-2-21,5 3-22,5-3-33</inkml:trace>
  <inkml:trace contextRef="#ctx0" brushRef="#br0" timeOffset="12365.2344">20697 1076 10,'2'2'39,"2"3"-37,-1 0 25,-1 1 19,-1-5-12,1 0-2,0 0-5,2 0-1,5 3-5,0 0-3,3-1-7,2-3-6,-1-3-3,2 1 0,-6-4-2,1 0 0,-2 4-1,-4-5 0,0 2-2,-4-3-5,-1 3-2,-5-2-12,-2 1-6,-2 2 18,-2 1 7,-1 2 2,0-1 1,-2 2 1,-1 0 5,2 8 6,0 0-3,1 1-6,5 2 2,2-1 3,4 1 1,2 1-3,2-2 2,5 2 1,3 1-2,2-1-2,2 1-1,1-5-4,5-1-4,-1-2-40,1-5-19,1-4-32</inkml:trace>
  <inkml:trace contextRef="#ctx0" brushRef="#br0" timeOffset="13000">20971 1057 227,'-1'0'2,"1"1"-11,0 2 6,0 2 21,0 5-3,1 1 11,3 1-3,-3 0-6,1 1-5,1-3-1,-3-3-7,2 2-1,-1-6-2,-1 2 0,1-4-1,-1-1 1,0 0 6,0-5-7,0 2-16,2-7-7,0-1-1,1-2 10,1-3 4,1 3 5,0-4-6,2 2 3,-1 3 9,-1-1-3,3 6 3,-3 3 0,2 1 2,2 5-1,-5-2-3,4 3 5,-2-2-1,-1 2 0,1 2 2,-2 1 7,0 5 4,-2-1 2,-1 2-8,-1-4 2,-1 2-6,-2-3-4,2-2 0,1 1-1,-2-6-1,3 0 2,0-3 8,0-1-8,2-2-6,2-4-2,3 3 5,2-4 0,-2 3 2,2-4-1,1 0-1,-4 2 1,1 2 0,-2 6 0,-2 2-1,2 0-2,-5 3 2,3 1 1,-1 3 1,-2-2 1,4 5 3,-3 0-4,2 1 2,0 3-2,-1-3 0,1 1-2,-1-4-4,3 1-24,-1-3-34,0-2-19,0 0-81</inkml:trace>
  <inkml:trace contextRef="#ctx0" brushRef="#br0" timeOffset="13493.1641">21651 1056 51,'-3'0'3,"1"-3"-5,1-1 38,1 4 18,0-1-22,0 1-8,1 0-1,-1 0-8,3 4-15,-3-1 0,-3 4 1,-2 2 0,-9 1 2,-1 0 0,-2-1-2,-5 0 2,5-2-1,0-2-2,1 1 5,6 0 4,1-3 1,5 2 5,2-3-5,2 3-7,0-1 1,5 0 0,4 3 5,3-7 2,0 3-6,2 0 5,0-3-4,2 4 0,1-2-5,-1 0 0,1 2 0,-5-2-2,-1 3-7,-3-1-10,-2-3-9,0 1-6,-6-2-4,0 0-19,-2 2-47</inkml:trace>
  <inkml:trace contextRef="#ctx0" brushRef="#br0" timeOffset="13724.6094">21510 1277 184,'0'0'9,"0"4"-9,0-4 22,3 0 11,0 2-11,2-2-2,5 2-5,-4-1-5,5 3-4,2-1-7,-1-4 2,4 1-9,-1-5-31,-1 1-14,3 1-15,-4-4-36</inkml:trace>
  <inkml:trace contextRef="#ctx0" brushRef="#br0" timeOffset="14064.4532">21981 1035 264,'1'0'-2,"-1"0"4,3 0-6,-3 1 11,0 4 4,0 4 23,0 3-3,0 5-1,0 1-10,0 1-5,0-1-8,0 2-2,0 1-1,-1 2-3,1 4 1,0-6 0,0 2-6,0-1-22,-2-5-68,2 2-185</inkml:trace>
  <inkml:trace contextRef="#ctx0" brushRef="#br0" timeOffset="20715.8204">6673 955 51,'0'0'19,"0"0"-2,0 1 10,1-2 10,2 1-9,-1-2-9,1 0-2,0 2 0,0-1 1,0 1-3,-2-1-8,0 1-6,-1-1-2,0 1 1,0-1-14,-2 0 0,-2 3-9,-4-1 11,-5 6 6,-4-5 4,-1 5-1,-2-1 3,0 3 0,3 2 0,5-4 0,5 3 0,6-5 0,3 3 0,8-3-2,3 1 2,2 0 0,1 1 2,2 2-2,-4-4 0,0 2 3,-2 0 0,-4-2 2,-4 4 3,-1-3-4,-3 3-3,-3 0 3,-4-1-1,-3-2 4,-1-1 5,0 5 4,0-5-1,3 6-4,1 2-4,3-7-4,2 4-3,1-6 0,1 2 0,6 2 0,1-5 0,2 3 1,1-4-1,3-1-17,1 0-36,1-5-29,-1 1-57</inkml:trace>
  <inkml:trace contextRef="#ctx0" brushRef="#br0" timeOffset="21000.9766">6917 966 38,'1'-3'47,"-1"1"6,0 1-13,0-1-22,3 2-16,0 3-2,1 5 16,2 6 14,-1-1-2,-3 6-7,-2-3-5,0 1-6,-4 1-6,0-1-2,0 0-1,2-2-23,0-3-22,2-5-23,0 0-42</inkml:trace>
  <inkml:trace contextRef="#ctx0" brushRef="#br0" timeOffset="21435.5469">6878 1016 250,'-2'-3'-2,"1"2"2,1-2 11,0 3 22,2-3-18,4 3-7,4 0-9,5 2 1,3-2 1,0 3 3,-2 1 2,-1 3-3,-3 2 2,-2-1 0,0 2-1,-2-4-3,-2 5 1,-2-2-1,0 0-1,-1-2 2,-1-2-2,-1-1 1,0-2-2,0 2 1,-1-3-2,1-1-1,-1 0 4,0-1 4,-1-3-4,1 2 0,0-4-2,0-1 4,0-2-3,2 0 2,4-1-2,1 2-1,3-3 2,-1-1-2,0 2-2,1 0 0,-3 2-12,-1 4-15,-1-1-9,1 5-20,-2-3-29</inkml:trace>
  <inkml:trace contextRef="#ctx0" brushRef="#br0" timeOffset="21804.6875">7236 1009 107,'0'0'3,"0"3"-7,0-2 8,0 6 38,0-6-12,0 6-7,0 1-1,0-2 8,3 9-9,0-5-1,5 4-8,1-4-6,2-5 1,1-1-3,0-4 0,2 0 1,-1-3 5,1 0-6,-2-6 2,-2 2-5,-3-3 0,-1-2 1,-3 2 1,-1-3-3,0 4 0,-2 1 0,-2-2 0,0 4-3,-3-4-7,1 4-6,0 2-13,2 1-16,1 3-21,1-1-53</inkml:trace>
  <inkml:trace contextRef="#ctx0" brushRef="#br0" timeOffset="22199.2188">7454 1006 67,'6'3'34,"1"-1"-30,3-3 3,2 1 35,0-1-16,1 1-11,1-3 11,2-5-4,0 4-14,-2-4-1,-1 3-6,-3 3 2,-3-4-3,-2 3 2,-3-2-5,-2 0 0,0 3 2,-4-3-5,-4 2 0,-2-1 4,-2 4 1,-3 0 3,0 5 3,-2 6 3,1-7-1,3 7 1,-1-4 2,4 3-1,3 2-3,3-2-3,4 5-1,0-4 0,7 2 0,2-2 4,3-2 1,0-3-1,4-3-1,1-3-2,2-4-2,1 0-7,2 1-30,0-3-13,2 4-10,-1-7-29</inkml:trace>
  <inkml:trace contextRef="#ctx0" brushRef="#br0" timeOffset="22583.9844">7760 916 236,'0'-3'4,"0"1"-4,0-3 11,5 5 10,0 0-7,3 0-8,2 4 5,1-4 0,3 5-7,-2-3-2,0 6 4,-1 3-4,-3-1 0,-1 6 0,-4-7 0,-1 2-1,-3-2-1,-2-2 3,-2-1-1,0-1 0,2 4 4,-1-4 0,2 4-3,-1-2 1,3 1-2,0 1 3,3 1 1,1 2 0,3-2 4,0 1-3,0-2-1,0 0-4,-2-2 0,-2 3 0,-1 0 0,-2-2-2,-3 4 0,-6-1-7,-9 5-24,-6-3-37,-6 3-87</inkml:trace>
  <inkml:trace contextRef="#ctx0" brushRef="#br0" timeOffset="22963.8672">6661 2189 43,'2'-5'-13</inkml:trace>
  <inkml:trace contextRef="#ctx0" brushRef="#br0" timeOffset="23351.5625">6661 2189 0,'9'-32'22,"-7"26"-4,0 4 2,0-1-5,-1 2-1,0-1-1,-1 1-3,-1-2 8,-6 5-9,-3 2-16,-4 3-1,-2 1 3,0 1 5,-1-2 3,4-1-1,3 1 7,4-3-3,4 0-1,2-3-5,4 2 0,3-1 6,4 4-3,5 2 6,-2-1-2,1 3 4,-2 0-2,-3-1-5,-3 4-2,-4-1 1,-3 3-1,-3-4-1,-5 2 1,-4 0 1,-2 0-1,0 1-1,0-1 3,3 1 2,1-6 4,4-1 5,2-1-4,4-1-8,0 2-2,2-1-1,3 0 3,2-2-1,0 1-2,2-2 0,1 1 1,0 0-2,-1-1 1,1 2-27,-3-1-64</inkml:trace>
  <inkml:trace contextRef="#ctx0" brushRef="#br0" timeOffset="24559.5704">7118 2114 3,'3'-3'55,"-2"1"-8,-1-1-16,0 3-8,0 0-5,-4 0-15,-3 3-8,-4-2-2,-4 6 5,-1-2 1,-2 0 1,2 4 0,-2-2 1,2 5-2,2-3 4,4 1 3,2 0 0,3-5-5,4 0 0,1-2-1,3-2-2,5 4 3,5-1 0,2 3 8,3 0 0,0 2-3,-2 2-2,-3-1 3,0 3-3,-2-4-3,-2 0-1,-1 0 1,-5-4-1,-2 0 0,0-1-1,-1-3 1,-3 3 2,-3 0 2,-3-1-3,-2 1 1,-4-1-2,-1 0 1,2-1-2,2-1 1,3 0-2,2-1-5,4 1-10,0-1-9,3-2-10,1-2-28,4 0-15</inkml:trace>
  <inkml:trace contextRef="#ctx0" brushRef="#br0" timeOffset="24992.1875">7185 2235 42,'8'-8'19,"-3"7"7,0-3 11,-2 2 2,-1 2-18,-2-2-2,2 2-5,0 0-8,3 0 3,2 2 0,1-2-3,4 0-3,3-4 1,0 1-2,2-2 0,0 1-2,0 0 1,-3-2-1,-3 1 0,-3 2-6,-3 0-10,-5-2-5,0 1 6,-5-6-5,-3 3 4,-3 1 2,-3-3 13,-1 8 0,-1-2 0,0 3 4,1 0 1,0 0 3,3 5-3,2-2 7,3 7 5,4-2-5,0 2-5,2 2 2,1-2-5,0 3 7,4 1-1,1 0 2,4-1-5,0-3-3,3 1-2,0-5-7,1-1-42,1-4-32</inkml:trace>
  <inkml:trace contextRef="#ctx0" brushRef="#br0" timeOffset="25671.875">7448 2122 218,'1'-3'4,"-1"0"1,0 4-11,1 2 6,1 6 16,0 5-5,0 4 1,0 3-7,-1-4 0,2-2-3,0-5-1,-2-2-1,2 0 3,-2-3-3,-1 0 0,1-4 0,-1-1 2,0-2 6,0-5-5,0 1-14,0-6 2,0 2 2,2-2 3,1-5 3,1 1-1,1-4 2,0 3-1,1 2 1,-1 7 0,1 6-1,0-1-1,-1 4 1,2 3 2,1 3-2,1 4 1,-3-3 0,1 8 4,-2-3-1,0 2 0,-1-2-1,-1-1 3,-2 0-3,0-4-1,-1-1 0,1-2 0,-1-4-1,1 2 1,-1-3 2,0 0 3,1-4 2,1-5-6,2 2-1,3-4-2,0 0 0,2-5-2,1 0-1,-1-5 1,1 5 1,-1 4 2,-1 5 0,-2 3 6,-1 2 2,-2 2-2,1-2-5,-1 3-1,1 2 1,1 4 1,-1 4 1,1 4 3,1 2 2,-1 1 3,-1-2-1,-1 0-4,-1-2-2,-1 0-1,-1-1-1,0-1-2,0-1-14,0-4-15,0 0-20,2-4-22,4-1-31</inkml:trace>
  <inkml:trace contextRef="#ctx0" brushRef="#br0" timeOffset="25900.3907">7876 2132 245,'0'-4'6,"0"4"-6,1-3 6,3 3 23,2-2-13,4 1-2,4-1 4,0-2-5,2 3-9,-3-4 0,2 4-5,-2-1-13,-1 2-21,-1 0-20,-1-1-23,-3 2-61</inkml:trace>
  <inkml:trace contextRef="#ctx0" brushRef="#br0" timeOffset="26087.8907">7924 2227 84,'-3'5'66,"2"-5"-64,1 2-3,1-2 29,3 1 1,2 0-9,3-1-5,3-1-5,2-5-8,1 1-2,1 0-21,0-1-33,-1-1-101</inkml:trace>
  <inkml:trace contextRef="#ctx0" brushRef="#br0" timeOffset="26324.2188">8179 2048 251,'0'0'6,"0"1"-8,0 1-3,1 6 24,0 3 9,0 1-5,2 5-7,-1-3-4,0 6-5,0 0-4,0 1 0,-1-4-3,-1-1 2,0-1-4,-4-2-17,-3 0-42,-1-4-55</inkml:trace>
  <inkml:trace contextRef="#ctx0" brushRef="#br0" timeOffset="26907.2266">8690 1988 214,'0'0'-4,"0"-3"-8,0 6 5,0 2 9,-2 3 13,-1 4 6,-2 2 10,0 2-3,-1 4-7,-1-2-10,2 0-4,-1-4-6,2-2 1,0-3-2,1 0 0,1-6-5,2-1-1,0-2-2,-1-2 1,1-1 0,0-8-15,3-1 2,2-6 2,4-2 7,0-1 4,1-1 3,0 1 4,-2 2 0,1 5 1,-3 3 11,-2 7 5,-1 1 5,-1 3-4,0 4-16,2 3-1,0 3 1,2 5 8,0 6 2,0-1 1,1 3 3,0-2-7,0 0 0,0-1-7,-2 2-2,2-4-12,-3-6-24,0-2-20,-1-7-21,-2 0-87</inkml:trace>
  <inkml:trace contextRef="#ctx0" brushRef="#br0" timeOffset="27227.5391">9070 1947 272,'0'0'-22,"0"0"-7,0 0 23,0 2 18,0 7-2,0 2 8,1 5 4,1 6-2,-2-2-10,1 5-3,-1-3-5,0 1-1,0-2-11,0-5-5,0-1-6,1-8-13,4-1-16,1-7-64</inkml:trace>
  <inkml:trace contextRef="#ctx0" brushRef="#br0" timeOffset="27643.5547">9207 1979 291,'0'3'-4,"0"4"-19,2 1 12,-1 7 22,0 0 6,-1 3-9,0 0-4,0-3 0,0 1-4,0-8 1,0-3 3,0-4 0,0-1-1,0 0-1,0-2 2,2-2 6,2-6-12,-1-1-7,4-4 1,0-2 2,3 0 1,1-4-1,0 1 1,2 3 3,-2 2 3,-2 7 1,-2 6 5,-2-1 6,2 4-9,-3 3-3,2 2 1,1 6 3,-1 0 6,0 6-3,1 1 3,0 4 1,1 4-2,-1-4-2,0 0-6,-2-5-1,-2-4-9,-2-3-30,-1-6-32,-2-2-45</inkml:trace>
  <inkml:trace contextRef="#ctx0" brushRef="#br0" timeOffset="27824.2188">9145 1768 396,'-1'-1'1,"0"1"-39,1 1 32,-1 1-6,1 8-79,-2 2-29</inkml:trace>
  <inkml:trace contextRef="#ctx0" brushRef="#br0" timeOffset="28643.5547">9510 1974 75,'2'-4'13,"-2"1"0,1 2 23,-1-1 12,1 2-13,0-1-6,0 1-4,1 1-2,-1 0-6,2 5-7,1 1-6,1 8-2,-1 7-1,-2 7 2,-2 7-2,0-5-1,-4 3-11,1-8-28,2-6-23,2-7-8,4-10-77</inkml:trace>
  <inkml:trace contextRef="#ctx0" brushRef="#br0" timeOffset="28857.4219">9701 2032 301,'-1'0'6,"1"0"-13,0-1 2,4 0 7,3-3-2,7 2 0,6-4 1,1 4-6,0-2-24,-1 1-34,-2 1-78</inkml:trace>
  <inkml:trace contextRef="#ctx0" brushRef="#br0" timeOffset="29094.7266">9721 2111 169,'-1'2'6,"1"-1"-7,0 0 25,3 3 15,1-2-11,4 2-5,3-1 0,3-3-7,2 1-9,2-2-6,-1 0 2,0-2-10,0-1-23,1 0-15,-1-3-20,1 0-32</inkml:trace>
  <inkml:trace contextRef="#ctx0" brushRef="#br0" timeOffset="29446.2891">10048 1985 92,'-2'-1'51,"1"1"-45,-2 0 0,0 1 30,-1 2-14,-3 4-14,0 4 5,-3 3 4,3 7-1,0-1-2,3 1 2,4 1 1,1-6-6,6 2-5,3-5-3,4-4 4,3-2-1,3-7 0,3 0-3,0-10-1,-1-2-2,-1-7 0,-3 0-2,-3 3 2,-5-2-10,-4 4-1,-6-2 4,-3 2 4,-7-2-15,-5 4-14,-6 0 7,-2 7-10,-3 5-24,-3 0-51</inkml:trace>
  <inkml:trace contextRef="#ctx0" brushRef="#br0" timeOffset="30150.3907">10505 1913 47,'4'0'3,"-1"0"-1,-1 0 42,0 1 0,0 7-16,-1 2 6,1 10 9,-2 2-3,-4 3-9,-2 4-8,-5-4-12,2 1-5,-1-6-3,1-5 1,1-5-4,2-6 1,3 2-2,0-6-6,2-1-7,1-6 7,0-5-3,2 2-2,3-10 5,2 0 6,1 0-1,0-6-2,0 5 0,2-2 1,0 1 2,2 7 1,-3 2-1,-1 7 1,-3 4 2,-2 2 3,2 4-2,-1 2 0,0 6 6,2 2 4,-2 7 2,0 2-4,-1 0-3,0 3-4,3-2-3,-1-4 0,3 1 0,-1-6-1,0-2-3,1 0-14,-1-8-27,0 0-36,0-5-28</inkml:trace>
  <inkml:trace contextRef="#ctx0" brushRef="#br0" timeOffset="30371.0938">10830 1927 359,'1'4'4,"-1"-4"-7,0 5-3,0 0 8,0 1 2,0 7-3,0 1 1,-1 1-2,1 5 0,0-3-4,1-2-22,3-1-24,-1-6-20,1-5-14</inkml:trace>
  <inkml:trace contextRef="#ctx0" brushRef="#br0" timeOffset="30805.6641">10938 1932 152,'0'-5'104,"0"4"-86,1 1-14,1 1 4,0 4-4,2 5 5,-2 1 6,3 3-1,0 1-8,-2-3-5,2 1 0,-2-2-1,0-2 3,0-2-3,-3-6 0,1 0-1,1-1-1,-2-2 2,3 0-2,-1-6-6,0-3 2,2 3 4,0-8 1,2 2 0,2-2 0,0-4 0,2 1 1,1 1 0,0 0 0,-3 7 2,-2 4 2,-2 3 4,-1 4-5,0 3-4,0 6 1,1 6 5,0 2 0,-4 3 1,3 3-1,-3-2 1,1 3-2,2 0-2,-3-4-2,3-1-2,-3-6-21,0-6-15,0 2-4,0-8-11,0-1-38</inkml:trace>
  <inkml:trace contextRef="#ctx0" brushRef="#br0" timeOffset="30975.586">10844 1780 307,'-2'0'-36,"2"9"-77,0-7 58,4 8 49,4-7-91</inkml:trace>
  <inkml:trace contextRef="#ctx0" brushRef="#br0" timeOffset="31522.461">11229 1898 94,'2'-3'12,"0"-4"-9,0 5 26,3-4 13,0 0-20,4 3-17,2-1-4,0 4 6,0 0 6,-1 0 3,1 3-2,0 3 0,-2-1-2,-2 5-5,-3-1-5,-2 2-3,-2 4 2,-2 0 3,-4 3-4,-2 1 1,-2-4 1,1 2-2,2-1 2,0-6-1,2 2-1,3-2 2,0-5-1,2 4-1,0-4 3,3-1-1,3 1 1,3-4 3,2-1-1,4 0-2,3-5-3,0-1-14,3 1-28,2-3-23,-3-3-22</inkml:trace>
  <inkml:trace contextRef="#ctx0" brushRef="#br0" timeOffset="31911.1329">11567 1901 99,'0'-5'39,"0"3"-39,0-1 10,0 1 47,0 2-18,-1 0-32,-3 2-8,1 8 1,-4 3 15,0 5-1,2 3 5,3-4-7,1 1-3,2-4-1,1-3-1,5 3-6,2-7 5,2-2-3,2 1 0,-1-6-2,-1 0 2,0-1 1,-2-7-2,-1 1 0,-2-4-1,-1-1-3,-1 1-2,-2-3-2,-2-1 2,0 4-6,-5-5-4,-3 6-2,-2 0-3,-5-2-1,-1 8-24,-4 0-6,-2 0-53</inkml:trace>
  <inkml:trace contextRef="#ctx0" brushRef="#br0" timeOffset="32474.6094">11501 1952 141,'0'0'88,"0"0"-71,0 0-4,0 0 31,0 0-5,2-1-11,2 0-12,7 0-5,7 1 0,6-1 6,5-2-2,1 3-3,-2-2-5,-1 2 2,-3 0-3,-4 0-1,-3 2-4,-7-2 1,-3 4-2,-5-4 1,-1 0-4,-1 1-6,0-1-11,0 1-16,0-1-18,-4 1-17,-3 1-18,-5-1-48</inkml:trace>
  <inkml:trace contextRef="#ctx0" brushRef="#br0" timeOffset="32702.1485">11542 2082 129,'0'0'22,"0"0"3,0 3 9,3-3 30,3 0-20,3-3-16,6 2-10,3-4 2,0-2-12,2 4-3,-1-6-5,1 7 1,-2-2-3,-1 1-13,-1 0-10,-5-1-20,-1 2-11,-2-3-20,-1 3-83</inkml:trace>
  <inkml:trace contextRef="#ctx0" brushRef="#br0" timeOffset="33071.2891">11945 1942 300,'0'-4'4,"0"3"-1,0-4 10,0 5 27,0 0-24,-3 0-15,0 8-3,-1-2-1,1 8 2,2-1 0,1 2 2,3 0-1,1-4 0,4 4 0,-1-8 0,-1-1 3,3-1-2,-3-5 0,3 1 1,-2-4 1,1-3 0,0-2-1,-2-4-3,-1 2-6,-2-4 2,-2 3-3,-1-3-4,-4-1-6,-3 2-12,-3-3-7,-2 4 6,-2 3 9,-3 1-8,3 5-19,-1-1-87</inkml:trace>
  <inkml:trace contextRef="#ctx0" brushRef="#br0" timeOffset="33597.6563">12158 1745 17,'-1'-12'238,"1"8"-244,3-1-8,3 2 21,4 2 10,3-2-12,5 3 1,3 1 8,3 5 0,-1 1-6,-2 3-3,-3 3-1,-4 1 0,-2 6-2,-7-3-3,-4 0 1,-2-1 1,-9-8 1,-4 2 1,-5-2-1,0 2-2,-1-3 0,6 2 0,5-1 0,2-1 0,6 6-2,1-4 1,3 2 0,3 3 0,-1-3 1,2 4-2,2 1 2,1-4-1,1 5 1,0-2 1,2-2 6,1 3 1,0-2 7,-3 0-3,-2 2 2,-3-2-3,-6-1-6,0 3-1,-10-4 3,-6 3-1,-9 1-1,-9-4-4,-7 3-12,-8-1-31,-7-3-87</inkml:trace>
  <inkml:trace contextRef="#ctx0" brushRef="#br0" timeOffset="48166.0157">6806 2532 10,'2'-4'36,"1"2"-3,0-1-10,-2 1-2,2-1-6,0 0 0,1 1-3,-1-1 0,-2 2-2,0 0-1,-1 0-1,0 1-6,0 0-2,-5 0-4,-4 4 3,-4 2 0,-3 0-1,0 2 5,0-1-3,2-1 0,4 0 0,3-2 2,4-1-1,3-1 0,0-1-2,5 0 3,3 1 0,4-1-2,1 1 2,2-2-1,0 1 3,-4 1-2,-2 1 2,-2 1-5,-3 0 1,-1 0 0,-1 0-1,-2 1 0,0 0 1,-2 1 1,-2 0-1,0 1 2,-3 0-2,0 1 0,0 1 3,0-1 2,-2 2-2,1-2-1,2-1-4,1 0 5,3 0-3,0-1 0,2 0 0,0-1-1,0 0-1,0 0 1,1 0-2,2-1-5,1 0-8,3-1-9,3-1-9,1-2-21,3 0-35</inkml:trace>
  <inkml:trace contextRef="#ctx0" brushRef="#br0" timeOffset="48473.6329">7170 2521 97,'0'-1'38,"0"0"-36,0 1-1,0 0 32,0 0-9,0 0-5,0 0-9,0 2-10,0 4-2,0 1 16,3 4 0,-1 3 3,0 0-2,0-1-7,-1 0-5,0-1-3,0 1 2,-1-3-4,0 0-23,0 0-41,0-1-37</inkml:trace>
  <inkml:trace contextRef="#ctx0" brushRef="#br0" timeOffset="48777.3438">7139 2727 194,'0'0'14,"-1"0"-8,1 0 6,0 0 27,0 0-13,0 0-4,0 0-5,0 0-11,1 0-2,-1 0 0,4 0 0,1-1 2,0 0-3,5 0 1,-1 0-2,2-3-2,1 2 0,0-3 0,-2 1 0,0 1-3,-1 1-18,1-1-18,-2 1-4,-2-1 7,-1-1 4,-2 2-5,-1-1-13</inkml:trace>
  <inkml:trace contextRef="#ctx0" brushRef="#br0" timeOffset="49234.375">7087 2477 88,'0'0'15,"0"0"-9,1 2 17,0-2 4,1 2 6,2 1-1,1 1 0,1 3-9,2-1-5,1-1-9,3-4-2,2-1-2,0-5 0,1-1-1,2 0-1,-2 0-2,-1 4 1,-2 1-3,-2 0 0,0 1-5,-3 0-18,-2 1-15,0 4-22,-1 1-21,0-2-37</inkml:trace>
  <inkml:trace contextRef="#ctx0" brushRef="#br0" timeOffset="49965.8204">7467 2447 128,'1'0'12,"0"-1"-9,0 0 11,0-1 23,1-2-18,3 3-6,0-2 4,2 2-6,1 0-1,-1 1-2,1 0-1,0 0 1,-1 1-2,1 2-4,-1-2 0,-1 0-4,-1 4 2,-3 0-2,-1 3 1,-1 1 1,-2 4 0,-5 3 0,-2 0-2,-2-1-1,4-5 2,0-2-1,4-3 1,1 0-1,1-2-1,1 0 1,2 0 1,1 1 1,1-2 0,1 2 1,1-1-1,2 1 0,0 0 1,0 0-1,1-1 0,-2 0 0,-1 0 2,-1 2-2,-2 3 0,-1-1-1,0 3 1,-2-2-1,0 0 1,-3 0 0,0-1 0,0 2 2,-1-1-2,1 3 0,3 0 4,-2-1-2,2 1-1,0 0-1,0-2 2,2-3-2,0-1 1,-2-2-1,1 0 1,-1-1 2,0-2-3,-3 5 5,-3-1-1,-6 0-1,-1 3-2,-5-2-7,-4-1-30,-3 0-69</inkml:trace>
  <inkml:trace contextRef="#ctx0" brushRef="#br0" timeOffset="69873.0469">3063 3722 34,'0'-2'27,"0"0"0,1 2-4,0-3-2,1 2-1,-1-1-13,1 0 1,-1 0-3,1 0-1,-1 2 0,-1-1-1,0 1-2,0 0-2,0 0 1,-2 0-1,-1 2-1,-4 5 3,-4 1 2,-1 2 0,1 0 2,0 0-1,2 1 3,4-4-2,3 3-3,2-5-2,0 1 0,4-1 1,3-2-1,0 0 4,2-3-1,0 3 1,0-2 3,-2-1-1,0 2-3,-3-1 4,0 1-4,-1 2-3,0 4-1,-3 0 2,0 3-1,-1-1 1,-5 1 0,0 1 0,-2-2-2,2-1 2,1 0 2,2-2-1,1 0 0,1-1 2,1 1 1,0-2-1,0 1-2,1 1 1,1-1 0,1-1-1,-1 1 1,2-1-2,-1 0-1,0-1-15,3-1-27,-2-2-21,4-1-39</inkml:trace>
  <inkml:trace contextRef="#ctx0" brushRef="#br0" timeOffset="70281.25">3323 3707 20,'1'-1'52,"0"1"-1,-1-1-2,0 1-10,0 0-8,0 0-11,0 0-9,0 1-5,0 4-7,0 2 12,1 6 4,1 1-5,0 4-3,0-1 0,0 1-3,0-1-1,1-4-3,-1-1 1,0-2 1,0-4-1,-1 2 0,1-3-6,-1 1-23,0-1-29,-1-1-21,0 0-32</inkml:trace>
  <inkml:trace contextRef="#ctx0" brushRef="#br0" timeOffset="70581.0547">3292 3956 89,'-2'0'77,"0"-3"-68,2 3 0,0-2 43,0 1-10,0 1-18,0 0-6,0 0-4,0 0-6,3 0-5,1 0-2,4 0 1,4 0-2,1 0 3,0-1 1,1 1-3,-1-3-1,1-1 1,-2 2-2,-1-3-6,0 1-12,-1 1-11,-1 0-20,-1-2-5,-2-2-4,-4 1-28</inkml:trace>
  <inkml:trace contextRef="#ctx0" brushRef="#br0" timeOffset="70896.4844">3248 3724 17,'-2'-4'109,"2"1"-99,0 2 19,0-1 27,0 0-6,0 2-21,0-1-11,3 0-5,1 1-5,2-3-1,2 2 0,0 0-5,3-1-1,0 1 0,1-1-1,1 0 0,0 0-1,-2-1-6,1 2-11,0 0-6,0-2-19,0 0-15,0 1-23</inkml:trace>
  <inkml:trace contextRef="#ctx0" brushRef="#br0" timeOffset="71383.7891">3553 3612 176,'-1'-5'2,"-1"0"-2,2 1 33,0 0 10,0-1-27,0 2-5,2 1 5,0-1-7,3 3-8,-1-1 2,3-2-2,1 3-1,-2 0 1,2 2 0,-1 2-1,-1 0 0,1 1-1,-3 3 0,-2 1 2,1 3-2,-4 0 0,-4 1 3,-3 2-1,-2-1 0,-1 1 0,3-2 0,4-3-1,3-2-2,1 0 2,4-1 0,4 0 0,1-1 1,3 0-1,0-2 1,0 1-1,1 3 1,0-3-1,-1 2 0,-2 1 0,-1-1 0,-3 0 3,-1 1 3,-3 0 0,-2 1 2,-2 2 2,-7 0 3,-3 2-8,-5-1-1,-3 3-3,-4 2-2,-1 0-17,-2 3-33,-1-2-50</inkml:trace>
  <inkml:trace contextRef="#ctx0" brushRef="#br0" timeOffset="73435.5469">3729 3691 10,'2'-6'39,"1"2"-4,-2 0-12,0 1 7,-1-1 11,0 4-4,0-1-2,0 0-12,-1 0-3,1-1-2,-2 1 1,1 1 0,1 0-5,0 0 0,0 0-2,-1-1-4,-1 0 1,2 1-4,-3-2-4,1 2 0,0 0 0,1-2 1,-1 1 1,1 0-3,1-1 2,0 2-1,-1-2 1,1 2 0,0 0 2,0 0 0,0 0 1,0 0-2,-1 0-3,1 0-1,-1 0-1,1 0-1,0 7-2,0 3 5,0 9 0,-2 8 6,0 3-1,-2 5 0,-2-2 0,-2 0 1,-1-2-4,2-8 1,1 1 0,2-7 0,1-4 0,2-3-2,-1-4 2,1 1-2,1-5 0,-1-1 0,1 0 0,-2-1 2,0-1 2,0-5 2,-1-6-5,0-4 0,2-6-6,0-4 2,1-4 0,0-1-2,0 0 4,2-1-4,3 4 0,1 3-1,0 5 3,0 6 2,0 1 0,-3 4 1,-1 2 2,0 1 1,-1 4 1,-1-1 0,0 3 2,1 0-5,3 2-6,3 3 0,4 3 8,4 5 0,2 4-1,1 1 2,-1 1 0,0 2 0,-2 2 6,-1 2-2,-2 2 1,-1-2 1,-2 0-2,-1-3-2,-2-2-1,0-3-1,-1-3-3,-1-3 0,1 0 1,-2-2-1,2-1-2,-2-3 0,-1-4-5,0 1-3,-1-2-12,0 0-15,-1 0-29,0-3-60,-3-5-163</inkml:trace>
  <inkml:trace contextRef="#ctx0" brushRef="#br0" timeOffset="74472.6563">4205 3732 115,'0'-6'13,"0"2"9,0 2 21,0 0 15,0 2-17,0-1-8,0 1-15,1 3-13,4 5-5,0 3 17,1 6-2,0 1-5,-5 5-7,-1-1 1,0-2-2,-1 1-3,-1-6-8,1-1-21,1-4-22,2-5-35,3-4-53</inkml:trace>
  <inkml:trace contextRef="#ctx0" brushRef="#br0" timeOffset="74959.961">4337 3733 79,'0'-3'142,"0"0"-120,1 3-20,0 3 11,0 2-6,2 3 14,0 3 0,3 2-1,-2 0-8,0 3-3,-2-2-4,-1 0-2,0-1-3,0-5 3,0 2-3,0-9 0,-1 3 2,0-3-2,0-1 2,0-1 0,0-6 9,2-1-10,-1-5-1,3-2-2,1-2 0,0-3 1,3 0 0,0-3 1,2 1-1,-1 3 2,2 2-1,-2 5 1,-1 4 1,-1 3 0,-1 3 0,-2 1 1,2 1 0,1 1-1,3 5 1,1 4-1,1 5 5,1 4 2,0 1 3,-5 3-5,-3-1 0,-1-1-2,-3 1-2,-1-2 0,0-1-2,-2-5-1,-1-2-7,-1-4-5,-1-2-9,-2-3-12,-1 1-30,-2-4-37,-4-3-22</inkml:trace>
  <inkml:trace contextRef="#ctx0" brushRef="#br0" timeOffset="75224.6094">4172 3574 210,'-2'0'-1,"2"-1"8,0 1 8,0 0 16,0 0-18,0 0-6,0 0-5,3 1-5,2 3 3,4 3-28,1 2-47,3-1-67</inkml:trace>
  <inkml:trace contextRef="#ctx0" brushRef="#br0" timeOffset="75653.3204">4753 3723 60,'-3'-6'14,"2"4"3,-2-2 21,3 3 13,0-2-16,0 2 6,0 1-13,-1 0-1,1 0-10,0 2-14,0 6-6,0 3 9,0 4 8,0 6 3,0-3-1,0 5-10,0-4-3,0-4-3,0 0 1,1-5-7,2 1-14,-1-3-29,3-2-30,2-4-36</inkml:trace>
  <inkml:trace contextRef="#ctx0" brushRef="#br0" timeOffset="75867.1875">4891 3777 293,'1'-3'4,"1"1"-3,2 0 8,2-1 11,3-2-15,4-1-3,3 0 4,2 1-6,-1 0-1,2 2-14,-1 1-40,-2 1-32,0 0-22</inkml:trace>
  <inkml:trace contextRef="#ctx0" brushRef="#br0" timeOffset="76092.7735">4932 3862 177,'-6'3'4,"3"-1"-2,2 0 24,1-1 3,0 0-17,5-1 5,4 0-5,4 0-5,5-5-5,2-1 0,2-1-15,1 2-19,1-1-21,0-2-10,0 2 9,-3-4 2</inkml:trace>
  <inkml:trace contextRef="#ctx0" brushRef="#br0" timeOffset="76452.1485">5245 3685 109,'-2'-1'74,"-1"0"-69,-1 3 0,-3 3 19,0 2-3,-3 3-3,1 1-1,0 4 3,2 1-2,2 3-1,2 1 2,3 0-3,1 0-2,6-3-9,3-2 2,2-4-2,1-2 4,1-5-1,2-3 0,-1-2-2,1-6 0,-1-3 1,-1-2-4,-3-3-1,-2 0-1,-4-2-1,-3-1-1,-2 0-6,0-1-6,-7 3-5,-3 0-17,-3 1-7,-3 4-28,-3 3-11,1 4-44</inkml:trace>
  <inkml:trace contextRef="#ctx0" brushRef="#br0" timeOffset="77000">5415 3554 109,'3'-6'40,"0"1"-32,0 0 9,0 2 37,1-1-11,3 1-21,4 0-8,3 1-1,3 0-3,5 1-6,1 1 3,1 0-3,0 4-1,-2 2 3,-2 1-3,-5 3 0,-4 0-2,-4 3-1,-6 1 0,-1 1 2,-8 3-2,-3-1 1,-4 0 0,1-3 2,0 2-1,0-4-2,5 1 0,1-2 1,4 0-2,1 1 1,3-2 0,1 0 0,5 0 0,5 0 0,4 1 1,4 0 1,1 2-1,1-3 4,-1 4 6,-3-1 1,-2 1-1,-4 0 7,-1 0-2,-3 2-5,-4-1-1,-3 1 0,-7-2-4,-7 0 0,-7 1 0,-9 1-2,-10 3-11,-14 2-55,-13 1-140</inkml:trace>
  <inkml:trace contextRef="#ctx0" brushRef="#br0" timeOffset="78751.9532">6495 4329 25,'-1'2'0,"-1"-2"-1,2 1 10,0-1 4,0 0-9,0 1-2,0-1 12,0 0 3,0 1-1,0-1 1,0 0-3,0 0-5,0-1 4,0 0 0,3-1 3,0 0 8,2-2-3,0-3-3,0 0-3,4-4-2,2-1-2,2-3-5,4-3 0,4 0 0,4-1 0,2-1 0,3-2-3,1 2 2,2-3-3,0 1 2,-1 1-1,0-2 0,-2 0-1,-1 2-1,-1 4-2,-3 0 4,-2 0-5,-1 4 4,-3-3-2,0 4 1,0-1-1,-2 2 0,0 3 0,-2 0 0,-3 2 0,-2 0 0,-1 0 0,-3 2 0,-1 2-1,-2 1-2,-3 1-4,0 0 0,0 0 5,0-2-2,0 0-10,0-1-13,0 0-5,0-1-2,-1 0-5,-2 0-17,-3 0-41</inkml:trace>
  <inkml:trace contextRef="#ctx0" brushRef="#br0" timeOffset="79083.0079">7039 3827 127,'-4'0'9,"3"0"3,-1 0 10,2-2 21,0 2-6,0 0-5,0 0-7,0 0-1,0-1-11,4-1-8,3-2-4,3 3 2,3-3 0,5 2 2,0 0-3,1 1 1,2 1 1,-1 0 0,-1 1-2,0 0 0,-4 2 4,-4 2-3,-2 2-1,-5 1-2,-4 1 1,0 1 0,-8 1 1,-5 4 2,-3 2 0,-5 1-1,-2 3-3,0-1 1,-3 4-2,2 1-4,2-2-31,1 4-60,6-7-131</inkml:trace>
  <inkml:trace contextRef="#ctx0" brushRef="#br0" timeOffset="81519.5313">7528 3529 85,'1'-2'9,"2"-1"-4,-1-1 29,0 3-5,0-1-8,0 0-10,0 1-4,-2-1-1,1 2-3,-1 0 2,-1-1-2,-2 1-3,-4 2-5,-2 2-6,-3 2 2,-3 0 5,-1 2-3,2 0 5,-1 0 1,1 1 1,2 0 1,2-2-2,2 2 2,3-4 0,3-1 0,2 0-1,1-1 1,3 0 0,2-1 4,2-2 1,3 2 3,-2 0 0,2-2-1,-2 1 2,-3 1-6,-1 0-2,-2 2-2,0-2 0,-2 2-1,-1 1 2,0 1-2,0 1 2,-1 3-1,-4-3 0,0 4-2,1-1 1,-2 0 1,0 2-5,0-3 5,2-1-1,1 0 0,1 0 2,2-1-3,0 2 2,1-1 0,1-2 0,0 1 0,1-1-2,1-1 4,0 1 0,0 0 1,0 1 2,0 0 0,-2-1-1,0 0 2,1-2 4,-2-1 0,1 1-2,-1-1-4,1 1-1,0 0-3,-2 0 1,0 1-1,0 0-4,0-2-15,0-1-36,3-2-32</inkml:trace>
  <inkml:trace contextRef="#ctx0" brushRef="#br0" timeOffset="81908.2032">7780 3597 25,'0'-2'28,"0"0"0,0 1 15,0 0 3,0 1-15,0-1-8,0 1-3,0 0-8,0 3-6,2 3 7,3 1 2,-2 4 1,1 2 4,0 0-4,-3 2-2,1-3-7,-2 5-2,0-5-3,0 0 0,0-2-1,0-2-1,0 0-16,-2-2-34,1 1-39,0-2-40</inkml:trace>
  <inkml:trace contextRef="#ctx0" brushRef="#br0" timeOffset="82262.6954">7710 3795 157,'-2'0'1,"-1"0"-5,0 0 15,2 0 4,1 0 8,-1-2 1,1 2-6,0 0-12,4 0 2,2 0 5,4 0-1,3 0 1,2-1-3,2-1 3,0-1 0,-1 1 1,2-1-3,-2-1-3,1 1-1,-3 1-4,0-1-2,-4 1-2,-1 1 1,-1-1 1,-3 0-6,0 1-4,-2 1-10,-2-4-1,-1 3-13,0-2-16,-1 1-14,-5-2-42</inkml:trace>
  <inkml:trace contextRef="#ctx0" brushRef="#br0" timeOffset="82651.3672">7684 3587 33,'2'-2'33,"-1"0"-14,1 0 9,-1 2 21,3-3-18,-1 3-8,1-1 2,1 0-2,1 1 0,1-2-4,2 0-5,1 2 0,1-2-4,1 2-3,0 0-1,1 0-2,-2-1-2,0-1-2,-2 1 1,-2 0-1,0 0 0,-3 1-1,1 0-5,0 1-15,-1 0-26,-1-1-31,1 0-47</inkml:trace>
  <inkml:trace contextRef="#ctx0" brushRef="#br0" timeOffset="83318.3594">8309 3600 27,'0'-1'19,"0"-1"-12,0 1 39,0 0 1,0 1-17,0 0-10,0 2-3,-1 1-9,-1 5 7,-3 6 8,0 2 0,-2 5-6,-2 3-3,0-1-7,-2 0 1,1-5-2,2-2-4,2-6 0,2-3-1,3-4-2,1-3-2,0 0 4,1-7 7,3-2-9,2-6-11,1-1-8,1-3 2,1 1-3,-2-3 11,1-3 4,-1 3-2,-1 0 4,0 4 4,-2 7 3,-2 3 8,0 4 7,0 0-2,-1 3-4,1 0-10,1 4-2,2 4 7,1 1 6,-1 4-1,1 1-3,1 3-3,0 0 4,1 4 2,-1-3-1,-1 2-1,-1-2-3,-1-5-6,-2 0 0,1-4 0,-2-2-1,-1-3-8,1 0-9,-1-3-22,0-1-38,0-2-58</inkml:trace>
  <inkml:trace contextRef="#ctx0" brushRef="#br0" timeOffset="85290.0391">8823 3604 7,'5'-1'19,"-1"-2"40,1 2-18,-1-2-11,0 1-6,-2 0-9,-1 1-7,0 0-5,-1 1-1,0-1-1,-3 0-3,-3 1-15,-2 0 3,-3 1 7,-2 2 3,-1 2 4,0 1-2,-1 1 2,1 0-1,2-2 2,4-2-1,5 0 3,1 0-1,2-2-1,5 3 0,5-1 4,4 1 5,4 2 1,1-1 2,1 4 0,-3-2-3,0 2-7,-2 0-1,-4 0-3,-3-3 2,-1 3-1,-4-5 0,1 1 0,-4-1 0,-1-2 3,-4 3 1,-5-1 2,-2-1 4,-5 1-3,-1-2-3,0-1-3,-1 1 0,0-2-1,3-3 1,4 3 0,3-4-2,6 3-4,3 0-15,0-3-6,10 2-29,4-4-38</inkml:trace>
  <inkml:trace contextRef="#ctx0" brushRef="#br0" timeOffset="85774.4141">9021 3650 157,'0'0'4,"0"0"-4,0 0 26,0 0 11,0 0-14,0 0-11,0 0-6,1 0-4,5 0-4,1 0 7,1 1-2,4-1 1,-1 0 0,0-1-1,2-2-1,1-3 1,1 0-1,-2-1-1,-1 0-1,-3 1-3,-3-3-3,-2 3-6,-4-2 1,0 0 0,-7 1-1,-1 2-1,-5 1 4,-1-1 3,-3 4 4,-2-1 1,3 2 3,-2 3 4,3 1 1,1 3 1,2 0 5,3 1 0,-1 2 3,4 0-4,2 3 2,3 0-4,1 0-1,5 2 5,2 0-2,2 0-4,1 1-1,0-3-4,0-1 0,0-4-5,-1 0-9,1-1-21,1-4-25,-2 0 1,3-3-5,3-3-24</inkml:trace>
  <inkml:trace contextRef="#ctx0" brushRef="#br0" timeOffset="86489.2579">9259 3595 154,'3'-6'21,"-1"4"-7,0 0 13,1 2-12,-1 3-9,3 2 2,-1 6 6,0-2-1,0 5-6,-2 0-1,1-1-4,-3 0 0,0 0 1,0-4-3,0-1 1,0-3-2,0-2 2,0-3 1,-3 0 3,-1 0-2,-1-5-8,0 2-3,1-6 1,1 1-1,1-4-2,2-2 4,0-1 1,3-3-1,3 2 0,-1 1 1,1 4 3,1 4 1,0 1 2,1 5 0,0-2 5,0 2-1,-2 1-1,3 1 2,-1 4 1,0 2-3,-1 3-2,0 4-1,-1 1-1,-2 2 1,-4 0 1,0-1 0,0 0-1,-3-6 0,2-1 0,-1-4-1,2-2 0,0-1-1,0-2 2,0-2 8,1-4-6,2-2-6,2-2 0,0-4-4,1 1 3,0-1 1,0-3-3,2 0-1,-1 3 4,3 2 2,-2 3 1,2 3 2,-2 3 3,1 1 1,-1 2 1,0 2 0,-1 1 2,-2 2 0,0 1-1,1 2 2,-1 3-1,0 2 0,-2 2-2,-3-1-2,0 2-4,0-3 1,0-1 1,-1-1-2,0-3-1,0-1-7,1-2-6,0-3-14,3 1-27,0-3-22,1-3-71</inkml:trace>
  <inkml:trace contextRef="#ctx0" brushRef="#br0" timeOffset="86725.586">9649 3613 180,'2'0'26,"-1"0"-19,2 0 31,1 0 8,4-1-15,2-1-11,0 0-5,0-1-2,1 0-7,-1 1-4,-1-1-2,-1 2-8,-1 1-8,-2 0-16,-2 0-29,-1 3-21,-2 2-16</inkml:trace>
  <inkml:trace contextRef="#ctx0" brushRef="#br0" timeOffset="86921.875">9642 3719 136,'-3'5'16,"1"-2"-15,2-1 23,-1 0 18,1-2-7,2 0 8,4 0-14,3-4-11,1 0-9,3-2-6,-1 1-5,0-2-13,0 1-18,0-1-39,0 0-20,-1 1-41</inkml:trace>
  <inkml:trace contextRef="#ctx0" brushRef="#br0" timeOffset="87198.2422">9891 3553 149,'0'-4'17,"0"0"4,0 2 43,1 1-15,-1 1-15,1 0-12,2 3-17,0 5 0,2 3 13,-1 2 2,0 2-1,-1 2-4,-1 1-5,-1 0-3,-1 2-4,0 0-2,-1-2 2,-2-3-3,0-2-3,0-2-20,-1-3-22,1 1-22,-2-4-55</inkml:trace>
  <inkml:trace contextRef="#ctx0" brushRef="#br0" timeOffset="87916.9922">10388 3527 156,'1'-2'14,"0"2"-8,-1 0 24,0 5-14,0 0 2,-3 7 6,-2 4 1,-4 5-7,-2 3 3,-2 2-5,2-1-5,-1-3-5,5-7-4,2-4 1,2-6 0,3-3-2,0-2 1,2-4 7,2-3-2,1-4-7,2-3-3,-1-2 0,2-3 2,-1 1 0,0-5 0,3 1 1,-2 1 0,0 0-1,-1 7 3,0 5-1,-1 4 3,-2 4 1,1 1 1,0 2-4,0 4 4,2 4 2,-1 2 4,1 5-3,0 3 0,0 3-4,2 0-1,-1 2-3,-1-2 2,0-1-2,-1-4-5,1-7-6,-2-1-7,0-3-6,0-5-16,0 1-32,0-4-33,1-4-74</inkml:trace>
  <inkml:trace contextRef="#ctx0" brushRef="#br0" timeOffset="88366.211">10706 3483 155,'1'-2'13,"-1"1"-2,1 0 27,-1 1 6,2 2-20,-1 5-11,2 5 15,3 2-6,-2 3 4,0 0-8,0 2-3,-1 2-6,0-3-4,-1 1-2,-2-3-1,1-3-2,-1-3-8,0-4-18,0-1-21,1-3-23,2-2-17,0-6-22</inkml:trace>
  <inkml:trace contextRef="#ctx0" brushRef="#br0" timeOffset="88821.2891">10817 3518 206,'3'0'15,"-1"0"-15,3 0 1,0 5 39,1 2-16,0 1-15,-1 6 0,1 0-1,-1 3-4,-3-3 0,3-1-3,-3-1 3,-2-4-4,0 1 3,0-3-3,0-3 2,0 0-2,0-3 0,0 0 0,0-2 2,0-5-3,0 0-6,0-4-4,4-3 1,1-1 7,1-4 3,0 0 0,1-1 0,2 2 0,-1 4 2,2 1 6,0 6 2,-2 3 1,2 4-7,-2 0 2,0 4-2,1 1-1,0 2 5,1 4-1,-1 3 6,0 2 0,-2 2-3,0 2-1,-3-3-5,-1 0-1,-2-3-2,-1-2-6,0-2-12,-4-3-14,-2-2-7,-2 1-23,-2-5-31</inkml:trace>
  <inkml:trace contextRef="#ctx0" brushRef="#br0" timeOffset="89017.5782">10671 3394 246,'-1'-1'46,"0"0"-56,1 1-66,0 2 28,4 3 19,1-2-76</inkml:trace>
  <inkml:trace contextRef="#ctx0" brushRef="#br0" timeOffset="89369.1407">11201 3468 271,'2'0'16,"-1"0"-15,0 5 13,1 1 29,1 5-14,0-1-2,0 3-9,0-1-8,0 1-6,0 2 0,2 1-3,0 0 0,-1-1 0,0 2-1,-1-3-6,-1 0-10,-1-3-13,1-2-26,-1 0-29,-1-6-10,0-2-62</inkml:trace>
  <inkml:trace contextRef="#ctx0" brushRef="#br0" timeOffset="89612.3047">11355 3559 214,'2'-3'41,"1"0"-38,0 0 16,1 1 34,2-3-27,1 3-8,4-2-6,5-1-5,1 3-4,1-3-3,2 4 0,-4-2-19,0 2-45,-3 1-51,-5 0-79</inkml:trace>
  <inkml:trace contextRef="#ctx0" brushRef="#br0" timeOffset="89813.4766">11378 3645 216,'0'1'11,"0"-1"-11,0 3 30,3-1 2,2-1-15,5 1-2,2-2-2,4-2-9,0 0-3,4-2-12,-1 0-45,2-2-58</inkml:trace>
  <inkml:trace contextRef="#ctx0" brushRef="#br0" timeOffset="90200.1954">11710 3511 136,'0'-3'23,"-2"-3"-26,-2 4 13,-1 0 31,0 0-11,-2 2-3,-1 1-3,0 1-6,-1 2 0,-1 2-3,0 0-3,1 6 0,1-1-2,2 2-1,4 4 5,2-3-2,0 0-1,4 0-5,6-4 0,1 1 0,3-6 1,5-1 0,1-3-1,2-4-4,0-3 1,0-2 0,-2-2-2,-5 1 0,-4-3 2,-4 1-2,-4-1 1,-3-2-4,-7 1-4,-7 2-4,-6-1-7,-5 3-3,-1 0-1,-2 4-6,1 1-22,1 2-31,2 2-20</inkml:trace>
  <inkml:trace contextRef="#ctx0" brushRef="#br0" timeOffset="90860.3516">11837 3327 187,'0'-7'6,"0"0"-1,2 3 41,3-1-6,2 1-23,0 3-4,4-1 4,3 2 0,0 0-2,3 2-4,0 4-5,-1-1 0,0 3-3,-2 1-2,-2 1 3,-2 2-1,-4-1 1,-3 2-3,-2 1-2,-1-1 4,-5 3-3,-2-1 0,-4-2 1,0 3 0,-1-2-1,3 2-1,1-3 1,3-3-1,1 1 1,1-2-1,2 1-1,-1 2-2,2-2 4,4 0 0,1-2-1,2 0 1,-1 0 1,0-1-1,0 0 0,-3-2 1,1-1-1,-2 1-1,0-2 1,0 2 0,-1 0 0,-1 0 2,0 4-2,0 0 3,0 3-1,-5 2-1,1-1 4,0 1 0,-1-3 6,4 0 3,0 1-8,1 0-1,1-1 3,1 0-1,2-3-2,-1 4 4,-3-2-6,0 0-1,-5 1 0,-6-1-3,-6 0-8,-9-2-69,-5-8-142</inkml:trace>
  <inkml:trace contextRef="#ctx0" brushRef="#br0" timeOffset="94832.0313">8215 4876 2,'0'-3'35,"2"-2"0,0 0-19,1 0-2,1 0 8,-2-2-5,2 4 4,-2-1-11,0 0 1,1 0-2,-2-1-5,1 2 1,1 0 0,-2 2-3,0 0 5,-1 1-7,-2 1-1,-5 3-7,-6 3-7,-4 3-2,-5 0-4,-5 3 7,1 0 10,0-2 7,2 1-6,7-2 7,2-1-2,7-3 0,6 0-2,2-3-1,5-1 1,6 1 2,2-1-1,4 1 6,0 2-6,-2 0 2,-2 2-1,-3 0 1,-2 0-2,-3 2-1,-4 2 0,-2 1 1,-5 0 2,-2 1-3,0 0 0,0-3 2,1 1 10,1-2 0,0 1-1,1 1-5,-2 1 4,0 2-7,1 0-1,2-1 5,3-3-1,1-1 1,5-1-3,3-1 2,0-1-2,2-2-3,-3-1 2,0-2 0,0-1-3,-3 0 2,-1 0-5,1 0-8,-3 0-33,2-1-48</inkml:trace>
  <inkml:trace contextRef="#ctx0" brushRef="#br0" timeOffset="95220.7032">8504 4942 94,'2'-4'23,"0"-1"-3,0 3 24,-1 0 6,-1 1-17,0 1-19,1 1-8,1 5-4,2 5 10,-1 3 4,1 4 5,-2 3-5,-1 1 2,-1 1-6,0-3-4,-3-1-5,-3-3-1,1-1 0,0-2-4,1-4-8,3-2-8,-1-2-15,2-1-32,0-3-37</inkml:trace>
  <inkml:trace contextRef="#ctx0" brushRef="#br0" timeOffset="95560.5469">8434 5179 187,'-2'0'8,"2"0"-5,0 0 37,0-1 14,1 0-12,3-2-15,5 0-18,4-2-4,2 0-1,5 3 1,-3 0-2,-1-1 0,-1 2-2,-1-2 4,0 1-4,-1 0 3,-1 0-2,-3 1-1,-1 0-1,-2 1 1,-3-1-1,1 1 0,-3 0-3,1 0-3,-2-1-4,0 1-10,0 0-8,-4 0-18,-2 0-23,-1 0 1,-3-2-19</inkml:trace>
  <inkml:trace contextRef="#ctx0" brushRef="#br0" timeOffset="95948.2422">8407 4949 3,'-3'-3'104,"1"-1"-95,1 2 5,0 0 36,0 1-11,1 1-14,0-1-11,0 1-7,5 0-4,2 2 6,7 0 5,4-1 0,2-1-4,5 0-2,0-1 1,-1-2 1,-1 0 2,-2 1-2,-3 0-1,-4 2-6,-4 0-3,-4-2 2,-2 2-2,-2 0 1,-2 0 0,0 0 0,0 0 2,0 0-2,0 0-2,0 0-9,0 0-14,0 0-23,2 0-43,1 2-7</inkml:trace>
  <inkml:trace contextRef="#ctx0" brushRef="#br0" timeOffset="96524.4141">9100 4998 50,'0'-6'88,"0"-1"-69,0 2 6,0 2 43,0 2-25,0 1-15,0 2-14,-3 8-19,-4 6 6,-2 11 8,-2 3 8,-3 2-3,0 1-5,4-5-4,-1-4-4,4-7 1,4-6-1,2-4-1,1-4 1,0-3 0,1-3 1,1-4 1,3-4-8,-1-6-2,2-2-2,-2-4 2,2 0 4,1-1 2,-2 1 1,2 0-1,-1 4 2,-1 5 1,-1 7 1,-2 3 0,-1 3 1,1 1-5,1 5 0,4 4 2,0 5 4,0 4 6,1 2-1,0 1 0,-1 0 4,1 0-5,-2 0-2,1-3-2,0-2-5,0-2 2,-1 1-4,-1-2-10,1-2-15,-2 0-23,-1-5-39,-1-2-53</inkml:trace>
  <inkml:trace contextRef="#ctx0" brushRef="#br0" timeOffset="97364.2579">9676 5011 36,'1'-3'54,"1"1"-19,-1-1-7,-1 1-1,0 0-7,0 1-11,0-1 4,0-1 2,-1 2-1,-2-1-6,0 0-3,-4 2-5,-4 2-3,-5 6-7,-4 0-7,-2 3-1,1 0 10,2-1 2,5-2 5,6-3 1,4-2 0,3-2 1,2 1 0,3 1-1,6 1 4,4 0-4,3 1 2,1 1 0,-1 0 3,-1 1 3,-2 3 5,-3-1-3,0-1-3,0-1-6,-3 0 0,-3-2 0,-2 0-1,-1 0-1,-2-1 3,0-2 0,-5 3 3,-3-1 1,-6 0-3,-2 1 0,-4-1-1,1-1 2,1 0 3,1-2 1,5-1-5,5 0-1,3-2 0,4-2-1,0-2-17,6-1-28,6-1-14,5-2-24</inkml:trace>
  <inkml:trace contextRef="#ctx0" brushRef="#br0" timeOffset="97780.2735">9809 5073 151,'1'0'37,"-1"0"-18,1 0-16,-1 1 18,0 3-5,0 0-2,3-1-1,4 1-2,1-1-3,5 1-1,4-3-3,0-1-2,1 0 1,0-5 0,-2 1-2,-3-3 0,-3 0-2,-5 0-8,-2 0-9,-3-1 1,-2 2 2,-5-1 7,-5 2 5,-2 1 1,-3 1 1,0 1 5,-1 1 3,2 1 4,2 0 1,5 3-2,1-1-3,6 1-3,0 3-2,2 1-1,5 6 4,3 2 6,2 2 3,2 4-4,-2-3-2,1 1-6,2-1 0,-2-5-1,2-1-9,0-5-21,1-4-29,1-3-11,3-5-44</inkml:trace>
  <inkml:trace contextRef="#ctx0" brushRef="#br0" timeOffset="98448.2422">10127 5016 187,'1'-2'13,"2"2"-12,-1 1 4,1 5 18,1 3 8,1 4-5,-1 2-5,-1 1 0,-2-1-11,-1 0-1,0-3-5,0-3-1,-1-4-2,-1-3 0,1-1-1,-1-1 0,-1-3-2,1-3-1,-1-2 1,0-1-5,2-2 0,1-1 3,0-2 3,0 0-1,4-1 2,1-2 0,2 2 0,1 2 0,2 3 0,0 4 3,0 4 1,1 0 6,-2 2 1,0 0-2,-1 0 1,0 5-4,0 2 1,-1 3-4,-2 2 2,-1 4-4,-3 0 0,-1 2 2,0-2-1,0-3-1,0-3 0,0-1-2,0-4 1,0-1 1,0-2 0,0-2-1,0 0 2,0-3 1,2-2-3,1-3-7,3-1-1,0-1-2,-1-3 2,1-2 1,1 1 0,2-1 6,-1 3-2,-1 4 3,1 4 0,-1 0 3,0 4-2,-2 0 3,2 2-2,0 3 0,-2 2 0,1 4 2,-1 1 6,-1 2-2,-1 1-1,-1-2-5,-1-3 0,1-2-1,0 0-3,2-2-8,0-2-13,2 0-15,4-3-25,-1-1-27,1-3-86</inkml:trace>
  <inkml:trace contextRef="#ctx0" brushRef="#br0" timeOffset="98676.7579">10540 5021 138,'1'0'131,"-1"0"-117,1 0 8,-1 0 21,2 0-14,3-3-15,2 2-7,4-2-2,5 0-3,0 0-3,2-1 1,1 3-8,-2-2-29,0 3-25,-3 1-13,-3 2 3,-4 3-16</inkml:trace>
  <inkml:trace contextRef="#ctx0" brushRef="#br0" timeOffset="98879.8829">10583 5099 128,'-7'3'31,"4"-2"-20,2 0 23,1 1-1,1-2-15,6 1 5,4-1-2,5 0-13,2 0-6,3-1-2,2-2-3,1 1-5,1-2-22,-1 1-7,0-1 6,-2 2-18,-2-1-21</inkml:trace>
  <inkml:trace contextRef="#ctx0" brushRef="#br0" timeOffset="99267.5782">10906 5017 152,'0'-2'14,"-2"1"-8,1 0 42,0 1 5,-1 0-15,1-1-4,-1 1-9,1 0-8,-2 5-8,0 5-3,-1 5-2,1 2 5,0 3 3,3 3-3,0 1-6,7-1 5,2-1 2,2-5-7,4-2-1,2-5 3,5-6 0,0-4 1,1-7 0,0-4-2,-2-3-1,-5 0-1,-2-4-2,-7 1 0,-4 0-3,-5 0-1,-7 1-2,-4 1-1,-5 4-3,-5 1-2,-1 4-3,-3 4-22,1 2-8,-2 0-35,1 4-43</inkml:trace>
  <inkml:trace contextRef="#ctx0" brushRef="#br0" timeOffset="100100.586">11593 4970 21,'0'-3'62,"2"-1"-7,-1 1-21,0 0 4,-1 1-4,0 2 0,0 0-3,0 3-22,0 7-9,-7 7 6,-2 5 3,-3 2 2,-3 1-1,1-3-4,2-4-3,1-4-1,5-5-1,2-4 1,4-3-1,0-2-1,0-2 2,5-3 3,2-5-3,1-3-2,2-2 0,0-3 1,2-1-1,-1-2 1,2-2 0,1 1-3,-2 2 4,0 5 1,-3 5-3,-2 5 6,-2 5-3,-1 1-3,0 5-1,1 2 5,1 5-3,-2 3 5,0 4 1,2 2 1,0 0-5,1 2 0,2-5-2,2-2-13,2-2-24,1-4-18,-1-4-25,3-5-22</inkml:trace>
  <inkml:trace contextRef="#ctx0" brushRef="#br0" timeOffset="100439.4532">12083 4901 166,'0'-2'3,"-2"1"8,2 1 31,0 2-11,3 4-15,2 4 13,1 4 11,1 1-8,-2 2-10,0-1-9,-1 2-5,-2-3-5,1-2 0,-3-2-7,0-4-9,0-1-12,1-3-24,2-2-43,-2-2-42</inkml:trace>
  <inkml:trace contextRef="#ctx0" brushRef="#br0" timeOffset="100855.4688">12200 4921 264,'2'2'4,"-1"-1"-11,1 5 5,0 3 11,2 3-4,-1 1-3,0 1-2,0 1 1,-1-2 0,-1-3 1,0-2-2,-1-4 0,0-2-1,0-1 5,0-1 5,0-3 0,0-4-5,0-2-4,3-4 0,1 0-2,2-2 0,2 0 2,2-3-2,1 0 3,-1 3-2,1 2 2,-1 5 6,-3 5 3,-1 2-5,1 1-1,0 3-1,0 4-1,3 2 3,-1 3 2,1 3 5,-1 1 4,0 2-2,-1-2-5,-1 3 0,0-3-6,-5-3-4,-2-2-7,-2-4-29,-5-2-43,-4-4-40</inkml:trace>
  <inkml:trace contextRef="#ctx0" brushRef="#br0" timeOffset="101036.1329">12020 4785 363,'0'0'-7,"1"1"-25,3 2-30,4 3 49,3-1-55,3 0-46</inkml:trace>
  <inkml:trace contextRef="#ctx0" brushRef="#br0" timeOffset="101446.2891">12536 4864 110,'2'0'13,"-2"0"-12,2 0-2,-2 0 0,0 0 3,1 0 13,-1 0 11,0 0 1,1 0-3,-1 0 4,0 0 2,0 1-6,0 1-2,0 2-4,1 1-2,1 3 0,-2 3-2,0 4-4,0 3 1,0-1-5,1-1-3,-1-1 1,1-1-4,0-4 0,1-1-4,1-1-14,-1-2-15,3-2-24,-1-2-22,-1-2-23</inkml:trace>
  <inkml:trace contextRef="#ctx0" brushRef="#br0" timeOffset="101701.1719">12734 4910 204,'4'-4'11,"3"-2"11,1 2 31,1 0-7,3-1-17,0 1-5,2 0-14,3 1-5,2 0-5,0 1 1,2 2-3,-1-2-20,-2 2-17,-6 1-22,-3 0-38,-7 3-66</inkml:trace>
  <inkml:trace contextRef="#ctx0" brushRef="#br0" timeOffset="101880.8594">12743 4986 165,'0'3'16,"0"-1"-16,4 0 2,2 0 39,4-1-10,7-1-12,1-2-6,5-1-7,3-3-7,0 0-3,2 0-34,2-1-54</inkml:trace>
  <inkml:trace contextRef="#ctx0" brushRef="#br0" timeOffset="102143.5547">13173 4803 286,'0'0'4,"-1"0"-9,1 0 1,0 3 9,-3 2 0,3 4 8,0 3 9,0 4-3,0 0-1,0 3-6,2-1-7,-2-1-1,1-1-3,-1-2-4,0-2-7,1-3-12,1 0-12,-1-1-31,2-3-35</inkml:trace>
  <inkml:trace contextRef="#ctx0" brushRef="#br0" timeOffset="103339.8438">13259 4673 140,'0'-6'34,"0"-1"-34,3 2 0,1 0 6,2 0 1,-1 0-1,3 3-1,-1-1 6,1 3 2,0 0 2,1 0-1,2 1 4,2 2-2,1-1-4,0 3-2,3 1-3,-1-1 0,-3 0-5,1 0-1,-2-4 0,-3 4 0,-2-2-1,-2 2 0,-2-1 0,1-1-1,-4 0 1,3-1-1,-3 1 1,1-1 0,0-2 1,-1 0 2,0 0 2,0 1-2,0-1 2,0 0 0,0 0-1,0 0 2,0 0-1,0 0 0,0 0 1,0 0-1,0 0-4,0 0 2,0 0 0,0 0 0,0 0 1,0 0 1,0 0-2,0 0 2,0 0-4,0 0 0,0 0-1,0 0 0,0 0 0,0 0-1,0 0 0,0 0 2,0 0-2,1 1 1,0-1 1,-1 1-2,0-1 3,0 0-1,0 0-1,0 0 0,0 0 0,0 0 0,2 2 0,-1 1 0,3 0 0,0 1 0,2-2 1,0 1-1,1 1 1,-1-1 1,-1-1-2,2-1 0,-4 0 1,1 1-1,-1-1 1,0 0-2,-1 1 1,0-1-1,-1 1 1,2 0-1,-3 1 0,0 3 0,-1 0 0,-4 2 0,-2 2 1,-1 1 0,-2 1 1,-1 1-1,0 0 0,1 0 1,0 0-2,2-2 1,3 1 0,1-3 1,4-2-2,2 1 1,6-2-1,3 2 1,2-1 1,3-2 0,-2 2-1,-2-1 0,1 1-1,-5 0 2,-2 1-2,-5 0 0,-1 1 0,-4-1 0,-6 2 2,-1-1-1,-2 0 1,-1-3 0,2 2-1,0-3 1,5 1-2,2-1 0,3 1-1,2-1-6,0 1 1,2-1 2,2 3 5,0-3-2,2 4 4,0-4-4,1 3 4,0 0 15,2 1-14,-3 3 0,-2-1 10,0 2 1,-2-1 2,-2 1-6,-6-1-2,-6 0-4,-11 0 1,-10-2-22,-12-1-25,-10 0-22,-15-4-99</inkml:trace>
  <inkml:trace contextRef="#ctx0" brushRef="#br0" timeOffset="107635.7422">7953 6112 35,'5'-6'28,"0"1"-4,2-1 21,-2 0 1,0-1-20,-2 2-4,-1 0-5,-1 4-2,-1-1-1,0 0-1,-3 2-7,-2 0-6,-2 0-2,-1 4 0,-3 0 2,1 1-1,2 0 1,2 1 0,1-2 0,3 0-1,2-1 0,1 1-2,6 2 1,3-3 0,0 1-1,4-2 3,2 1 0,0 1 0,0 0-1,-2 2 1,-2 2 0,-6 2-1,-2 3 1,-4 0-1,-4 4 0,-7 0 2,-2-2-2,-3 1-1,0-2 1,2-3 1,3-1 0,5-4 0,1-2 1,4 0-1,1-3-1,2 2-1,5-1 4,0-1 0,4 0 0,-1 0-1,-2 3 2,0-3 0,-3 3-2,-3 1-1,-1-1 0,0 1 2,-1-1 0,0 2-1,0-3 0,0 0 0,-1 1-1,1 0-7,0 0-23,3 0-40,1-2-106</inkml:trace>
  <inkml:trace contextRef="#ctx0" brushRef="#br0" timeOffset="107989.2579">8380 6121 172,'0'-4'18,"0"1"-3,0 3 31,0 0 0,0 0-25,0 3-15,0 5-4,1 4 7,-1 2 9,0 2-2,0-1-8,0 0-4,0-1-1,0 1-2,0-2 0,0 0-1,1 1 1,1-2-6,0-3-21,0 1-24,0-3-33,0-1-12</inkml:trace>
  <inkml:trace contextRef="#ctx0" brushRef="#br0" timeOffset="108294.9219">8334 6325 116,'-5'1'16,"1"1"0,2-1 24,0-1-7,2 2-3,0-2-5,-1 0-1,1 0-7,0 0-4,0 0-1,3 0-5,3 1 1,4-1-1,3-1 2,5-3-4,0-1 1,1 2-4,1-2 0,-2 1-3,0 1 2,-4 0-3,0 2-6,-2 0-11,-3 0-13,-2-1-17,-1 0-5,-1-1 8,-3 0-7,-2-2-47</inkml:trace>
  <inkml:trace contextRef="#ctx0" brushRef="#br0" timeOffset="108683.5938">8239 6121 97,'0'-5'12,"0"3"17,2 0 13,2 0 6,5 0-17,2 0-9,5 0 4,3-1-3,2 1-5,3 0-3,-2 0-4,0 1-8,-3 1-1,-3-1-1,-3 1 0,-2 0-1,-3 0 0,-2 0 0,-2 0 0,-1 0 0,-2 0-1,-1 0-1,0 0 2,0 0-1,0 0-6,0 0-14,0 1-19,0-1-27,2 0-18,-2 0-70</inkml:trace>
  <inkml:trace contextRef="#ctx0" brushRef="#br0" timeOffset="109390.625">9049 6147 34,'3'-5'72,"-3"-1"-41,3 2-2,-3 1 25,0 2-10,0 1-16,0 0-10,-2 4-13,-2 3-6,-2 7 5,0 3 3,-3 4 2,0 4 1,-3-2-4,1 2 1,-2-4-5,3-3 2,3-5-4,2-6 0,2-2 0,1-3 0,1-1 0,1-1 3,0-5 5,0-2-6,1-3-3,3-4-3,2-2 2,-2-1 1,4-2 1,0-2 0,0-1-2,1 2 4,-1 3-2,0 3 1,-2 7 0,-3 3-1,0 3 1,-2 1-1,3 0 1,1 4-1,1 6 2,2 2 0,0 4 1,2 2 6,-3 1-1,0 0-5,2 0 2,-2-1-5,-1-1 3,-1-1-2,-1-1-1,-1-2-2,0-3-5,0 0-18,1-2-34,0-3-41,2-2-34</inkml:trace>
  <inkml:trace contextRef="#ctx0" brushRef="#br0" timeOffset="109787.1094">9474 6149 87,'6'-6'1,"1"2"1,0 1 24,-1 2 10,1 1-6,-1 1-7,-1 4-4,1 1 2,-2 8 8,0 3 7,-2 2 2,-2 1-10,0-2-8,-1-2-12,0-1-7,1-3 1,0-3-2,0-1 0,0-4-10,0-1-26,1-2-34,1-1-27,1-7-72</inkml:trace>
  <inkml:trace contextRef="#ctx0" brushRef="#br0" timeOffset="110210.9375">9594 6138 226,'3'-2'6,"-1"2"-2,2 1-5,1 4 26,1 3 1,0 2-7,0 4-6,-2 3-8,-3 1-3,-1-1 1,0-1-3,-3-4 2,0-3-2,-1-5 0,3-2 1,-2-2-1,1-5 0,1-3-4,1-6-8,0-2 1,2-3 2,3-1-7,1-3-2,2 0 6,2 1 3,1 3 5,1 8 4,0 4 1,2 5 6,-4 3 5,0 3-1,1 7 1,-4 0 0,3 4 6,-4 1 3,1 2-1,-1 0 3,-1 0-6,1-2-10,-2-2-3,-1-1-2,-2-1-3,-1-2-4,0-2-8,-2-2-12,-3-2-31,-3-1-20,-2-3-19</inkml:trace>
  <inkml:trace contextRef="#ctx0" brushRef="#br0" timeOffset="110410.1563">9510 6018 221,'0'-1'-6,"1"1"-15,4 1 3,4 2 16,2 2-14,2 0-57</inkml:trace>
  <inkml:trace contextRef="#ctx0" brushRef="#br0" timeOffset="110715.8204">9963 6115 184,'0'0'10,"0"-1"-9,0 1 30,0 0 35,0 0-34,1 2-13,-1 3-9,0 3 0,2 6 11,-2 3-1,0 0-3,0 1-8,1-2-6,0-1 0,0-2-2,-1-3 0,0-1-1,0-2 0,0-3-5,0-1-10,0-1-19,0-2-25,0 0-35,2-3-26</inkml:trace>
  <inkml:trace contextRef="#ctx0" brushRef="#br0" timeOffset="110929.6875">10117 6199 240,'0'-1'10,"2"-1"-1,-1 0 17,3 1 24,1 0-22,5-2-16,5 1-5,4 0-3,0-1-2,3 0-2,1 1-8,-1 1-24,-2 0-24,-2 0-15,-2 1-5,-4 0-20</inkml:trace>
  <inkml:trace contextRef="#ctx0" brushRef="#br0" timeOffset="111138.6719">10187 6250 64,'0'2'4,"3"1"-4,1 0 26,2-1 12,1-1-18,2 0-3,1-1 3,1 0-8,4-2-7,0-1-3,3-3-2,4 1-5,0-2-39,1-1-36</inkml:trace>
  <inkml:trace contextRef="#ctx0" brushRef="#br0" timeOffset="111513.6719">10601 6096 149,'-3'-4'13,"-1"2"-3,1 1 38,-2-1-1,1 2-19,-1 0-10,0 5-4,-2 3-7,1 5 1,-1 1-1,3 1 1,1 2 5,2-3-4,1 1 1,5-3-5,2-1 2,6-1-3,1-4 3,2-3-3,-1-3-1,-1 0 2,0-6 0,-1-2-2,-2-1 2,-3-1-3,-2 0 0,-4-2-1,-1 1-2,-2-2-1,-5 0-6,-2-1-5,-4 2-4,1-1 0,-3 2-4,0 2-14,1 2-19,-1 6-9,1 1-10,5 0-52</inkml:trace>
  <inkml:trace contextRef="#ctx0" brushRef="#br0" timeOffset="112125.9766">10782 5956 193,'0'-7'7,"0"2"1,0 1 33,1 0 5,4 2-21,1-3-13,4 3-9,4 1 1,5 1-2,3 1-1,0 3 0,1 1-1,-3 1 2,0 1-2,-3 0 0,-2 4 1,-5 0 0,-3 0-1,-5 3-1,-4 1 0,-7 2 1,-4-2 1,-3 1 0,-1-2 0,0-1 0,3-1-2,3-1 3,2-1-3,5-1 0,4 1 1,0-1 0,3 2-5,4-1 3,1 2 1,3-1 0,-1 0 1,1 1 1,-2-1-2,-2 1 0,0 1 2,-4-2-2,-1 2 1,-1-1 1,-1 0-1,0 1 0,-1-2 1,-3-1 1,2 0 3,-1 0-1,0-2 4,1 2 1,0-2 4,-2-1 3,1-2-1,0 1-3,-3 0-2,-2 1-1,-5-1-6,-4 2 1,-6 1-2,-6-1-3,-5 1-16,-5-1-28,-1-1-58,-6-6-109</inkml:trace>
  <inkml:trace contextRef="#ctx0" brushRef="#br0" timeOffset="160016.6016">3568 8916 3,'1'-3'37,"1"-3"-13,1 2-3,0 0-1,0-2 0,0 2 0,0 0 1,-1 1 0,-2 2-2,1-1-1,-1 2-2,0-1-11,0 1-3,-3 0-1,-3 1-8,-5 5 2,-2 3 1,0 4 4,-4 3 0,1 2 0,1 0 0,5-2 3,3-5-2,5-3-1,2-1-2,5-2 0,5-1 4,1-1-1,3 0-1,1-1 1,0-1 3,-3 2 1,-3 1-1,-2 2-4,-3 1 1,-1 0-1,-3 3 1,0 0-2,-2 1 1,-3 0 3,0-1-2,-1 0 0,0-2 0,1 1 1,0-3 0,3-1 7,0-2 0,2 1 0,0-1-4,0 1-5,0-1 3,3 0 1,1 1 0,-1-2-1,0 1 1,1-1-2,0-1-2,1 2 1,1-2-2,1-1 0,1 0-3,3 0-20,1 0-28,1-1-34</inkml:trace>
  <inkml:trace contextRef="#ctx0" brushRef="#br0" timeOffset="160329.1016">3818 8940 86,'0'-9'0,"0"3"3,0 4 45,0 0 8,0 2-22,0 0-12,0 0-7,0 1-2,0 3-7,1 4 3,2 5 5,-1 2 0,1 3 2,1 1-4,1-1-4,-2 0-3,1-2-2,1-2-1,0 0 1,-2-2-3,1-3-8,-1 1-22,-1-1-23,0-2-20,-2-1-10,0-2-39</inkml:trace>
  <inkml:trace contextRef="#ctx0" brushRef="#br0" timeOffset="160583.9844">3846 9132 90,'-3'2'24,"-1"-1"-5,1 2 20,-1-3 15,1 1-8,1 0-18,1-1-5,1 0-6,0 1-6,0-1-1,0 2-7,3-1 4,4 1-1,0 0 1,3 0-3,0-2-1,1 1-3,1-1 2,1 0-1,-1 0-6,-1-1-26,0 0-14,-1-4-18,-4 0-15,1 0-30</inkml:trace>
  <inkml:trace contextRef="#ctx0" brushRef="#br0" timeOffset="160896.4844">3790 8875 189,'1'-4'26,"2"2"-12,0 0 22,1 1 0,3-2-9,1 0-7,3-1-8,1 0-2,0 0 1,2 0-4,-2 0-4,2 2-3,2-3-1,-1 1-7,-1 1-4,0 2-10,0-2-13,-1 3-20,1 2-32,0 0-72</inkml:trace>
  <inkml:trace contextRef="#ctx0" brushRef="#br0" timeOffset="161440.4297">4274 8932 24,'0'-5'42,"0"0"-11,2 1 30,-1 2-2,-1 0-20,0 2-13,0 0-3,0 3-13,-2 5-10,-1 7 5,-3 5 6,-3 6-1,-1 1-1,0-2-2,2-2-3,0-6-2,2-2-2,3-6 0,1-4 0,0-2 1,2-3 0,0-1 7,0-5 0,2-5-9,0-3-10,1-3-1,0-4 3,1-1 2,1-6 1,2-1-1,0 0 0,1 2 4,2 4 1,-1 7 1,0 5 1,-2 7 4,0 4 1,2 5 1,-1 6 3,-1 6 3,0 2 2,-1 5 1,-1 2 1,1-1-4,-1 1-6,1-2-1,-1-3-6,0-1 2,2-3-23,0-2-26,2-2-19,0-4-20,0-3 8</inkml:trace>
  <inkml:trace contextRef="#ctx0" brushRef="#br0" timeOffset="161732.4219">4588 8908 166,'0'-1'19,"0"0"-6,0 1 27,0 5-27,2 5 4,0 5 4,0 2 4,-1 1 5,1 0-5,-2 0-8,0-1-11,0-2-2,1-4-3,1-2-5,0 0-17,2-4-28,1-2-42,2-3-39</inkml:trace>
  <inkml:trace contextRef="#ctx0" brushRef="#br0" timeOffset="162167.9688">4715 8903 255,'2'0'18,"-1"1"-19,2 6 6,1 4 17,0 3-1,-1 3-1,0 1-4,-2 0-9,1 0 0,-1-4-4,-1-1-2,1-5 1,-1-4-1,0 1-2,0-5 1,2 0 3,-1-5 5,1-3-11,2-4-9,2-3-4,1-5 5,1-2-1,1-3 4,1-1 3,-1-4 5,2 0 0,0 5-2,0 6 3,-2 8 0,0 5 5,-2 6 3,1 4-2,0 6-1,0 5 7,0 3 1,-2 4 1,-1 3 0,0-1-5,-3 0 0,2-2-4,0-1-4,-2-3-2,0-1 0,-2-6-14,0-1-15,0-2-20,-6-4-16,-1-3-18,-4-1-44</inkml:trace>
  <inkml:trace contextRef="#ctx0" brushRef="#br0" timeOffset="162339.8438">4686 8684 378,'-2'0'-1,"2"0"-31,0 4 1,0 1-10,1 2-39,4 0-100</inkml:trace>
  <inkml:trace contextRef="#ctx0" brushRef="#br0" timeOffset="162875">5070 8999 114,'0'-5'6,"0"2"-27,1 0 23,1-1 40,1 1-7,0 0-5,0 0 11,2 0-4,0 1-11,1 0-7,2 0-8,1 0-3,-1 1 1,-1 1 0,0 0 0,-2 2-5,0 2-3,-3 3-1,-2 5 2,-3 0-1,-4 5 1,-4-2-4,0 1 1,0-1-2,2-4 3,3 0 1,2-2-1,1-2 0,1-2 0,2-2 0,0-1 0,0 0 2,4-2-1,2 0 3,5 1-1,1-1 1,2 0-3,1-1 0,-3-2-1,1 1-7,-2-3-19,0 0-18,1 1-27,-2-4-51</inkml:trace>
  <inkml:trace contextRef="#ctx0" brushRef="#br0" timeOffset="163139.6485">5254 8937 165,'1'-3'4,"0"1"1,4 0 37,0-2 6,2 1-20,1-1-4,2-1-5,2 4-4,0-1-6,1-1-5,-1 2-4,3-1-4,-2 1-11,-1 0-4,-1-1-5,-3 2-15,-1 0-15,-2 0-28</inkml:trace>
  <inkml:trace contextRef="#ctx0" brushRef="#br0" timeOffset="163338.8672">5330 8976 207,'-2'2'11,"1"-2"-6,1 1 22,0 0 24,0-1-24,1 1-12,3-1-1,3 0-8,6 0-1,2 0-8,3-2-34,2-1-49,3 1-5,1-3-52</inkml:trace>
  <inkml:trace contextRef="#ctx0" brushRef="#br0" timeOffset="163659.1797">5625 8898 183,'-4'-4'22,"-3"1"-12,0 2 24,-1 1 12,-2 2-21,-2 3-4,2 4-6,0-1-2,4 4-4,2 0 3,4-1-6,0 2-1,6-2-2,2-1-1,1-2 1,1-3-1,-1-1 0,0-3 3,0-1-3,1-7 3,-1-1 0,1-3-3,-1 0 0,-1 0 1,-4-4-3,1 0 1,-4-1-1,-1-1-4,-3-1-1,-4 2-15,-4 1-19,-2 5-40,-3 2-32,-1 1-69</inkml:trace>
  <inkml:trace contextRef="#ctx0" brushRef="#br0" timeOffset="164146.4844">5686 8723 208,'2'-3'9,"1"0"-11,-1 2 2,2 0 23,0 0 3,3 1-12,3 0 5,4 0-2,-1 3-3,3 1-1,0 1-4,-2 2-3,-1 1-5,-2 1-1,-1 2 1,-4 1-1,-4-2 0,-2 4 0,-2 0 2,-5 0-2,-2 0-1,-1-3 1,2 0 0,2 0 0,2-2 2,1 0-4,3 2 1,4-3 0,3 2 1,2 0-1,2-1 1,0 0 0,0 0 0,-2-2 0,-2 1 3,-1 1 7,-4-1 5,-2-2 5,0 2 3,-6-1-7,-5 1-4,-5-2-7,-4 3-1,-1 0-4,-5 1-11,0 3-38,-1-1-111</inkml:trace>
  <inkml:trace contextRef="#ctx0" brushRef="#br0" timeOffset="165338.8672">6590 9452 110,'0'-3'26,"0"2"-11,-2-3 8,2 3 22,-1 1-10,0-4-17,1 4 5,0-3-4,0 0-5,4-1-1,3-5-5,7-2-4,6-5 1,9-4 2,10-5 1,10-7-1,9-3 2,8-3-5,3-2-3,3 1 1,0 0-2,-1 3 1,-1 0-1,-6 5 0,-6 7 0,-12 2 0,-11 8-5,-11 3-5,-11 4-4,-8 4-5,-5 0-4,-8 3-2,-6 0-11,-3 1 5,-2 2 6,3-1 3,2-1 4,5 0 8,3-1 3,4-2 7,1 1 1,0-1 1,1 1 5,0-1 3,0 1 2,0 0 8,0 1-3,0 0 5,2 0-6,2-1 2,2 1-3,5 0-2,3 1-1,3 3 5,2-1-3,1 1 1,-3-1 0,-2 0-4,-6 1-8,-3-1-2,-4 1-1,-2 0 0,-5-1 3,-5 2 2,-7 3-3,-3 1-16,-5-1-26,-1-1-31,0-1-45</inkml:trace>
  <inkml:trace contextRef="#ctx0" brushRef="#br0" timeOffset="166407.2266">7849 8711 77,'5'-8'22,"0"1"9,-2 4 23,-2-1-10,-1 4-8,-4 0-23,-5 1-13,-3 6-2,-5 0 1,0 3 1,1 0 0,3 0 0,4 1 0,5-1-1,3-1 0,2 3-1,7-2 1,1 2 1,3 0 0,1 0 1,1 4 5,-1-3 1,-2 4-2,-4 2-3,-3 1-1,-4-1-1,0 1 2,-4-5-2,0-2 2,-1-3 1,0 0-1,2 0 4,3-1 6,0-2-9,0-1 0,0 2-2,0-3-1,0 2 0,2-2 2,-2 1-2,1-2 1,2-1-1,0 1 0,1-3-1,0 1-15,3 0-23,3-2-29,0-5-29</inkml:trace>
  <inkml:trace contextRef="#ctx0" brushRef="#br0" timeOffset="166679.6875">8108 8774 148,'2'-6'33,"0"1"1,-2 3 2,0 1 13,1 1-26,0 4-20,1 6-2,0 3 6,1 5 8,-2 2 2,1 1-5,-1 2-6,0-1-3,1 0-3,-1-4-1,1-2-11,0-3-14,0-2-13,-1 0-26,-1-2-26,0 0-56</inkml:trace>
  <inkml:trace contextRef="#ctx0" brushRef="#br0" timeOffset="166915.0391">8105 9031 119,'-2'0'43,"0"0"-14,2 1 22,-1-1-3,1 0-23,0 0-5,0 0-5,3 0-2,2-1 0,4-2-4,4 1-5,2 1-3,1-2-1,0 1 1,0 0-1,-3-2-1,0 1-5,0-1-14,-5 0-16,0 1-13,-3-4-11,-3 2-29</inkml:trace>
  <inkml:trace contextRef="#ctx0" brushRef="#br0" timeOffset="167199.2188">8023 8751 66,'0'-5'100,"2"-1"-98,2 1 1,2 2 33,2-3-7,3 3-7,2-1 3,2 1 2,0 0-4,1-1-2,2 1-10,-2 1-6,0 1-4,0 1-1,-1 0-1,-1 1-10,-1 1-7,1 0-17,0 1-21,3-1-35</inkml:trace>
  <inkml:trace contextRef="#ctx0" brushRef="#br0" timeOffset="167666.9922">8680 8780 157,'-5'1'12,"-3"4"-9,0 1 25,0 3 16,-2 6-20,0 4-4,-2 4-1,1 7 7,0-3-8,1-1-6,0-3-3,5-7-4,0-7-6,4-1 3,1-6 0,0-2 0,1-6 8,5-5-5,3-3-11,1-6-6,0-3 3,2-3 2,-3-4 4,1-1 2,-1 2-2,0 0 0,-1 7 0,-1 5 2,-2 8 2,0 5 5,-1 4 2,0 0 3,2 8-2,-1 2 1,1 3 7,2 6 2,-1 1-5,0 4-3,0 1-6,0-1-2,-1 1-1,-1-3-5,-1-2-25,0-5-15,-1-3-25,-2-2-47,1-4-77</inkml:trace>
  <inkml:trace contextRef="#ctx0" brushRef="#br0" timeOffset="168302.7344">9078 8785 99,'11'-6'24,"2"0"-30,-1-1-2,2 2 8,-1-1 2,-1 0-3,0 0 5,-4 1 6,0 2 1,-3 0 13,-3 2 4,-2 1-8,0-1-10,-3 1-3,-4 2-4,-6 2-3,-1 3-1,-2 0 2,2 1 0,2 2 0,3-1-1,2-1-1,5 0 2,2-3 4,3 0-4,2 0 1,1-1 5,4 0 3,2 0 0,1 1-6,0 2 0,0-1-2,-3 4 5,-3-2 0,-1 2-2,-2 2 2,-3-2-4,-1 1 1,-4-3 0,-3-2 4,-1 0 3,-3-1-3,0-3 2,2-1-1,-1-1-2,2-2 0,1-1-3,-1-2-2,2-1-2,0 0-4,-1 1-14,2 1-12,1 0-8,1 2-3,2 1-11,0 1-30</inkml:trace>
  <inkml:trace contextRef="#ctx0" brushRef="#br0" timeOffset="168706.0547">9309 8826 243,'2'-2'4,"1"0"-4,1 1 2,0-1 23,2 0-16,0 0 5,3 0-4,0-2-3,5-2-3,0 1-2,-2-1-1,-1 0-1,-4-1 0,0 2-1,-4-1 0,-2-1-2,-1 2 1,-2-1 0,-5 2-3,-1 3-2,-2-1 2,-3 2 3,0 3 2,-1 1-1,3 3 8,2 4 1,0-1 1,5 3 0,0 2 0,4 2 1,1 1-6,2-2-3,4 2 4,-1-4 1,1-4-2,1 0 0,1-4-3,1-2-11,0 0-29,1-4-30,0-5-34</inkml:trace>
  <inkml:trace contextRef="#ctx0" brushRef="#br0" timeOffset="169322.2657">9497 8784 156,'1'-2'63,"0"0"-27,0 2-3,0 1-15,1 4-5,0 1-1,0 3-7,-1 3-1,1 1-2,-2 0-2,0 1 2,0-4-1,0-2 0,0 0-1,0-3 0,1-2 1,-1-2 0,0-1 0,0-2 3,0-4-9,0-3-3,0-1-1,0-3 1,4 1 5,1-3 3,1 1 0,2-2-1,0 0 1,0 4 0,1-1 0,-2 6 0,1 3 2,-1 1 3,0 3 1,-1 3-2,-2 3-1,0 0 0,0 6-1,-2 0 0,1-1 0,-3 2 0,0 0 1,0-3-2,0 0-1,0-2 1,0-2-1,0-2 0,0-3 1,0-1-2,1 0 2,1-4 6,0-3-7,3-1 0,-1-3 0,2 0 0,1-3-3,1 0 2,2 2 0,0-2 2,0 5-2,1 4 0,-2 3 0,0 3 1,-2 4 3,1 4 1,-1 1-1,-3 2 3,0 2-2,-2 0 1,-2 2 0,0-1-2,0-1-1,1-1-2,0-3-6,0-1-16,1-2-23,0-5-36,3-1-32</inkml:trace>
  <inkml:trace contextRef="#ctx0" brushRef="#br0" timeOffset="169527.3438">9920 8774 235,'5'-1'25,"1"-1"0,1 1 38,0 0-36,4 0-14,0 0-9,2-1-3,1 1-2,0 1-3,-2 0-20,-1 1-26,-2 4-26,-2 0 3,-2 1-13</inkml:trace>
  <inkml:trace contextRef="#ctx0" brushRef="#br0" timeOffset="169706.0547">9961 8857 94,'-7'6'42,"2"-2"0,2-2 11,3 2-20,0-1-11,0 0-6,3 0 5,2-3 1,4 2-7,1-2-7,3 0-6,1 0-2,2 0-16,0-3-25,4-3-11,-3-1-17,4 0-22</inkml:trace>
  <inkml:trace contextRef="#ctx0" brushRef="#br0" timeOffset="169922.8516">10215 8723 264,'2'-2'22,"-1"2"-3,2 3 10,-1 5-14,1 2 12,0 4 2,0 3-4,2-1-9,-4 2-10,2 1-2,-2 1-1,-1-2-4,0 1-14,0-2-32,2-3-34,1 0-41</inkml:trace>
  <inkml:trace contextRef="#ctx0" brushRef="#br0" timeOffset="170394.5313">10757 8821 271,'2'0'15,"-2"-3"-4,0 3 18,0 0 10,-2 1-34,-1 6-5,-3 3 1,-3 5 5,1 3 10,-3 1-2,2-1-6,0-3-5,0-4-3,4-1 2,1-6-1,3-3 0,1-1 2,0-4 10,3-7-9,1-4-5,3-3-6,0-6-2,2 0 2,1 1 0,2-2 2,0 2 1,-2 4 0,-1 4 3,-2 5 2,-2 7 5,-1 3-2,0 6-2,0 4 4,-1 4 3,1 2-2,-1 3 1,0 4-3,1 0-2,0 1-1,1 1-1,-1-4-1,-1-3-6,-1-3-16,1-3-22,-1-4-38,0-1-65</inkml:trace>
  <inkml:trace contextRef="#ctx0" brushRef="#br0" timeOffset="170691.4063">11050 8743 232,'-1'-2'74,"1"0"-61,0 1 10,2 1 16,2 2-29,3 4-7,0 7 0,0 3 1,0 2-1,-3 0-2,-4 1 0,0-2-2,-2 0-24,-2-4-37,1-2-58,3-7-78</inkml:trace>
  <inkml:trace contextRef="#ctx0" brushRef="#br0" timeOffset="171094.7266">11184 8716 251,'5'0'9,"0"3"-11,0 4 37,1 5 3,-1 3-14,-2 3-2,0 3-2,-2-2-6,-1-1-7,0-4-4,0-4-1,0-6-1,0-2-1,-1-4 2,1-4 4,0-6-4,0-2-3,4-1-3,2-4-2,3 1-4,-1-5 3,2 1-2,2 2-4,-1 5 5,-1 5 5,2 7 0,-2 3 2,0 0 7,1 4 5,-2 5 0,1 2 3,-3 5-1,0 4-5,1 5-2,-2 0-2,0 1-2,1-1 0,-2-4-2,1-1 0,-2-6-8,-3-4-16,-1-5-27,-6-5-76,-4-6-74</inkml:trace>
  <inkml:trace contextRef="#ctx0" brushRef="#br0" timeOffset="171263.6719">11088 8548 327,'-3'0'-3,"3"2"-22,-2 3 16,0 1 9,2 3-31,0-1-56,5-1-61</inkml:trace>
  <inkml:trace contextRef="#ctx0" brushRef="#br0" timeOffset="171822.2657">11444 8730 48,'8'-5'0,"2"-1"-2,2 1 17,0 1 35,-1-2-10,-1 2-3,0-2 4,-1 1 3,0 2-2,1 0-11,0 2-12,2 0-3,0 1-3,-1 1-2,-4 1-2,0 3-2,-4 2-4,-1 1-3,-2 4 0,-5 0 1,-5 5-1,-3-3-4,-2 2-3,1-3 4,0-3 3,5 1 0,3-2 0,3-1-1,3 0-1,0-2 2,4 1 0,4-3 1,2 0 0,3-2 0,3 0 0,3-1-1,0-1 1,0-3-5,1-3-17,1-2-18,-1-2-15,-1-2-33,-4-2-31</inkml:trace>
  <inkml:trace contextRef="#ctx0" brushRef="#br0" timeOffset="172011.7188">11816 8696 248,'-2'0'14,"2"1"-12,2 0 22,3-1 32,2 1-28,7 0-9,1-1-7,2 0-10,-1 0-1,-3 0-13,-2 0-50,-3 0-57,-1 0-87</inkml:trace>
  <inkml:trace contextRef="#ctx0" brushRef="#br0" timeOffset="172199.2188">11796 8805 216,'-8'5'6,"6"-1"3,2-1 45,3 1 8,4-3-27,2 1-6,7-1-8,2-1-11,2 0-6,3-3-4,0-1-1,2-1-15,0-1-23,0-3-37,1 0-47</inkml:trace>
  <inkml:trace contextRef="#ctx0" brushRef="#br0" timeOffset="172531.25">12176 8653 244,'-3'-5'18,"-1"2"-16,1 0 19,-1 3 42,-1 0-34,-2 1-15,0 8-2,-4 2-3,1 6 1,2 3-1,1 0 0,6 0-4,1 0-3,5-2-1,5-4 1,5-4 0,4-3 3,2-5-2,2-4-3,-1-6 2,-1-4-1,-4-1 0,-2-3-3,-6-2-5,-2-1-3,-3 1-1,-4-1-5,-3 0-17,-5 2-18,-6 0-34,-3 2-36</inkml:trace>
  <inkml:trace contextRef="#ctx0" brushRef="#br0" timeOffset="173074.2188">12319 8548 168,'5'-5'17,"-3"2"-1,1 1 38,0 0 1,2 0-32,3 1-8,1 1 1,5 0-2,1 3-1,3 0 0,2 2-5,-3 1-1,2 1-6,-3 0 0,-1-1 0,-1 1-1,-5-1 1,-3 2-2,-4 1 0,-2-1-2,-2 2-3,-6 0 3,-1 0 1,-2 1 2,1-1 0,2 2-1,5-2 2,1 2-2,2 0 0,1-1 1,3 1 0,0-1 0,0 1 0,3 1 1,0-2-1,0 1 2,3-2 2,1 2 3,1-2-1,0 1 0,-1-2 2,-1 1-3,-4-2 2,-2-1-6,-4-2-1,-2 2 3,-6 1-1,-6-2 1,-7 0-3,-3-1-8,-4 0-14,-5 2-30,0-1-47,-5 1-79</inkml:trace>
  <inkml:trace contextRef="#ctx0" brushRef="#br0" timeOffset="174086.9141">8453 10210 86,'2'0'32,"-1"-2"-6,-1 1 17,0 1-11,0 0 7,0 0-4,1 0-4,-1 0-6,0-1-3,-1 1-12,-3 0-6,-4 0-5,-5 5-3,-5 1 1,-1 2 0,0 2-2,3-2 0,4 1 4,4-3 1,6 0-2,2-1-3,5 1-4,3 0 3,5 0 4,2 1 3,3 2-2,-3 1 2,-1 1 0,-5 1-1,-4 2 0,-5 0-1,0-2 1,-7 0 1,-1 0 0,-2-2 4,-1 0 4,3-3 5,1 1-5,4-1-3,1 0-4,2-1-3,2 1 0,6 0 2,3 1 1,4-3 1,3 0-4,-2-2-2,1 0-31,1-1-40,-1-2-53</inkml:trace>
  <inkml:trace contextRef="#ctx0" brushRef="#br0" timeOffset="174350.586">8796 10252 320,'0'-7'5,"-1"3"-2,0 1 32,0 3-10,1 0-16,-2 0-1,1 6-3,0 3-3,-1 6 7,2 3 2,-1 1-3,0 5-4,0-4-2,1-1-2,0-2-7,0-3-13,2 0-15,2-3-18,-2 0-19,3-5-18,-1-2-17</inkml:trace>
  <inkml:trace contextRef="#ctx0" brushRef="#br0" timeOffset="174546.875">8753 10462 41,'-8'1'63,"4"-1"-9,-1 1-1,3-1 8,1 0-13,1 1-20,1-1-11,3 0-6,4 2 3,4-2 1,3 1 4,0-1-7,1 0-5,-2-1-5,0-2-2,-1 1-16,-1-1-29,-3-1-19,-2-2-36,-4-2-21</inkml:trace>
  <inkml:trace contextRef="#ctx0" brushRef="#br0" timeOffset="174775.3907">8673 10210 240,'-3'-3'16,"1"0"-7,2 1 32,2 2-5,4 0-27,5 0 3,5 0 3,5 0-2,4-1-11,2-1-1,5 0-4,-1 1-30,6 0-32,0-1-32,0-1-18</inkml:trace>
  <inkml:trace contextRef="#ctx0" brushRef="#br0" timeOffset="175206.0547">9428 10243 205,'3'0'37,"-3"0"-8,0 0 0,-2 3 6,-3 3-25,-4 4 3,-4 4 4,-3 7-2,-2 2 1,0 0-1,2 2-5,3-4-2,1-6-2,5-1 0,2-6-5,3-3 0,1-4 1,1-1 2,0-6 5,3-2-5,1-6-7,2 0-2,1-4 1,2-2-1,0-1 1,1-2-1,0 1 2,1-1 1,-1 6 2,0 6 0,-5 5 0,0 6 5,-3 0-3,2 4-1,2 6 1,3 5 2,-2 3 0,3 5 2,-2 0-3,1-2-1,-1 0 0,2 0-4,0-4-20,0-1-22,-1-2-33,0-5-50</inkml:trace>
  <inkml:trace contextRef="#ctx0" brushRef="#br0" timeOffset="175766.6016">10033 10222 152,'6'-6'56,"-2"1"-46,-2 1 0,-2 4 22,0-1-13,-1-2-12,-4 2-2,-4 0 1,-3 1-6,-2 3 1,-2 4-2,2 1 1,5 0-4,5 1 4,4-1-1,7 2 1,5-1 1,5 0 6,4 1 3,1 1-1,0 0 0,-4 0 5,-5-2-3,-5 1-8,-5-1-2,-3 0 0,-5 1 1,-7-4 1,-2 1-1,-5-4 1,-3-1-1,1-2-1,-1 2 0,1-1 0,2-1 0,5-1-4,5-3-20,6-6-47,4-1-72</inkml:trace>
  <inkml:trace contextRef="#ctx0" brushRef="#br0" timeOffset="176134.7657">10187 10284 166,'3'0'111,"1"1"-109,-1 0-3,-1 2 9,1-1 6,0-1-2,2 2 0,0-3-8,4 2-2,2-2 3,3-3-2,3 0-2,0-6-2,-3 1-9,-2-2-3,-5 0 4,-5 3 2,-2-3 1,-3 4-6,-5 0 5,-5 0-3,-1 5 4,-5 1 7,-2 2 7,2 4 2,2 2 5,3 1 2,7 1-6,3 2-3,4 2-2,0 0 2,7 3-1,3-2 2,3-1-1,2 1-1,0-3-5,2-1-5,0-4-34,0-2-34,0-5-55</inkml:trace>
  <inkml:trace contextRef="#ctx0" brushRef="#br0" timeOffset="176726.5625">10449 10254 229,'2'-6'31,"0"1"-12,2 5 0,-1 0 6,2 4-15,-1 6 1,0 3-1,-1 4-1,-3 1-3,0 4-3,-2-7 0,-1-4-1,1-3-3,0-4 1,2-2 0,-1-2 1,-1-2 6,2-6-7,-1-4-8,1-3-4,4-3-1,3 0 1,1-2 3,1-2-1,3 2-8,2 0-12,-1 9 9,1 4 17,-2 5 7,-1 3 16,-2 3-2,-2 6-5,-1 2-3,-4 4 9,-1 1-10,-1 1-2,-1-3-2,0-3-3,1-4 1,0-1-1,0-2 0,0-4 0,0 0-2,0-1 4,2-2 5,0-1-4,3-4-4,-2-1-3,2 0 0,2-4 3,0 0-2,3-3-3,1 0 1,1 3 1,2 1 2,-1 4 1,1 4 12,-2 1 5,1 2-3,-1 2-5,-2 2 1,0 3-3,0 2-2,-5 1-3,2 1 2,-2 1-1,-1-1-2,0-1 2,-2-2-3,0 0-14,1-2-19,0-3-40,0-2-64</inkml:trace>
  <inkml:trace contextRef="#ctx0" brushRef="#br0" timeOffset="176918.9454">10905 10227 272,'5'-2'20,"2"-1"-11,4-1 32,3 3 2,3-2-29,3 1-9,3 2-4,0 0-3,2 0-8,-4 0-11,-2 4-44,-4-1-48,-6 0-45</inkml:trace>
  <inkml:trace contextRef="#ctx0" brushRef="#br0" timeOffset="177079.1016">10957 10310 148,'-3'4'19,"3"-2"-14,2 0 17,4 2 28,4-4-27,3 0-3,2-1-10,5-2-9,1-1-4,4-1-52,4-1-53</inkml:trace>
  <inkml:trace contextRef="#ctx0" brushRef="#br0" timeOffset="177342.7735">11335 10211 207,'-8'-3'20,"-4"2"-16,-1 1 32,-2 3 20,0 4-28,2 1-5,1 5-9,5 3-4,4 0 2,4 3 0,8-3-2,4 1 0,4-6-2,3-1 0,1-4-4,2-6-2,-3 0 3,-3-5-2,-7-5-3,-5 2 0,-5-4-10,-3-2-10,-9 1-16,-7-3-13,-4-1-44,-4-1-62</inkml:trace>
  <inkml:trace contextRef="#ctx0" brushRef="#br0" timeOffset="177934.5704">11776 10174 221,'1'5'2,"-1"3"-4,0 5-3,-2 3 30,-1 0-1,0 0-8,-1-1-2,0-3-2,2 0-3,-1-5 1,2 0-3,0-3-4,-1 0 0,1-3 0,-2-1 1,0-2-1,1-5 1,2-1-2,1-4-4,5-2-3,3-2-1,3-3-2,1 1 2,1 0 2,-2-1 3,-1 6 2,-1 3 3,-3 6 11,-1 4 0,-4 6-7,1 3 4,0 1 0,0 5 0,0 1-7,2 2 2,3 1-1,1-1-1,2 2-3,0-6-3,1 1-21,0-3-27,-1-5-27,3 0-32</inkml:trace>
  <inkml:trace contextRef="#ctx0" brushRef="#br0" timeOffset="178210.9375">12262 10133 300,'0'-2'4,"-1"2"-16,-1 3 15,-2 4 3,1 5 3,-1 3 9,1 4 5,1 5-4,1-1-3,0 1-6,1-3-5,0-1-7,1-5 0,2-5-14,-3-4-21,3-2-30,-2-4-29,4-2-47</inkml:trace>
  <inkml:trace contextRef="#ctx0" brushRef="#br0" timeOffset="178625.9766">12363 10150 103,'3'-1'99,"1"1"-63,0 1-16,3 5 19,1-1-15,-1 3-1,0 1-7,-2 0-7,1 4-6,-3-1-2,0 4 0,-1-2 0,-2-2 0,0-2 0,0-3-2,1-4 1,0-2 0,0-1 1,2-3 6,0-5-5,2 0-2,4-4-5,1 0-2,4-2-4,1-2-4,2-1 1,3-1 1,-3 0 7,4 0 5,-4 2 4,0 4 3,-2 6 4,-2 3 2,-4 3-4,-3 10-3,-1 4 0,-1 5 1,-2 4 2,-1-2 2,3 0-3,-4-1 0,3 1-5,1 0-1,-1-2-1,1-1-12,-4-4-24,0-5-47,-7-4-49</inkml:trace>
  <inkml:trace contextRef="#ctx0" brushRef="#br0" timeOffset="178823.2422">12281 9951 348,'-1'-4'0,"0"3"-28,1 1-3,0 1 19,4 2-67,6 4-33</inkml:trace>
  <inkml:trace contextRef="#ctx0" brushRef="#br0" timeOffset="179333.9844">12714 10108 78,'-5'-4'46,"4"0"-38,1 1 12,0-1 22,6 0-26,-1 0-4,3 0 4,-2 1 10,3 0-5,1 2 5,2 1-2,3 0-2,-3 0-9,1 1-6,-2 3-4,-3 3-3,0 1-1,-4 4 1,2 3 0,-2 1 0,-1 1 0,-1 1 0,-2-3-1,0 1 2,-2-2-1,-2-2 2,-2-2 1,-1 0-2,0-3 1,1-1 0,1-1 0,2-2-3,3-3 1,0 0 1,1 0-1,5 0 1,4 0 1,4 0-2,0-4-3,4-1-14,-1-3-15,3 0-32,-1-2-23,0 2-37</inkml:trace>
  <inkml:trace contextRef="#ctx0" brushRef="#br0" timeOffset="179542.9688">13103 10149 250,'-5'-2'9,"4"2"-6,0-2 34,2 1 29,6 0-43,5-1-12,6 0 1,0-1-5,1 3-6,-4 0-9,-3 0-60,-5 0-68,-4 0-58</inkml:trace>
  <inkml:trace contextRef="#ctx0" brushRef="#br0" timeOffset="179729.4922">13069 10237 236,'0'2'6,"0"2"-3,3-3 49,3 2-15,4-1-13,2-2-6,4 1-14,2-1-4,-1 0-14,3-1-31,-2-3-36,0-1-29</inkml:trace>
  <inkml:trace contextRef="#ctx0" brushRef="#br0" timeOffset="180031.25">13347 9974 219,'0'5'-1,"4"3"-11,0 8 13,1 4 39,0 1 4,0 4-11,0 3-10,-1-4-7,-2-2-8,0-1-4,1-5-3,1 0-8,-2-3-27,2-3-29,1 0-28,4-6-64</inkml:trace>
  <inkml:trace contextRef="#ctx0" brushRef="#br0" timeOffset="180522.461">13523 9977 195,'-2'-2'6,"2"0"-7,0 1 59,3 0-19,4-1-25,3 2-6,6 0-1,2 0-2,5 0 6,0 3 7,0 2-3,-1 4-4,-3-3-6,-2 2 0,-2 0-5,-8-2 0,-2 2 0,-3-1-2,-2 3 0,-7 2 1,-4 1-1,-6 2-2,1-1 3,-2 1-1,4 1 1,2 0 1,5-2-2,5 1 1,4 1-7,7 0-7,5 1 2,1 0 9,4-1 2,1 1 2,-4-3 5,2 3 5,-3-3 9,-2 1-1,-2-1-9,-3 0 10,-5 1-4,-3 0-7,-7-1-4,-8 3-1,-11-1-4,-10 0-34,-12 1-43,-8 1-61</inkml:trace>
  <inkml:trace contextRef="#ctx0" brushRef="#br0" timeOffset="181450.1954">7975 11505 20,'1'-1'60,"-1"1"-8,0 0-14,0 0-15,-3 4-15,-2 0-6,-3 3 1,-2 2-1,-1-2-1,-1 3-1,1-1 0,2-1 2,3 0-3,2-1 0,4-1 0,2-2 0,7 1 2,4-1 2,5-2 4,2 3 1,3-2 15,-1 1 4,-1-1-3,-4 2-4,-7 2-12,-3 2-6,-4 0-1,-6 4-1,-6 2 2,-9 3-2,-3 1-3,-3-3 4,1-1 0,4-2 2,4-3 4,4 2-5,4-3-3,4 0 0,3-3 1,5 0-2,6-2 2,5-1 0,4-2 1,5 1-2,3-2-5,1 0-31,1-1-45,-4-2-55</inkml:trace>
  <inkml:trace contextRef="#ctx0" brushRef="#br0" timeOffset="181721.6797">8383 11568 78,'0'-3'138,"0"2"-106,0 1-6,0 0 5,1 0-19,1 4-6,1 4 4,2 6 1,1 4 3,0 3 5,-1 0-6,0 2-9,-2 0-1,0-4 1,-1-1-9,-1-4-20,2-1-26,-3-3-52,0-2-34</inkml:trace>
  <inkml:trace contextRef="#ctx0" brushRef="#br0" timeOffset="181916.9922">8368 11784 183,'-1'0'59,"1"0"-31,0 0 18,0 0-27,3 0-10,4 0-4,4 0 1,1 0 0,2 0-2,0 0 1,0-1-5,0 1-7,-1-2-36,1-2-23,-2 0-10,-1-3-25</inkml:trace>
  <inkml:trace contextRef="#ctx0" brushRef="#br0" timeOffset="182166.0157">8308 11556 265,'3'-5'0,"-1"0"0,3 1 19,2 0 36,3 1-23,4-1-7,3 0-7,5-1-5,2 1-2,2-1-4,1 3-7,2-1 0,-1 0-20,2 3-15,1 0-34,-1 0-45,1 0-69</inkml:trace>
  <inkml:trace contextRef="#ctx0" brushRef="#br0" timeOffset="182641.6016">9070 11588 196,'0'0'55,"0"0"-14,0 0 35,0 0-33,0 5-27,-3 5-13,-3 4 0,-3 6 7,-1 1-2,0 0 0,-1-1-2,1-2-4,0-3 0,3-4 1,0-1-2,3-3-2,1-6 2,2 1-8,1-2-8,0-2 0,4-5-6,3-5-10,4-6-9,0-4 0,2-3 12,1-2 10,-1 2 10,1 2 9,-4 3 4,-1 7 12,-1 6 15,-3 5 1,0 2-14,-1 5-8,3 4-3,0 3 2,0 4 2,2 1 1,1 2-6,-1 1-5,2 3 0,0 1-9,1 2-22,3-3-14,4-1-7,2-4-63</inkml:trace>
  <inkml:trace contextRef="#ctx0" brushRef="#br0" timeOffset="182985.3516">9552 11536 247,'0'3'11,"3"3"-5,1 6 21,2 3 14,-2 5-10,1-1-17,-3 0-1,1-2-5,-3-3-3,0 0-3,0-3-10,-2-2-19,1-4-23,1-2-22,0-3-25,5-2-52</inkml:trace>
  <inkml:trace contextRef="#ctx0" brushRef="#br0" timeOffset="183361.3282">9680 11565 248,'1'0'21,"1"5"-26,2 5 6,0 3 10,1 4-6,-1-2 6,0 2 2,-1-2-8,0 0-3,-2-4 0,0-4-2,0-2 2,0-4 0,-1 0-1,0-1 5,1-4 4,4-3-9,0-6-3,4 0-1,0-3-4,3-2 3,0-2 1,1 1 1,4 0 2,-3 5 2,0 5 9,-2 4 7,-2 5-4,-2 3-11,-1 5 0,0 4 1,-4 3 1,1 1 1,0 1 2,0 1-4,2-3-1,-3 0-2,2-4 0,-3-2-9,0-2-24,-2-4-33,-3-2-45</inkml:trace>
  <inkml:trace contextRef="#ctx0" brushRef="#br0" timeOffset="183529.2969">9587 11455 363,'0'0'-12,"5"0"-86,4 5 74,4-3-10,5 3-69</inkml:trace>
  <inkml:trace contextRef="#ctx0" brushRef="#br0" timeOffset="184047.8516">10125 11554 81,'-1'-4'15,"1"1"-10,0 1 31,0 0 8,0 0-18,1 1-2,2-2-1,0 2-6,3 0-7,1-3 0,2 3 3,2-1 7,0 2 3,1 0-4,-2 0-3,0 3-8,0 2-8,-3 4 0,-2 1 0,-3 0 0,-2 5 1,0 1-2,-8-1 1,-3 3-3,-1-5 2,-1 1 0,0-3 2,1-2 0,1-2 0,3-1-1,2-2 1,4 0-1,2-3 0,1 2 0,6-3 1,3 0 1,6 1 0,2-1 0,0 0-2,1-1 0,1 0-6,-2-2-21,1 1-58,0-3-83</inkml:trace>
  <inkml:trace contextRef="#ctx0" brushRef="#br0" timeOffset="184264.6485">10586 11618 298,'0'-3'25,"1"-1"-14,0 3 29,1-3 1,2 2-27,2-1-5,1 0-7,5 2-3,-1-2-1,2 2-4,0 1-14,-1 0-35,0 1-45,-4 2-31</inkml:trace>
  <inkml:trace contextRef="#ctx0" brushRef="#br0" timeOffset="184444.336">10559 11668 190,'-4'4'11,"2"-4"-5,2 1 42,0 1-8,4-2-21,6 0 1,4 0-8,4 0-9,1-2-1,2 0 0,-1-2-7,1 1-24,-1-2-46,-2 0-42</inkml:trace>
  <inkml:trace contextRef="#ctx0" brushRef="#br0" timeOffset="184764.6485">10902 11566 206,'1'-3'16,"0"0"-1,-1 2 55,0 1-21,0 0-28,-2 4-8,-2 3-13,-3 5 1,1 3 2,0-1 2,4 0-3,2-1 0,3-4-1,3 0 2,1-4 4,1-2 4,3-3 0,1-3-4,2-4-3,0-4-1,-4 0 0,0-2 0,-6-1-3,1 1-4,-5-4-1,0 3-9,-5 0-17,-5-1-14,-4 5-8,-3-1-44,-2 2-72</inkml:trace>
  <inkml:trace contextRef="#ctx0" brushRef="#br0" timeOffset="185360.3516">11158 11347 209,'7'-4'2,"-3"1"-6,0 2 10,-1 0 24,1 1-18,-1 0 8,0 0 3,3 0-5,4 2 0,2 2-1,6 2-5,2 1-6,2 3-2,-2-2 0,0 3-5,-5 1 2,-3 1 0,-4 1-1,-5 1 0,-3 1 0,-4 1 2,-6-1-1,-2-1 2,1-2-2,0-3 1,1 1-2,2-1 1,2 2-2,4-3 0,0 0 1,2-1 0,1-1 0,3 0 0,1 1 0,1 0 1,1 1 0,1-1 1,2-1-2,0 3 0,1-2 4,-1 1 1,-1-1 1,-3 2-1,0 0 4,-3 0 6,0 2-8,-2 0-3,0 1 7,-1 0-4,-1 0 0,-2 2 2,-1 0 3,-2 2 2,-2-1-5,-4 4-6,-3-1-1,-6-1-11,-8 1-24,-12-2-21,-16-4-49,-16-6-184</inkml:trace>
  <inkml:trace contextRef="#ctx0" brushRef="#br0" timeOffset="216643.5547">6604 5153 3,'3'-4'7,"1"3"-10,1 1 3,2 0 12,0 0 16,0 0-3,2 0 2,1 1-10,1-1 5,2 2-1,2-2-6,1 0-6,2 0 1,-1 0-5,0 0-5,0 0 3,-5 1-3,0 0 1,-2 0-2,-4 1-4,-1-1-12,-2 1-11,-3-2-34</inkml:trace>
  <inkml:trace contextRef="#ctx0" brushRef="#br0" timeOffset="217011.7188">6639 5087 116,'-2'-3'4,"1"1"-4,1 1 23,0-1-5,0 2-10,3 0-2,0 2-1,0 1 2,-2 2-1,-1 4 1,-6 4-1,-5 4-3,-4 3-2,-4-1-4,-2 0-2,1-4 1,1-2 6,6-3 1,1-3 9,6-4 18,3-1-6,3 0-16,2-2-6,6 0 6,7 0 5,4-4 4,5-2-4,1-3-8,0 3-2,0 4-2,-1 2-24,-1 0-100</inkml:trace>
  <inkml:trace contextRef="#ctx0" brushRef="#br0" timeOffset="218539.0625">16213 3855 107,'0'-5'9,"0"4"23,-2 0 16,1-1 7,1 1-20,0-1-2,0 1-4,0 1-5,0 0-8,1 0-5,-1 0-4,0 0-2,2 0-3,1 5-2,0 3 2,1 4 1,-2 4 3,2 3-1,-2 3-1,-1 0 2,0 1-1,-1-4-1,1 1 4,-1 0-2,0-3-3,0 1 0,-1-1-2,-1-6 0,2 0 0,0-4-2,-1-2-7,1-1-9,-3 0-17,3-3-12,-2 1-10,0-2-11,1 0 4,-2 0-22</inkml:trace>
  <inkml:trace contextRef="#ctx0" brushRef="#br0" timeOffset="218877.9297">16136 4138 11,'-8'1'29,"4"-1"17,1 0 12,2 0-8,1 0-13,0 1-3,0-1-10,0 2-4,0-1-1,3 1-5,1 1 2,3-2 5,3 1 3,3 0-3,2-2-5,2 0-3,0 0-3,2 0-3,0 0-4,0 0 2,0-2-3,-4 2-1,0-2 0,-5 2 0,-2 0-1,-4 0 0,-2 0-9,-2 0-6,0 0-4,-1 0-2,-2 0-8,-3 0-7,-3 0-29,-4-2-31,-3-2-45</inkml:trace>
  <inkml:trace contextRef="#ctx0" brushRef="#br0" timeOffset="219286.1329">16075 3870 75,'-1'0'25,"0"-2"-7,1 2 18,0 0 18,0-1-3,1 0-15,0 0-14,3-2-9,3 0-4,0-1-2,7-1 2,-1 2 0,1-2 0,2 1-5,0 0 0,0 0-1,2 2-1,-2-1 1,0 0-1,-3 1-2,-1 0 5,-1-2 3,-3 3-1,-1-2 1,-1 1-7,-4 2 1,1-2 0,-1 2-1,1-1-1,1 0 0,-1 1-7,1 0-19,0 1-24,0 2-39,2 1-15</inkml:trace>
  <inkml:trace contextRef="#ctx0" brushRef="#br0" timeOffset="219877.9297">16786 3912 56,'0'-5'29,"0"3"-1,0-1 24,0 1-10,0 2-13,0 0-6,0 0-11,-1 5-11,-1 3 0,1 10 13,-6 7 8,1 4-3,-3 3-6,-1 2-6,0-4 1,-2-3-6,4-9 1,2-6-1,3-7-2,3 0 0,0-4 0,0-1 7,0-6 5,2 0-9,1-7-3,0-4-3,1-2-2,0-4 1,-1-3 0,2 0-1,1 0 4,-2 1 1,1 3 0,0 5 0,-3 4 0,0 5 3,0 5 2,-2 1-1,1 2-2,2 2-4,3 1 1,2 5 3,2 2 6,3 2 0,-2 4 4,1 1-2,0 3 1,-2 1-2,-1 1 2,-3 2-4,-1-3-4,0 0 0,-3-5-1,1-2-3,-3-5 2,0 0-9,0-2-10,0 0-15,1-3-20,-1-1-24,-1-3-29</inkml:trace>
  <inkml:trace contextRef="#ctx0" brushRef="#br0" timeOffset="220642.5782">17521 3905 27,'4'-7'8,"1"1"7,-1-1 24,3 0 9,-3 0-10,2-1-9,-3 1-11,-2 1 8,0 3-4,-1 1-8,-5 2-11,-4 2-6,-4 2-3,-6 5-3,-5-1 0,-1 3 4,0 0 1,2-1 4,2 2 2,7-2-2,4-1 4,7-1-3,3 0-1,3-1-1,6-1 1,3 1 1,5-4 1,4 4-1,-3-3 2,2 2 1,-3 2 1,-1 0-3,-4 4-2,-2-2 1,-3 3-1,-4-2 0,-1-3 0,-2 3 2,-2-4 4,-3 1 3,-6 0 0,0-2 2,-7 2 1,-1-4-3,1 1 2,-1-4 2,3-1-3,4 0-2,3-1 0,3-2-6,4-4-2,4-4-23,6-2-26,7-5-36,6-2-48</inkml:trace>
  <inkml:trace contextRef="#ctx0" brushRef="#br0" timeOffset="221064.4532">17618 3974 227,'2'0'8,"-2"0"-14,0 0 13,2 0 14,2 1-11,4 1 4,2 0 2,4-1-8,0-1-1,2 0-3,-1-1 0,0-3-4,1-1 1,-1 0 1,-2-3-1,0 0-1,-4 0-3,-2-1-2,-6 3 1,-1-2 1,-4 2-1,-7 0-4,-1 0 1,-4 4 3,0-1 4,-1 3-1,0 1 1,5 3 1,0 2 2,3-2 0,2 3 2,3 0-1,0 4 2,1 3 1,3 1-1,0 3 6,2-1-2,4 1-3,0 3-1,2-4-3,1 0-1,2-4-13,0-4-18,3-4-9,1-3-8,-1-2-10,3-8-37</inkml:trace>
  <inkml:trace contextRef="#ctx0" brushRef="#br0" timeOffset="221720.7032">17879 3941 165,'1'-3'28,"0"2"-1,0 1 8,0 5-30,2 1 0,0 5 7,0 4 4,2 0-3,-3 3-1,2-1-3,-4 0-5,2-4-1,-2-2-2,0-4-1,0-3 1,0-2-2,0-2-3,0-2 7,0-6-2,-2-2-6,1-6-5,1-4-3,0 0 4,4-2 3,1-2 3,2 1 0,0-1 0,1 5 1,0 7 2,2 2 2,-1 7 1,0 1 8,1 2-2,-3 3-1,1 1-1,-1 4 2,0 0-4,-2 5 0,2 1-3,-3 3-2,-1 3 1,0 0 0,-3 2 0,0-3 1,0-3-2,0-3 0,0-4 0,0-2 0,0-3-1,1-4-1,-1 0 1,-1-2 7,0-5-6,-3-4-1,3-3 2,1-1-3,0-3-2,5 0 1,1-1-5,0-2 2,2 3-1,-2 0 2,2 6 4,-2 4 0,2 4 1,-1 4 1,1 3 1,0 4 2,0 1 3,0 1 1,-1 4 1,-1 0-2,-1 1 0,1 2-4,-3-2 0,0 1-2,-1 1 0,-2-2 2,1 0-3,-1 0-9,-1-4-16,1-3-22,0-3-32,5-4-42</inkml:trace>
  <inkml:trace contextRef="#ctx0" brushRef="#br0" timeOffset="221973.6329">18368 3922 285,'2'1'7,"-2"-1"-8,2 0 24,1 0 11,2-3-12,5 1-8,2-2-2,2 0-2,0 1-5,4-1-4,-1 1 0,1 2-3,2-1-17,-3 0-12,-4 0-14,-1 1-9,-3 1-14,-3-2-38</inkml:trace>
  <inkml:trace contextRef="#ctx0" brushRef="#br0" timeOffset="222172.8516">18379 4006 56,'0'0'129,"0"1"-116,1-1 10,1 0 46,3-1-24,5-4-26,3 1-10,4-5-8,0 3-1,3-2-1,-2 1-27,3 0-51,-1 0-26</inkml:trace>
  <inkml:trace contextRef="#ctx0" brushRef="#br0" timeOffset="222512.6954">18728 3828 120,'0'-3'101,"-2"2"-100,-1 1 4,-1 1 33,-2 5-15,-1 1-2,0 5 1,1 3 1,3 3-3,2-1-5,1 3-2,5-2-6,3-1-1,1-2-2,3-2-2,1-4 1,3-3 0,1-5 1,0-2-2,2-7 3,-5-4-2,1-1-1,-7-2-3,-2-1-7,-3 0 0,-3-2 1,-2 2-5,-7 0 4,-4-1 2,-3 4 1,-4 0-13,2 7-20,-6 3-30,2 3-46</inkml:trace>
  <inkml:trace contextRef="#ctx0" brushRef="#br0" timeOffset="222916.9922">19172 3821 178,'2'-2'6,"0"-1"1,0 2 29,0 1 15,2 5-23,-3 3 0,0 4 7,-1 4-6,0 4-8,-4 3-11,-3 0-6,1 0 1,-2-1-4,1-2-2,0-4-7,1-4-8,6-2-12,0 0-22,0-3-37,5-4-18</inkml:trace>
  <inkml:trace contextRef="#ctx0" brushRef="#br0" timeOffset="223634.7657">19192 3872 38,'-1'0'-11,"1"-1"8,-2 1 45,2 0 4,0 0-7,0 0-8,0 0 1,0-1-3,2-1-2,-2 1-5,2-1 0,1 0-8,-2-1-7,1 0-4,-2 1-2,0-1 0,0 0 0,0 1 0,2 0-1,-2 0 0,2 1 0,-2 1 2,0-2 2,0 2 5,0-1-5,0 1-8,-3 3-5,0 2-14,-1 1-2,0-2 10,4 2-1,-1-1 2,1-1 7,0-1 3,0-1 4,1 0 0,-1-1 0,0 0 0,0-1 1,0 0 5,0 0 17,0-1 13,0 1-4,0-2-14,3-1-2,1 2 5,0 0-6,1 1-2,1 0-4,1 2-1,-1 1-4,1 4 1,1 1-1,0 4-2,0 1 0,2 1-1,-1 1-2,2 1 1,2 1 3,-2 0-3,2-1 0,-1-1 1,-2-1-1,-3-3 0,0-2-1,-4-3-5,0-3-11,-2 0-24,0-2-23,-1-1-49,0-5-61</inkml:trace>
  <inkml:trace contextRef="#ctx0" brushRef="#br0" timeOffset="224018.5547">19730 3837 166,'2'1'8,"0"3"-10,2 1 10,1 4 50,0 0-9,0 4-8,-2-1-6,2 1-8,-3 2-13,0-2-7,0 0-3,-2-1-4,1-3-7,-1 3-13,0-2-13,2-2-16,0 0-33,0-5-41</inkml:trace>
  <inkml:trace contextRef="#ctx0" brushRef="#br0" timeOffset="224469.7266">19837 3856 271,'6'0'2,"-2"5"-3,3 5 7,-2 2 27,2 4-24,0 3-2,-3-1-6,-1 1 1,-1-1-1,-2-4 1,3 0 0,-3-5-3,0-3 2,0-2 0,0-3 2,0-1 1,-3-4 10,1-6-22,0-2-6,0-6 2,2 1 3,0-3 1,4-2-1,1-2 0,3 0 0,1 3 7,1 2 2,3 7-2,-1 6 4,1 0 5,0 6 6,-2 0-1,0 1-1,0 6 3,1 3-3,1 3 3,-2 0 3,0 4-2,-3 4 1,0 1-7,-3 2-1,-4-5-6,-1 2 1,-3-6-7,-3-2-16,-1-2-16,-2-3-23,-1-3-22,-3-3-38</inkml:trace>
  <inkml:trace contextRef="#ctx0" brushRef="#br0" timeOffset="224670.8985">19740 3680 201,'0'-5'89,"-2"0"-89,2 5-37,0 0 26,6 0-26,2 0-11,7 4-17,0 3-26</inkml:trace>
  <inkml:trace contextRef="#ctx0" brushRef="#br0" timeOffset="225002.9297">20247 3780 90,'-1'-2'6,"1"1"-3,-1 1 22,1 0-5,0-1-16,0 1-7,0 0-6,1 0-18,-1 0 14,1 0 10,1 0 2,-2 1 1,1-1 1,0 0 6,-1 1 12,0-1 4,-1 0-14,-3 2-10,0-2-64</inkml:trace>
  <inkml:trace contextRef="#ctx0" brushRef="#br0" timeOffset="225424.8047">20151 3845 214,'3'-7'4,"0"3"-1,-3 3 46,1 0-17,1 1-22,-1 5-2,3 1 8,0 7 7,2 2-3,1 6-1,-3 1-4,2 2-4,-3 1-6,-2-5-3,2 0-1,-3-6 3,1-2-3,-1-1-1,0-2-5,1-2-15,-1-1-19,0-2-37,3-4-59</inkml:trace>
  <inkml:trace contextRef="#ctx0" brushRef="#br0" timeOffset="225678.711">20399 3887 331,'0'-3'4,"3"-1"-1,-1 2 34,4-1-8,5 0-19,1 0-4,4 0-1,3 1-3,-1-2 0,5 2-2,-4 0-3,1 1-11,-4 1-9,-3 0-15,-4 0-16,-6 5-21,-3-1-24</inkml:trace>
  <inkml:trace contextRef="#ctx0" brushRef="#br0" timeOffset="225876.9532">20418 3990 139,'-11'3'10,"6"2"-1,2-2 40,3-3-2,0 2-18,1-2 9,8 0-10,3 0-8,5 0-13,3-2-2,-2-1-5,3 0 0,-5 0-11,4-2-24,-1-2-24,0-3-21,2 2-17</inkml:trace>
  <inkml:trace contextRef="#ctx0" brushRef="#br0" timeOffset="226148.4375">20859 3734 229,'2'-7'7,"1"3"-6,-2 3 49,-1 1-6,3 2-40,0 7-3,2 5 21,1 6 9,1 4-7,-2 5-3,-3 0-7,2 2-4,-3 1-5,0-3-2,3 4-2,-4-6 1,3 0-9,-1 2-23,0-6-43,-2-4-86</inkml:trace>
  <inkml:trace contextRef="#ctx0" brushRef="#br0" timeOffset="244240.2344">21706 3792 86,'0'-2'56,"0"-1"-31,0 2-16,0 0 36,0 1-1,0 0-30,-3 5-12,-1 5 0,-3 5 4,0 5 7,-3 5-1,-4 4-2,-1 2-3,-1-2 0,-1 0-1,1-6 0,4-6-2,5-2-3,4-8 0,2-5-1,1-2-1,1 0 6,2-10 7,4-7-10,3-5-1,3-4-1,-1-4 1,1-2-1,-2 1 1,-1 3 0,0 2-1,-1 10 6,-2 4 7,-1 6 5,0 5-3,-1 4-12,1 5 0,1 4 5,2 2 4,-1 3-2,2 4 0,0 2 0,1 2-4,-1 1-1,2 0-2,-1 1-2,-1-3 0,2 0-1,-3 0-3,-1-2-31,0-1-75,-1-6-162</inkml:trace>
  <inkml:trace contextRef="#ctx0" brushRef="#br0" timeOffset="245012.6954">16075 4655 97,'4'-9'62,"-2"-1"-51,0 2-6,1-2 37,0 3 10,0 2-21,1 0-3,-3 1 1,0 2-4,1 2-5,-2 0-14,3 4-6,0 4 3,1 3 4,2 6-3,-2 1 3,-1 3-3,0 0 0,-2-1 0,1-2 0,0 0-3,-2-1 0,1-1 0,1-1-1,0-1 0,2-2-10,-1-2-30,0-1-19,1-3-22,0-1-39</inkml:trace>
  <inkml:trace contextRef="#ctx0" brushRef="#br0" timeOffset="245316.4063">16093 4892 208,'-2'0'20,"2"0"-16,0 0 40,0 0 0,0 0-15,0 0-8,0 0-3,4 1-3,1 0 3,2 1 0,6 0-5,-2-1-3,1 0-6,2-1 0,-2 0-2,1 0-2,1 0 1,0-1-1,0-2 0,-4 1-13,0-2-21,-1 0-16,-4-1-20,-3-2-29,-2-2-49</inkml:trace>
  <inkml:trace contextRef="#ctx0" brushRef="#br0" timeOffset="245608.3985">15987 4667 217,'0'-5'11,"0"2"5,0-1 24,4 1 7,2-3-22,7-1-12,4 2-5,3-4 1,4 3-4,3 1-2,-1-1 0,1 1-3,1 0 0,-4 0 0,0 1-1,-1 3-5,-1-1-18,-2 1-22,-2 1-38,-1 2-72</inkml:trace>
  <inkml:trace contextRef="#ctx0" brushRef="#br0" timeOffset="246098.6329">16702 4678 120,'0'-4'15,"1"1"0,0 2 37,-1 1 20,0 1-41,-2 8-22,-3 6 5,-3 5 9,-2 4-2,-4 3-7,0-2-3,0-2-3,4-5-8,5-5 2,1-5-2,3-2 1,1-5-1,0 0 2,0-1 6,0-2 1,3-6-4,4-3-6,0-4-3,1-3-2,3-3 3,-2 0 0,-2-1 1,0 3 2,-3 1-1,-1 3 2,0 5-1,-2 5 1,1 5 3,2 4-10,-1 4 7,3 4 4,1 3 2,-2 1 2,3 3 3,0 1-2,-1 2-4,1-1-4,1-1 0,-1-1-2,1-2-4,2-1-32,0-4-55,2-4-86</inkml:trace>
  <inkml:trace contextRef="#ctx0" brushRef="#br0" timeOffset="246663.086">17472 4647 152,'5'-5'6,"-3"2"2,-1 0 4,0 3 31,-3 0-21,-3 0-12,-4 3-9,-7 2-5,-3 3 5,-3 1-1,0 0 0,1 1 0,3-4 4,5 0 6,6-2-3,3-1-4,4 1-4,2-2 1,5 1 2,7 0 1,4 1-1,0 1 2,5 1 1,-2 0 4,-3 3 6,-1 1 5,-4 0-5,-5 3-1,-3-2-9,-3-1-3,-4-2 0,-4-2 0,-3-1 1,-5 1 1,-2-2 2,-1 2-3,-3-4 0,1-1 0,3-1-2,0 0 3,2-5-3,3 0 1,2-1-3,6-3-21,3 0-35,7 0-46,6-1-85</inkml:trace>
  <inkml:trace contextRef="#ctx0" brushRef="#br0" timeOffset="247044.9219">17522 4738 205,'5'0'5,"0"0"0,-1 2 22,1 1 24,-5-1-29,3 0-7,1-1-9,-1 0 2,6-1-4,3-1 2,1-4-3,2 0-1,2-1-1,-2-1 0,-3-1 1,-3-1-2,-4-1 0,-5 0 0,0 0-2,-5 0-2,-4 3-4,-3 2 4,0 2 1,-5 3 1,2 2 2,2 3-1,-1 3 4,5 4 0,0 3 0,2 3 0,4 1 7,2 4 3,1-4-2,2 2 0,4-3-5,2-3-3,3-2 0,2-4-2,2-3-3,4-4-13,2-2-29,2-7-36,2-3-86</inkml:trace>
  <inkml:trace contextRef="#ctx0" brushRef="#br0" timeOffset="247623.0469">17854 4699 256,'-2'4'8,"-1"2"-8,-1 2-2,0 2 19,2 2 4,0 4-10,-1-3 2,3 1 1,0-1-4,-2-2-3,2-3-2,-2-1-2,-1-4-3,1-2 1,0-1 5,2-4-1,-2-4-4,2-2-4,1-3-2,2-2 0,4 0-1,-1-4 3,4 1 0,-2-2 1,1 3 1,-2 6 2,1 4 1,-2 6 3,0 1-3,3 7 3,-2 5 0,1 1 4,-1 1 4,-2 1-2,0-1-7,-3 1-2,2-1-1,-2-2 1,1-3-1,2-3-1,-3-2 1,1-4 0,1-2 4,-2-4-2,1-4-1,2-1-3,0-2-1,1-4 0,0 1 2,4-3-4,-1-1 1,1-1 1,2 6 1,-1 5 0,-1 4-1,0 6 1,-2 4 2,0 5-1,1 3 2,-3 3 2,0 0 1,0 0-2,-2 0 0,-2-3 0,2-2-3,-1 0 1,1-3-1,3-2-10,2-2-37,1-2-48,4-2-103</inkml:trace>
  <inkml:trace contextRef="#ctx0" brushRef="#br0" timeOffset="247851.5625">18354 4674 330,'0'0'10,"-2"0"-6,2 0 36,2 0-6,2-1-6,6-1-15,1 1-6,5-2-2,2-1-3,-1 0-2,2 1-2,0 0-22,-3 1-25,1 1-15,-3 0-27,-4 2-25,-4 1-10</inkml:trace>
  <inkml:trace contextRef="#ctx0" brushRef="#br0" timeOffset="248031.25">18368 4750 250,'-1'1'15,"-3"0"-10,4-1 6,0 1 26,0 1-22,5-2-4,5 0-4,3-2-3,6 0-11,2 0-21,3 0-37,3-2-34,2 0-24</inkml:trace>
  <inkml:trace contextRef="#ctx0" brushRef="#br0" timeOffset="248331.0547">18682 4660 136,'0'-9'29,"-1"3"-3,-1 0 34,-1 5 5,-1 1-21,-3 0-13,0 4-11,-4 7-4,1 3 3,1 5-5,3 1-1,3 0-6,3-3-2,1 1-3,5-3-1,4-2 3,5-2-1,3-5-2,3-4 3,2-2 0,-4-7-2,-1-4-1,-3-2-1,-5-3-3,-1 0-2,-5-1-6,-4 0-3,-1-2 0,-6-2-15,-6 2 4,-4 2 0,-5 5-28,-3 3-87</inkml:trace>
  <inkml:trace contextRef="#ctx0" brushRef="#br0" timeOffset="248859.375">19247 4592 314,'0'0'6,"0"4"-8,-2 5-16,-5 4 25,-2 9 3,-3 5 1,-2-1 1,0 2 5,2-4 3,1-3-6,3-4-3,4-5 1,0-6 3,3-4-7,1-2-4,0-2 10,5-7-5,-1-2-6,3-4-2,3-1-2,-1-4-2,1-3-2,1-3 3,-3-1-2,4-1 2,-3 7-2,-2 4 4,-1 9-1,-2 5 1,-1 3 2,1 1-1,0 4-1,3 5 0,0 4 2,2 2 3,-1 3-2,0 2-3,-1 1 1,0-1 1,1-2-2,0-4-2,0 0-12,2-2-27,2-1-30,2-3-3,9-2-38</inkml:trace>
  <inkml:trace contextRef="#ctx0" brushRef="#br0" timeOffset="249127.9297">19758 4588 321,'3'0'70,"-3"0"-70,4 3-16,-2 4 11,2 2 19,0 5-1,-2 3 1,0 4 2,1 1-3,-3 0-6,2-3-2,-2-4 1,0-2-4,0-2 0,0-3-5,1-3-27,0-1-50,2-4-77</inkml:trace>
  <inkml:trace contextRef="#ctx0" brushRef="#br0" timeOffset="249558.5938">19847 4595 307,'1'0'7,"2"3"-7,0 2-8,1 3 22,1 4 6,0 1-4,2 3 4,0 3 2,1 0-9,1-2-9,-4-2 0,0-5-5,-1-4 3,-4-1-1,2-3 0,-1-2-1,-1-3 3,0-3-2,0-3-3,2-3-4,2-1 3,-2-4 1,5-3 2,-1-2-1,2-1 1,4 1 0,-3 5-1,2 3-1,-3 7 1,2 4 1,0 3 3,-1 1 1,3 4 2,-1 4-1,-1 5 1,5 3 5,-2 4 2,-3 4-3,2-1 1,-7 1-2,2-4-6,-5-4-1,-2-3 0,0-4-4,-5-4-23,-2-3-39,-2-2-46,-5-3-93</inkml:trace>
  <inkml:trace contextRef="#ctx0" brushRef="#br0" timeOffset="249709.961">19855 4479 358,'1'-3'0,"4"3"-3,-1 0-38,2 3 41,0 3-8,0-1-107</inkml:trace>
  <inkml:trace contextRef="#ctx0" brushRef="#br0" timeOffset="250238.2813">20261 4633 187,'0'-5'13,"0"0"-11,1 2 42,-1 0 11,0 1-33,2 0-10,-2 0 4,1 0 3,4-1-2,0 2-7,7 1-4,0 0-5,-2 1 2,4 3 0,-4 2-2,-3 2 0,1 2-1,-5 2 0,-3 0-1,0 4 1,-7 2 0,-6-1 0,-1-2-1,-1-5 0,3-2 0,4-3 2,0 0-1,5-1 1,3 0 1,0-3 0,0 2 2,0-2 1,5-1 8,2 1-2,6-1-2,-1 0-5,3-1-2,2-3-2,-2 2-2,1-2-19,4 0-14,-5-2-20,3 0-30,0 0-56</inkml:trace>
  <inkml:trace contextRef="#ctx0" brushRef="#br0" timeOffset="250455.0782">20573 4648 260,'2'0'4,"-2"3"-6,1-2 26,2 2 33,2 0-12,1-2-15,6-1-15,1 0-4,1 0-9,1-3 1,-1 2-5,-1-1-13,-2 0-23,-4 2-8,2 0-15,-7 2-52</inkml:trace>
  <inkml:trace contextRef="#ctx0" brushRef="#br0" timeOffset="250645.5079">20554 4773 235,'0'0'49,"2"1"-33,3-1 2,3 0 28,3 0-13,1 0-18,2-1-4,0-1-2,-1 0-7,1 0 0,2 0-13,-1 0-37,2-1-38,1-1-68</inkml:trace>
  <inkml:trace contextRef="#ctx0" brushRef="#br0" timeOffset="250926.7579">20951 4542 259,'2'0'10,"0"0"-1,0 7-2,-1 3 43,3 5-8,-1 3-18,1 3 0,-2 3-2,-1 2-7,-1 1-8,-1-1-3,-3-2-3,-1-3 1,1 0-7,-3-1-20,3-2-58,-2-3-129</inkml:trace>
  <inkml:trace contextRef="#ctx0" brushRef="#br0" timeOffset="261557.6172">16100 5673 0,'0'0'26,"0"-2"0,0 0-10,0 1-3,0 0-3,1 0-2,-1 1 2,0 0-5,0 0 5,0 0-2,0 0 4,1 0 2,-1 0 3,0 0-1,0-1-2,0 0-1,0 1-2,0-1 1,0 0-2,0 1-4,0-1 1,0 1-2,1 0 2,-1 0-5,0 0 4,0 0-3,0-1 2,0 1 1,0 3-4,1 5-2,4 5 7,-2 5 12,0 3 0,0 2-1,-1 0-7,-2-1-3,0-1-4,2-4 0,-2 3-2,2-4 0,1 0 0,-3-3-1,0-3-1,0-2 0,0-2 2,0-2 0,0 0-1,0-3 1,0 0-1,0-1-2,0 0 1,0 0 1,0 0-7,0 0-3,0-1-18,0-2-25,0 0-32,2-4-46</inkml:trace>
  <inkml:trace contextRef="#ctx0" brushRef="#br0" timeOffset="262194.336">16354 5841 122,'-2'0'23,"2"0"-3,0 0 23,0 0 0,1 0-22,2 0-11,2 0 1,5 0 1,1 0 1,3 0-1,3 0 1,-1 0-3,-2-2-3,1 2-4,-2 0 0,0 0 2,1 0-2,-1 0-1,-1 0 0,0 0 1,-5 0 0,-1 0 2,-2 0-3,-3 0 1,1 0 1,-2-1 3,0 0-4,0 0 0,0 1-2,1-1 0,0 0 0,0 1-2,-1-1 0,0 1-2,2-1-9,-2 0-9,0 1-7,0 0-15,0 0-21,-1 0-29</inkml:trace>
  <inkml:trace contextRef="#ctx0" brushRef="#br0" timeOffset="264781.25">16885 5654 7,'0'-2'8,"0"1"0,1 0 2,-1-1-1,0 1 2,0-1 0,-1 1-1,-1-1-3,1 2 6,-3-1-5,1 1-4,0 0 0,-4 1-4,2 3 4,-2-1 0,0 2 2,1-1 0,0 0 2,1 1 4,2-1 0,-2 2-3,2 0 0,1 0-4,-3 1 3,3-1 1,-1 0 2,1 2-3,2 0 0,0 2 7,0 0 2,2 4-3,1-1-6,1-1-2,-1 0-3,-1-1 7,3 1 1,-1-1-5,-1 1-4,3-2 0,-1-1 2,3 1 1,1-2 2,-2-2 1,5-2 1,-3-2 1,1-1 1,2-1-4,0-1-1,-1-2 1,1-1-1,-1-1-2,0 1 0,-2-1-1,-1-1 2,1 0-5,-4 0 3,-1-2-2,0 1 1,-2-3 2,-2-3-2,0-3-2,0-3 3,-4 0-4,-1-3 4,-2 0-2,-1 2 0,0 3-1,-4 1 1,1 4-1,1 2-1,-3 2 0,2 2 0,1 2-1,2 3-1,1 1-4,1 0-12,2 2-23,1 4-26,1 4-20,2-3-22</inkml:trace>
  <inkml:trace contextRef="#ctx0" brushRef="#br0" timeOffset="265291.0157">17353 5746 10,'0'1'35,"0"-1"-14,0 0 23,0 0-1,0 0-6,1 0-12,0 0-4,5 1-8,3 0 2,0-1 0,3 2 3,3 0-5,-1-2 0,3 1 3,1-1-1,-2-1-4,-1-1-5,-1 0-2,-3 0-3,1 1 0,-1-2-2,-4 2 1,2 1-1,-4-1-10,-2 1-14,0 0-14,-3 0-23,0 0-32</inkml:trace>
  <inkml:trace contextRef="#ctx0" brushRef="#br0" timeOffset="265533.2032">17410 5876 135,'0'2'52,"0"-2"-41,0 0-11,3 1 30,2-1 7,2 0-5,4 2-8,1 0-4,-1 0-7,2 1-4,-2 0-3,0 0 1,2 0-5,-1-1 0,-1-2-1,0 0-7,-5 0-46,-6-2-78</inkml:trace>
  <inkml:trace contextRef="#ctx0" brushRef="#br0" timeOffset="269597.6563">17981 5641 12,'1'-4'33,"1"-1"-1,-1 1-4,2-1 3,0 0-11,-2 1 2,3 0-4,-1 2 1,-2 0 0,1-1-4,-1 3-2,-1-1-4,0 1-6,0 0-2,1 4 0,2 6 7,0 2 6,2 8 4,0 3 2,1 5 7,2 4-9,-5 0-3,1 2-3,-2-3-6,-2-2-4,1-5 0,0-5-1,-1-5-2,0-6 2,1-1 0,-1-4 0,2 0-6,-2-2-30,-4-1-54,-2-1-100</inkml:trace>
  <inkml:trace contextRef="#ctx0" brushRef="#br0" timeOffset="272956.0547">18281 5801 37,'-3'-2'5,"2"0"0,-1 0 27,1 1 4,1-1-2,-1 0-4,1 1 1,0 1-4,0-1-6,0 1-14,0 0-2,2 1-2,5 1 3,2 1 5,3-1 4,7 0 0,3-1 0,3-1-4,5 0 0,-1-3-2,1 1-2,-3-1-5,-2 1 0,-6-1-2,-3 1-1,-3 0-2,-2-1-7,-3 0-18,-3-1-28,-1 1-14,-4 0-19</inkml:trace>
  <inkml:trace contextRef="#ctx0" brushRef="#br0" timeOffset="273241.211">18421 5699 151,'-1'-2'15,"1"1"-3,3 1 15,-1 0 4,2 3-9,-1 2 1,2 1-1,-1 5-4,-2 0 0,0 2-2,0 2-8,-2 1-3,0 0-3,0 2-1,-2-3 1,2 4-1,0-3 1,0 0-3,2-2-2,2-3-16,2-1-36,0-4-36,2-1-14</inkml:trace>
  <inkml:trace contextRef="#ctx0" brushRef="#br0" timeOffset="273992.1875">18768 5608 10,'1'-2'19,"-1"0"30,2 1-4,-2 1-9,0-2-2,0 2-9,1 5-14,2 5-2,3 6 24,-1 5-7,1 4 0,0 1-4,-1 1-13,2 0 0,-4-3 3,3-1-3,0 0-3,-1-4-5,-1 1 0,0-1-3,-1-2-24,-3-4-52,-1-5-83</inkml:trace>
  <inkml:trace contextRef="#ctx0" brushRef="#br0" timeOffset="276720.7032">19619 5664 3,'4'-6'14,"0"1"3,1-1 9,0 0 10,1 0-10,-2-1-6,3 1 3,-3 0 3,0 0-3,1 4-1,-4-2 0,-1 4-8,1 0-7,-1 4-8,-3 4-1,0 4 3,-4 5 7,-2 4 4,-1 4-3,-1 2 0,-3 1-1,-2 3-7,-1-2 3,2-2-2,4-5 1,2-5-5,4-4 2,4-5 1,1-4-1,0-4 1,4-2-1,2-7-2,1-5-6,1-6-5,1-3 7,0-3 1,-2-2-2,-1 2 5,-1 1-1,1 3 2,-4 3 1,1 7 0,-1 4 2,-2 5 7,2 3-3,2 0-7,-1 4 2,4 1 6,0 1 4,2 2 2,0 0-1,3 3-1,0 3 2,0 3 1,2 2-5,-5 0-3,-1 1-3,-1-1-2,-2-1 1,3-1-2,-4-3-1,1 1 2,0-2-7,-2-1-14,-2 1-20,2-3-31,-3-1-39</inkml:trace>
  <inkml:trace contextRef="#ctx0" brushRef="#br0" timeOffset="278008.7891">20417 5585 12,'0'0'27,"0"-2"-3,1 0-1,1 1-7,-1 0 2,0 0-1,0 1 0,-1 0-5,0-1-6,0 1-4,-1 0-2,-3 0 0,-3 0 2,1 1 2,0 0 10,-2 1-1,0 2 7,-1 0-1,-3 5 0,1 1-2,-1 3-6,0 2 3,2 5-1,0-2-3,5 3-6,4-3 7,1-3-5,5 0 3,2-4 0,4-1-2,3-2-3,1-4 1,-1-2-1,2-2-3,-4-2 2,2-4 0,0-5-2,0-2 0,1-2 2,-1-2-2,-3-1 0,-3 0 0,-4-1-2,-4 1 2,0 4-4,-9 0 0,-3 4 1,0 1-3,-4 3 3,0 2-3,2 1-6,0 3-6,7 1-21,0 4-2,5 1-15,5 0-28,6-1-40</inkml:trace>
  <inkml:trace contextRef="#ctx0" brushRef="#br0" timeOffset="278456.0547">21086 5558 120,'6'-5'10,"-3"1"9,1 3 36,-3 0-16,-1 0-10,2 1-10,-2 0-13,0 0-10,0 2 3,-2 2 1,-3 3 0,-2 2 1,-6 2 3,-6 1-4,-2 1 2,-6 1-1,0 0 0,4-2-2,2-1 3,5 0 0,8-4-2,4-1 10,3-1-1,2-3-1,2 1-1,1-1 3,1 0 1,1 1-2,0-3-4,3 2-2,3-2-3,1 0 1,0 1 0,6 1-2,1 0 2,-2 2-1,4 1 0,-3 1 0,-2 1-1,-1 0 1,-4 2-14,-6-1-22,-1 2-23,-5-1-20,-1 0-22</inkml:trace>
  <inkml:trace contextRef="#ctx0" brushRef="#br0" timeOffset="278708.9844">20939 5859 102,'0'1'93,"0"0"-85,1 0-8,1-1 25,0 0 15,4 0-7,2 0-2,1 0-7,0 0-6,4 2-7,-2-2-6,1 3-4,-1-1-2,-1-2 1,4 0-8,0 0-13,0 0-15,1-2-25,3-1-31,0-5-69</inkml:trace>
  <inkml:trace contextRef="#ctx0" brushRef="#br0" timeOffset="279039.0625">21540 5551 175,'3'-5'5,"-3"3"-4,0 0 33,1 2 26,-1 0-28,0 0-12,3 5-13,1 3 4,0 4 5,2 4 1,-3 4 1,-1 0-3,1 2-1,-3 0-5,2-1 0,0 0-3,-2-3-3,1 0 0,-1-1-2,-2-1-5,-4 2-17,-6-1-32,-8-1-72</inkml:trace>
  <inkml:trace contextRef="#ctx0" brushRef="#br0" timeOffset="282072.2657">16526 6428 153,'4'-7'3,"-1"2"3,-2 1 2,0 2 40,-1 1-5,0 1-25,2 0-9,-1 4-8,3 4 3,0 7 6,0 4 11,-2 6 4,1 2-8,-1 0-6,-2-2-3,0-1-4,0-2-3,-2-3 2,2-2-3,-1-2 0,1-4 0,3-1-3,0-3-23,2-1-18,2-2-39,0-4-24</inkml:trace>
  <inkml:trace contextRef="#ctx0" brushRef="#br0" timeOffset="282315.4297">16920 6587 207,'4'-1'8,"-1"-1"4,1 1-4,2 0 28,3 0-15,3 0-18,3 0-1,4-1 0,-1 0-2,-1 1 1,-1 0-10,-2 1-31,1 0-16,-1 0-2,0 0-53</inkml:trace>
  <inkml:trace contextRef="#ctx0" brushRef="#br0" timeOffset="282539.0625">16958 6679 171,'-8'1'7,"4"0"2,2 0 25,1 1 21,1-2-22,1 0-12,9 0-9,8-2-5,6-1-1,7 0-5,3-2 0,1 1-3,3-1-26,-1 1-49,-1-1-34</inkml:trace>
  <inkml:trace contextRef="#ctx0" brushRef="#br0" timeOffset="282987.3047">17494 6521 158,'-3'-5'8,"2"1"-9,1 2 23,1-1 28,5-1-27,4-1-18,3 0 0,5 0 3,6 2 4,3 0-2,-1 3-4,0 0 1,-4 0-1,-3 6 2,-5 1-3,-6 2-4,-2 1-1,-5 2-1,-3-1 0,-8 3 2,-3 2-3,-6 1 2,-2 0 0,2 0 0,-2-3 0,8-3 0,3-1 1,2-3 0,6 0 1,0-2-1,1 0 4,2 0-2,3-2 3,6 2 4,4 0-3,5-2 0,5-1-4,4-2-1,1 0 0,2 0-2,-4-1-4,-3-2-68,-8-1-106</inkml:trace>
  <inkml:trace contextRef="#ctx0" brushRef="#br0" timeOffset="287354.4922">18656 6489 130,'5'-8'7,"-1"2"0,-1 3 5,-1 3 9,-1 0-11,0 2-10,-1 7 2,0 5 3,-4 8 9,-3 5 6,-4 4-2,-4 2-7,-1 1-3,-1-2 3,1-5 1,4-6-1,3-7-4,5-6-6,4-3-1,0-5-1,6-4 8,4-3 1,4-8-5,2-4-3,1-3-4,-2-3 1,-3-1 0,-2 2 0,-3 0-5,-3 3 3,-1 6 0,0 5 7,-3 5 0,1 1 4,-1 4 4,0 0-9,2 2 0,1 5 7,-1 0 7,3 6 0,1 2-3,0 3 0,1 4-5,1-1-2,-1 0-5,-2 1 1,1-1-4,0-1-21,2-3-25,1-4-30,6-3-18</inkml:trace>
  <inkml:trace contextRef="#ctx0" brushRef="#br0" timeOffset="287766.6016">19270 6587 191,'-2'-6'0,"0"3"-12,-1 1 12,1 1 12,0 1-5,0 2-4,-1 5 1,1 4 6,0 4 7,0 2 2,2 2 1,3-1-16,4-3 5,3-2-5,4-3 1,2-5 2,1-5-1,5-1 0,-1-8-3,-2-4 0,-2-3-2,-5-1 1,-5-2-2,-4 1 2,-2-1-5,-2 1-2,-4 1 1,-2 3 3,-5 3-2,0 2-2,0 4-5,0 5 3,2 3-9,1 8 2,2 2 0,4 3-22,3-1-40</inkml:trace>
  <inkml:trace contextRef="#ctx0" brushRef="#br0" timeOffset="288174.8047">19940 6517 283,'7'-5'6,"-4"4"-5,-3 1 15,0 0 8,-1 0-15,-4 0-6,-5 2-1,-4 2-2,-1 1 1,-3 2-1,-1-1 0,2-1 0,-4 3 0,-2 1 1,-1-1-2,2 1 2,3 1-1,6-2 0,6-1 0,4-1-1,3 1-1,0 0 2,3-1 0,7 1 2,4 1-1,1-1 0,2 1 0,2-2-1,0 0 1,1-1-1,2 0 1,-2-3 0,1 3 1,-1-4-2,-5 2 0,-4-2-4,-1 0-18,-3-1-28,-1 0-19,-4 2-50</inkml:trace>
  <inkml:trace contextRef="#ctx0" brushRef="#br0" timeOffset="288372.0704">19810 6753 155,'0'0'17,"0"1"-17,0 0 36,4-1 6,6 1-10,3-1-12,6 0-6,3-2-6,-2 0-7,2 0-10,-1-1-70,3-2-44</inkml:trace>
  <inkml:trace contextRef="#ctx0" brushRef="#br0" timeOffset="288563.4766">20327 6557 340,'2'-4'6,"0"4"-7,-1 0-2,-1 6 10,0 2 1,0 5-2,-2 3-6,0 5 1,1 2 0,-2 1-3,1 2-50,2 2-69</inkml:trace>
  <inkml:trace contextRef="#ctx0" brushRef="#br0" timeOffset="290815.4297">16695 7082 41,'4'-4'15,"0"3"-13,-1 1-2,1 0 3,1 1 7,-1 3 7,2-2 9,0 3 4,0-2-6,1 0-2,3 0-9,-1 1-10,1-2-1,4-1-2,0-1-1,-1 0 1,3-3 2,-1 0 0,-1-1-2,-1 1 0,0 0-3,-3-1-7,-2 1 3,-2-1 4,-3 4 3,-1 0 2,1 0-5,0 5 3,2 1 1,-1 4 1,1-2 2,3 2-5,0-3 2,0-2 0,3 0-1,2-4-1,3-1 5,3 0-4,0-3 0,2-4 2,4-1-2,2 0 1,1-1 5,7-1 4,1 2-5,1 1-6,3 5 8,-1 2 2,2 7-2,0 6 4,2 5-2,-1 3-6,1 2 0,3-1-1,3-2-1,3-5 0,3-6 0,4-3-1,0-5 0,0-1 0,-1-4 0,-2-3 0,-1-1 1,0-2-1,2-3 2,-2 0-2,2 0 0,-2 1 0,-3 4 1,-1 3-1,-2 4-1,-2 2 1,-6 4-1,-1 7 1,1 0 1,-2 4 6,3 0 0,2-1 0,3-2-5,4-1 0,2-6-1,4-5 1,1-1-2,1-3-3,0-5-3,-1-2 0,-1-3 4,3-4 1,1 1 3,1-1-2,-2-2 3,0 4-1,-2 2 1,-4 4 1,-3 7 1,-5 3 2,-6 6 4,-4 1 3,-3 0 4,-1 1-10,-3-4-1,1 1-3,0-1-4,1-3 1,0-2 0,2-6 0,-1-2-1,-1-3-3,-3-1-18,-1-1-24,-6-2-25,-2-1-40</inkml:trace>
  <inkml:trace contextRef="#ctx0" brushRef="#br0" timeOffset="291250.9766">19127 7425 193,'0'-10'-1,"1"2"1,1 5 16,-2-1 14,1 4-13,2 0-2,1 2-6,1 7-10,2 6 5,1 7 11,-2 4 4,-1 3-1,-1 3-4,-4-2-6,0 1-3,0-2-3,-1-3-2,0-4 0,0-3-19,-1-4-24,-1-5-36,0-3-21</inkml:trace>
  <inkml:trace contextRef="#ctx0" brushRef="#br0" timeOffset="291542.9688">19122 7678 10,'-8'-11'41,"3"2"-5,0 4 34,5 5-19,0 2-28,0 5-14,2 2 15,3 3-3,-1 0-4,0-2-5,1-1-9,-2-2-2,0-4-2,1-3-10,1-1-6,1-6 7,4-2-1,0-3 2,-1-5-1,-1 1 9,-1-2 0,-2-1 4,0 4 6,-1 5 7,-3 3 6,1 7 4,-2 3-22,0 6-7,0 7 6,-3 3 0,2 5-1,-1 2-4,2 1-72,0-2-82</inkml:trace>
  <inkml:trace contextRef="#ctx0" brushRef="#br0" timeOffset="292006.836">19083 8161 114,'3'-11'19,"-1"-1"-4,-2-1-19,-1-1 5,-5 0 3,-3-2 3,-5 0 17,1 3 1,-1 3-8,-2 3-3,3 6-9,0 1-2,1 2-3,0 6-1,1 5-2,1 4 3,2 4 0,2 6 3,2 2 2,3 7 5,1 3 4,2 2 6,5 1 1,0-1 0,-1-5-9,1-2-4,0-4-3,-3-5-1,1-3-4,-3-5 0,-2-3 1,0-3-1,0-2 1,-3-3-2,-2 1-12,-5-5-19,-3-2-59,-3-2-52</inkml:trace>
  <inkml:trace contextRef="#ctx0" brushRef="#br0" timeOffset="292590.8204">18755 8309 152,'0'-5'10,"4"1"3,3 0 12,3 1 11,7-1-14,6 0-7,4-1-9,7 1 1,0 2-3,1 1-2,0 1-1,-4 2-4,-2 2-15,-3 0-14,-1 1 1,-1-3-6,0-1-3,-2-1 15,-2-1 20,-3-2 5,-2-4 0,-3 0 7,-5-2 7,-3-1 1,-2-1-4,-3 0-7,-3 1 5,-4 1 5,-2 2-3,-3 0 10,1 3-11,-4 0 13,2 4-14,1 2 5,2 8-8,1 4 0,1 5-3,4 2 3,1 1 0,4 0 3,5-2 2,5-4-1,2-6 0,1-4-2,1-2-1,-2-4-2,1-3 0,-3-3-2,-2-2 1,2-4-7,-2-2 1,-2 0 0,-1-4-5,0 3-1,-2 4 2,-2 4 4,1 6 1,-1 1-1,-1 6-7,1 7 8,1 6 6,-2 2 0,0 2-1,1-2 0,-1-2-4,2-5-3,3-1-11,-1-3-20,1-4-17,0-3-6,1-3-25</inkml:trace>
  <inkml:trace contextRef="#ctx0" brushRef="#br0" timeOffset="292866.211">19411 8039 153,'-2'-4'21,"2"3"-2,0 1 23,-3 2-28,3 7-12,-3 3 11,2 5 8,1 5 1,-1 4 3,1 5-6,0 1-7,0-1-5,0 1-6,-1-2 1,-1-2-2,0-6 0,2-4-1,0-7-2,0-4-7,1-1-10,2-5-17,1-1-21,3 0-18,5-7-28</inkml:trace>
  <inkml:trace contextRef="#ctx0" brushRef="#br0" timeOffset="293205.0782">19641 8132 158,'-5'-3'0,"-3"1"-32,-4 1 30,-1 1 3,-2 0 1,-2 2-2,6 3 5,-1 2 6,5 0-2,4 2-7,3 3 1,7 0-2,5 3 2,2 2 1,1 0 5,0 0 7,-1-1 4,-2 0 7,-2 1 4,-2-4 4,-4 0-14,-4-4-15,0-2-5,-5-1 1,-4-1-1,0-1 3,-1-2-2,0 0-3,-1-2-2,1 0-3,1-3-9,0-3-16,1 0-17,2-2-11,1-1-27</inkml:trace>
  <inkml:trace contextRef="#ctx0" brushRef="#br0" timeOffset="293601.5625">19671 8271 51,'17'-7'36,"-2"0"-17,-2 3 19,0 1-3,0 1-14,-3 0-10,1-1 1,-1-1-6,-2 1-4,1-1-1,0-2 2,1 1-2,0-3 0,1-1-2,-1-2 2,-2 0 2,0-1-1,-3 1-6,-5 2 0,0 4-8,-5 0 3,-7 2 1,-5 2 6,-1 1 2,-2 0 4,5 3 10,2 4 7,1 4-4,4 5-2,3 2-4,5 4 1,1 0 7,6 0-1,5-1 4,2-1-2,0-3 0,4-2-6,3-2 1,3-6 2,5-1-6,4-5-5,3-1-6,1-3 0,0-2-17,-8-3-29,-6-4-86</inkml:trace>
  <inkml:trace contextRef="#ctx0" brushRef="#br0" timeOffset="343141.6016">14755 3820 88,'-5'-5'44,"0"3"-17,3-1-11,2 2 16,-1 1 8,1 0-16,0 0-13,-1 0-2,3 0-5,5 1 0,4 3 0,7-1 2,5 4 2,3-3-4,6 3 1,1 0-3,1 0 0,0 0 1,2 0-1,0 0-2,-4-1 3,-2 0-5,-6 1-1,-7-4-19,-2 0-7,-3 1-3,-1-4-20,0 0 8,-4-4 4,0-4 7,-1 0 18,-3-3 15,1-2 2,-3 1 9,0-2 19,1 2 14,-1 4 9,-1 4-10,1 4 3,1 4-34,-2 5-6,4 4 16,-1 5 4,-3 2-3,0 0-6,-1 1-7,-6 0-7,-2-2-1,-4 2 0,-3 0-1,-3 0-2,-5 5-20,-5-1-65,-2-1-147</inkml:trace>
  <inkml:trace contextRef="#ctx0" brushRef="#br0" timeOffset="344089.8438">15361 9294 47,'0'0'11,"0"0"17,-1 0 9,0 0 28,1 0-11,-1 0-21,1 0-15,0 0-4,0 0-15,5 2 0,3 2 2,4 2 0,7-2 5,6 2-1,3-2 2,4 2-4,1 0 1,2 1-1,0 0-3,1 1 0,-3 2 0,-3-1-1,-4-1 0,-3-1-8,-2-2-12,1-1 0,-3-2-2,-2-2-5,-3 0-9,-4-4 1,-5-2 5,0-2-4,-5-4 6,0 1-28</inkml:trace>
  <inkml:trace contextRef="#ctx0" brushRef="#br0" timeOffset="344306.6407">15807 9279 39,'-3'-8'53,"-1"1"-7,3 4 3,1 3-16,0 1-22,1 5-11,4 4 6,2 1 21,4 2 2,3 1-2,0-1-5,0 1-1,0-2 3,-4 1-6,-5 0-16,-5-1-1,-9 2 2,-7 0 1,-9 3-1,-9-4-2,-4 3-6,-3 0-5,-2 0-24,-2 3-52,-2-5-115</inkml:trace>
  <inkml:trace contextRef="#ctx0" brushRef="#br0" timeOffset="355517.5782">1565 4316 0,'-3'-3'3,"-1"-3"40,0 4 1,0-4-16,-1-1-10,1 2-3,-1 0-9,3 0 2,-1 2-2,1 2 1,1-2 3,1 3 7,0-1-1,0 0-5,0 1-1,0 0 2,0 0-1,0 0 2,0 0-4,1-1-3,5-1 0,5-2-5,5 1-1,3 0 0,5-1 1,0 2-1,0-1 1,1 0-1,-1 1 0,2-1 1,1 1-1,-1 1 0,1 1 1,-1 0 0,3 0 1,-1-1 2,2-2 1,-1 3-1,2-1 0,-1 1-3,-2 1 0,0-1-1,-3 1 0,0-1 1,1 0-1,-1 3-1,-1-3 1,-3 4 1,-1 0-2,-4-1 1,-3 1 0,-2 0-1,-3 0 1,-3-1 0,-3-2 0,1 0 1,0 0-1,0-1 1,3 0 0,3 0 1,1-1-1,3-2 2,-2-1-2,-1-1-2,-2 2 1,-2 0 1,-2 0-8,-2 2-10,-2-2-16,1 0-13,-1-1-20,-1-1-32</inkml:trace>
  <inkml:trace contextRef="#ctx0" brushRef="#br0" timeOffset="355837.8907">2291 4198 58,'-3'0'16,"1"-3"4,2 3 16,0 0 0,0 0-18,0 0-6,0 0-1,3 0 2,4 0-4,2 2 5,3 0 0,0 2-6,2 1 1,0 0 1,0 2-2,1 1 3,-2-3-2,-1 0-5,-4-1 1,-1-1 2,-2-1 0,-3 0 1,1-2 2,-3 0 0,0 1-3,0 1 2,-6 2 5,-3 1 9,-8 2-5,-4 4-7,-5-1-5,-2 2-5,4 0-5,3-3-53,2-4-141</inkml:trace>
  <inkml:trace contextRef="#ctx0" brushRef="#br0" timeOffset="361081.0547">1492 9513 92,'-1'-7'1,"0"1"0,1 1 18,-2 1 4,2-2-9,0 0-3,0 0 3,2 2 4,-2 2-3,0 1-4,0 1-4,0 0-9,4 0-1,4 0 4,5 0 3,2 0-1,8 0 2,4-2-2,6-1 3,6-1-5,1-2 3,6-1-3,1 1 0,0-3 0,2-2-1,-3 0 0,0 2 4,-2 2 0,-5 1 1,-4 3 3,-4 0-3,-7 3-4,-2 0 5,-5 2-4,-4-1-2,-6 3 0,-3-1 0,-1-1 0,-2 1 0,1 0 0,0 0-2,0-2-9,-1 1-2,0-1-7,-1-1-5,0 0-1,0-2 9,0-3-1,0-3-13,-3 0-3,-3 1 18,-1-1 3,-1 2-14,-1 2 20,1 0 14,1-2 8,0 3 10,1-1-10,1 0-9,2 2 1,1 0-5,-1 0 5,2 2 6,1 0 10,0-1 5,0-1-4,0 2-7,1-1 2,4 0-11,1 0-4,3 1-1,1 0 3,1 0 3,-1 0-3,1 4 2,0 0 2,1 3-1,-1 2-2,-1 3-1,-3 2-1,0 0-2,-5 0-2,-1-1 0,-2 0 3,-5-1 0,-3-1 3,-2 0-2,-4 1 1,-4 0-3,1-1-2,-4 4-3,-1 0-25,-1-2-57,0-2-106</inkml:trace>
  <inkml:trace contextRef="#ctx0" brushRef="#br0" timeOffset="381708.9844">1510 4220 3,'-2'-2'4,"1"-3"-1,-1 3 29,1-1-3,-1 0 4,-1 0-8,1 0 4,0-2 1,-1 1-8,2 2 2,-2 0-3,1 1-11,0 1 3,0 0-8,-1 0-4,0 0-1,-2 0 0,0 4 0,-1 4-2,0 4 2,0 5 0,0 3 1,2 3 0,1 3 1,1-3-2,2-3 1,1-3 1,5-4 0,4-1-1,3-6 2,4-2-1,2-6 6,3-5 7,0-6-3,-2-4 1,-2-5 5,-5-4 1,-4 1 8,-4 2-6,-5 3-5,-3 3-10,-8 4-1,-4 3-4,-4 7-4,-7 8-11,-3 13-47,-8 9-66</inkml:trace>
  <inkml:trace contextRef="#ctx0" brushRef="#br0" timeOffset="383488.2813">9126 13111 52,'0'0'50,"0"-2"-15,-1 1-5,0-1-4,1 2-6,-1-1-4,-1 0 4,2 0 3,0-1-2,0 0 0,0 0-1,0 0-3,0-1 2,0 2-2,0-1 1,0 1-2,0 1-3,3 1-5,1 5-8,1 5 3,0 7 1,-1 7 4,-1 4-5,-3 1 3,0-2-1,-3-1-2,1-2 2,1-4-3,0-2 0,1-4-1,0-4-1,2-2 1,0-3-1,1 1 1,0-4-4,-2-1-20,0-1-21,0-1-23,-1 0-17,0-3 6,-2 0-62</inkml:trace>
  <inkml:trace contextRef="#ctx0" brushRef="#br0" timeOffset="383868.1641">9078 13376 61,'-4'0'11,"3"0"36,-2 0 16,2 0-19,1 0-6,-1 0 0,1 0-9,0 0-7,0 0-6,0 0-8,0 0 1,0 0 1,1 0-1,3 0 5,-1 3 1,7-1 4,3-1-5,2 0-2,5-1-4,1 0 0,3-1-2,-1-2 0,2-2-1,-2 0-2,1 0-2,-4-1 0,-3 2-1,-2 2 0,-3-1-1,-1 2-1,-4 1-2,-1 0-5,-4 0-4,-1 0-5,-1 0-10,-2 0-8,-2 0-7,-3 0-28,-3 0-14,-2 0-36</inkml:trace>
  <inkml:trace contextRef="#ctx0" brushRef="#br0" timeOffset="384229.4922">9001 13064 26,'-2'-6'41,"1"1"4,1 1 13,0 2 4,3 0-20,3 0-16,3 0 2,2 1 1,2 0-1,4-2-2,2-1-6,6-1-5,1-1-8,-1-1-1,-1 0-3,-2 1-2,-2 2 0,-5 1 0,-4 3-1,-3 0-1,-4 3 0,-1 3 0,-3 0-1,0 2 0,-3 1-17,1 1-15,2 0-16,1-1-40,7-1-24</inkml:trace>
  <inkml:trace contextRef="#ctx0" brushRef="#br0" timeOffset="384785.1563">10054 13195 17,'-5'-4'70,"0"-1"-19,2 2-2,0 0 7,1 2-2,1 1-13,-2 1-21,0 8-20,-1 5 2,-2 7 8,0 4 10,-1 2 0,0-1-7,1-3-6,0-4-4,2-4 0,3-5-2,1-4 1,0-5-2,0-1 3,1 0 7,3-7 0,2-4-8,0-4-1,2-3-1,-1-3-3,2-1-3,-1-3-1,1 1 4,1 3 0,-3 5 2,-2 6 0,-1 4 1,-3 4 0,1 2-3,0 3-4,3 6 5,0 1 6,3 5 7,-1 3-3,0 3 0,0-1 2,1 2-2,-1-4-5,1 0-2,1-2 0,0-1-2,0-5-10,0 0-15,-2-2-26,1-3-43,-2-4-53</inkml:trace>
  <inkml:trace contextRef="#ctx0" brushRef="#br0" timeOffset="385993.1641">10649 13148 143,'0'-6'6,"1"2"2,-1 2 33,0 2 5,1 0-22,-1 0-14,1 3-2,-1 5-1,2 5 12,-1 4 0,2 2-2,-1 1-6,0 0-4,2-3 0,-2-2-4,0-2-3,1-1 0,0-1-6,0-4-33,0-2-35,1-2-43</inkml:trace>
  <inkml:trace contextRef="#ctx0" brushRef="#br0" timeOffset="386436.5235">10755 13180 255,'2'-1'6,"0"1"-7,1 0 1,1 4 16,1 3-10,-1 3-4,0 4-1,-1 1 0,0 1 3,-2 0-1,3-3 1,-3-3-4,1-2 1,-1-3 1,0-2-2,0-3 2,-1-1 6,1-5-1,0-3-8,1-2-3,2-3-2,1-3-1,2 0 1,2-4-3,4 0-2,1 1 6,1 0 5,2 6 1,-2 6 6,-1 5 4,-3 3 1,-1 6-1,-2 6-1,-1 3 6,-2 2 2,0-1-6,-1 3-2,-1-1-6,0-1 0,-2 0-1,1-1-2,-2-4 0,0 1-2,0-5-9,-3-2-17,0-2-14,-2-2-18,0-2-20,-4-7-63</inkml:trace>
  <inkml:trace contextRef="#ctx0" brushRef="#br0" timeOffset="386604.4922">10693 12966 251,'0'0'-2,"0"0"-38,1 2 19,5 2 8,1 2-68</inkml:trace>
  <inkml:trace contextRef="#ctx0" brushRef="#br0" timeOffset="386933.5938">11099 13101 178,'1'-3'29,"-1"2"14,1 1 10,-1 0-13,0 5-23,0 4-3,0 3 0,-1 4 1,1 0 0,0 0-8,0-1-3,0-1-2,3 1-2,0 0 0,0-1 0,0-2-10,-1 0-10,1-2-21,0 0-27,0-1-29,-1-6-84</inkml:trace>
  <inkml:trace contextRef="#ctx0" brushRef="#br0" timeOffset="387180.6641">11274 13137 162,'0'0'16,"0"0"-7,2 0 27,0 1 12,1 1-21,6-1-8,1 1 0,7-2-7,1 0-5,5 0-6,0-1 0,0-1-7,-1 1-24,-4 1-27,-3 0-41,-5 0-67</inkml:trace>
  <inkml:trace contextRef="#ctx0" brushRef="#br0" timeOffset="387388.6719">11328 13215 198,'-4'1'7,"3"0"-3,1 0 27,3 0-7,4 1-4,3-2 0,5 0-12,2 0-5,1-4-3,3 2-6,1 0-50,-3-3-31,3 1-46</inkml:trace>
  <inkml:trace contextRef="#ctx0" brushRef="#br0" timeOffset="387724.6094">11723 13051 189,'-9'-3'15,"1"3"-4,-1 3 30,0 3-5,-2 4-22,0 5-4,3 5-1,0 6 2,4 0 2,4 0 3,4-3-2,5-5 4,3-6-3,5-1 2,1-6-1,3-4 1,1-2-7,2-6-2,-1-3-1,-2-3-2,-3-2-1,-5 1 0,-6-1-3,-3-2-1,-4-2-1,-7 1-4,-7 1-18,-10 3-24,-6 8-31,-8 4-51</inkml:trace>
  <inkml:trace contextRef="#ctx0" brushRef="#br0" timeOffset="390184.5704">12348 12957 21,'0'1'115,"0"1"-114,0 3 18,0 0 32,0 4 4,0 3-26,0 6-14,-5 5-7,0 4-2,-4 3 0,-2 1-1,1-4-4,-1-2 0,2-7 0,3-8 1,3-5 0,0-2-1,2-3 3,0-4 7,1-5-6,0-7-3,2-5-2,4-7-2,2-2-3,1-1-4,2 0 0,0 4 7,-2 8 2,0 6 0,-2 9-3,1 4 2,0 3-1,0 6 2,1 3 2,2 3 2,-2 4 6,-1 1 2,1 1 2,-1 2-2,2 2 2,0-1-12,1 1-1,-1-4-16,1-4-49,-1-1-39,2-7-93</inkml:trace>
  <inkml:trace contextRef="#ctx0" brushRef="#br0" timeOffset="390631.836">12960 13036 101,'3'-6'11,"-1"0"9,2 1 23,-3-2-3,1 3-18,-1 0-9,-1 1 2,0 3 3,-4 0-6,-4 3-14,-6 4-5,-5 4-3,-5 3 3,2-1 3,0-1 3,8-2 4,7-5-5,6 1 1,5-1-2,7-1 2,6 2 1,3 0-1,2-1 3,0 2 1,-4 1 3,-5 3 14,-2 2-5,-4 1-5,-4-1-4,-3-4-3,-1-2 0,-6 0 1,-2-1-1,-1-4 3,-3 1-3,0-2 3,-1-1-1,1 0-1,-1-1-1,2-3-3,3 0-12,3 0-23,3-2-30,3 0-54</inkml:trace>
  <inkml:trace contextRef="#ctx0" brushRef="#br0" timeOffset="391028.3204">13115 13101 307,'1'0'6,"0"0"-12,1 2-4,1 0 11,2 3 0,2-1 0,1-2 1,2 0 1,3-2-1,2 0-2,0-2 3,-1-1-1,-1-2 0,-3-3-3,-4 1-2,-3-2-5,-1 0 6,-2 0-5,-4 1-2,-3-1-2,-1 1 12,-4 2 2,1 1 3,-1 1 1,-1 4-5,1 0 1,2 2-5,3 3 6,3 2 1,1 2-1,1 3 0,2 3 1,4 1-1,2 1-2,4 2 0,1-5-1,0 1-2,2-5-10,0-5-11,2-2-13,1-3-41,-1-4-66</inkml:trace>
  <inkml:trace contextRef="#ctx0" brushRef="#br0" timeOffset="391648.4375">13397 13012 283,'0'0'12,"0"6"-21,1 3-2,0 5 14,-1 3 17,0 3-3,0-1-1,-3 0-6,0-1-3,2-1-6,-1-6 0,0-3 2,0-4-2,2-4 1,0-2 11,0-5-6,0-6-4,3-6-3,3-4-2,2-1-7,3-1-6,0 0-6,0-2-11,3 5-4,0 4 28,-2 6 5,1 8 7,-4 2-1,-4 2-2,-1 4 2,-1 3 3,0 3 0,0 2 3,-2 2 4,1 0-5,-1 0 0,0-2-3,1-3-4,-2-3 0,1-2 1,0-3 0,-1 0 0,0-1 4,2-1 3,0-4-3,3-2-5,1-3-3,2-1-3,1-2-6,2 0 1,0-2 10,4 3 0,1 1-1,-3 3 11,0 2 4,0 2 5,-1 2-1,-3 2-5,0 2-4,-2 2-7,0 2 0,0 2-2,-2 2 1,-2 2-1,-1 2 2,1 1 1,-3-1 0,0 0-1,0-3-2,2-1 0,0 0-3,2 1-7,-1-2-26,2 0-13,0-3-15,1-3-27</inkml:trace>
  <inkml:trace contextRef="#ctx0" brushRef="#br0" timeOffset="391848.6329">13868 12989 319,'1'0'16,"0"-1"0,2 0-14,0 0 22,4 1-7,1-2 5,4 1-13,2-2-7,0 1 0,0 2-4,2-2-21,-3 2-49,-3 0-41,-4 2-73</inkml:trace>
  <inkml:trace contextRef="#ctx0" brushRef="#br0" timeOffset="392036.1329">13902 13053 232,'-3'1'33,"0"2"-19,3-1 34,0 1-12,0 0-22,3 0-1,5 0 2,2 2-9,5-2-2,5 0-3,3 0-1,3-1-40,3-1-22,-1 0-41</inkml:trace>
  <inkml:trace contextRef="#ctx0" brushRef="#br0" timeOffset="392780.2735">14427 12926 96,'0'0'26,"0"-3"-22,0 2 23,-3 1-2,-1 0-20,-3 0-4,-2 3 0,1 4-2,-2 2 7,-4 4 11,0 6 3,3 4 1,-1 2-2,2 1-2,5-2-2,5-3-2,2-4-1,9-4 2,6-5 11,2-5 3,2-3-3,3-9-9,0-4-11,-4 1-2,0-4-1,-6-1-2,-4-1-11,-3-2-9,-2 1-10,-5-1-7,0 0-14,-5 4-18,-4 3-7,-5 4-71</inkml:trace>
  <inkml:trace contextRef="#ctx0" brushRef="#br0" timeOffset="432826.1719">15200 12879 109,'3'-5'49,"-3"2"-51,0 0-15,2 3 15,-2 0 2,0 3 1,0 1 3,-2 2 11,-1 4 5,-2 7-2,-2 3 9,-4 4-2,-4 4-1,-1 3-5,0 2-9,-1-5 0,4-3 0,4-7-4,4-9-4,5-5 0,0-4-4,7-12 6,3-6-2,6-9-3,2-4-12,3-6-6,-3-4 2,1 3 6,-1 1 10,-4 9 1,-1 9 10,-5 8 17,-1 7 3,-1 4-13,0 7-10,1 7 8,1 5 1,0 5 6,0 2 8,1 2-8,1-2-3,3 2-11,2-1-3,1 0-2,1-3-1,-2 1 0,-2 0-6,0 1-18,-3-4-21,-4-4-31,-1-6-35,-5-6-129</inkml:trace>
  <inkml:trace contextRef="#ctx0" brushRef="#br0" timeOffset="438017.5782">9273 13994 56,'-5'-4'68,"1"-1"-21,0 1-1,0-4-5,2 1 2,0 2-6,1 2-12,0 3-11,1 0-14,0 0 0,1 7-1,2 4 13,2 2 3,-1 4 1,-1 4-1,-1 3-3,-1 4-7,-1 2 1,0 0-4,0-2 1,0-3-2,0-2 0,3-4-1,1-2-1,3-4-11,0-3-20,0 0-17,-3-4-24,0-2-40</inkml:trace>
  <inkml:trace contextRef="#ctx0" brushRef="#br0" timeOffset="438246.0938">9181 14331 258,'-5'1'18,"4"-1"-8,1 3 10,5-1-8,5 0-2,4-1 10,6-1 3,2-5-7,1-1-7,1-1 0,-5 2-7,-3 3-2,-3 1 0,-3 1-2,-1-2-10,-2 2-18,-1-1-13,0 0-21,-2-1-25,-3-3-78</inkml:trace>
  <inkml:trace contextRef="#ctx0" brushRef="#br0" timeOffset="438530.2735">9135 13945 175,'-4'-8'5,"1"0"15,3 1 16,3 3 6,3 1-19,5 2-10,4 1 3,5 0 5,1 1 5,4 0-2,0 0-11,1-1-6,-2 0-4,1 0-1,-2-1-1,1 1-1,-4 0-12,2 2-30,1 1-44,1-3-36</inkml:trace>
  <inkml:trace contextRef="#ctx0" brushRef="#br0" timeOffset="438941.4063">9976 13971 256,'3'0'2,"-3"-2"-4,0 2 8,0 2 25,0 3-18,0 3-9,0 7 5,-3 3 6,-1 4 6,-3 3 1,-2 1-6,-2 0-2,0-2-6,-1-5-4,2-4 1,4-6-4,4-5-1,2-4 1,0-5 2,2-6-10,4-6-6,3-3 1,1-4-1,2-6 1,1 1 3,-2 0 5,1 1 2,-2 6 2,-2 8 0,-1 8 1,-1 6 4,1 6 3,1 7 6,-1 5 5,2 1 9,-1 4-2,-1 3-10,1 2-8,1 1-3,3 2-6,3 0-14,4-3-54,1-4-68</inkml:trace>
  <inkml:trace contextRef="#ctx0" brushRef="#br0" timeOffset="439274.4141">10586 13951 340,'0'0'2,"0"0"5,0 6 7,2 4 14,3 6-3,2 3-2,-2 1-10,1-2-7,-2 0-4,0-2 1,1-1-3,-1 0-15,-1-3-29,3-2-40,0-3-28,0-7-85</inkml:trace>
  <inkml:trace contextRef="#ctx0" brushRef="#br0" timeOffset="439689.4532">10717 13954 48,'2'0'265,"0"0"-258,3 4-3,1 4 12,2 5 7,0 5-7,-3 1-7,-1 1-6,-2-1-1,-1-1 1,0-3-2,0-4-1,-1-2 1,0-4 0,0-2 1,0-3 0,0-1 4,2-5 4,2-6-7,1-4-2,1-1-1,2-5 0,1 2-1,0 0 0,2 5 1,-2 4-1,2 2 1,2 4 4,-4 3 4,0 1 4,0 1-4,0 0-1,0 3-1,1 3-1,0 2-2,3 2 0,-3 2-2,-1 1 1,-1-1-1,-3 2 0,-2-2 0,-3-1-1,0-1-6,0-3-5,0-1-14,-3 1-22,-4-2-23,-3-1-46</inkml:trace>
  <inkml:trace contextRef="#ctx0" brushRef="#br0" timeOffset="439897.461">10618 13795 356,'-4'-3'2,"3"1"-2,1 2-2,6 3-7,6 2-40,5 1-43</inkml:trace>
  <inkml:trace contextRef="#ctx0" brushRef="#br0" timeOffset="440313.4766">11096 13948 241,'-3'-4'5,"1"2"0,1-2 53,1 0-9,0 1-31,7-1-4,1 1-11,4 0 2,3 1 3,3 2 2,1 0-6,-5 5 5,0-1-6,-6 2-3,-4 1-1,-3 1 1,-3 3 0,-7 2 0,-4 0-6,0-1 0,-1-2 6,3-1-1,5-2 1,3 0 1,2-3 1,1 0-2,0-1 0,4-2 1,2 0 1,1-1-1,4 0 1,3-3 2,0 0-4,3 0 0,-1 0 1,2-2-13,-2 3-30,2 0-35,-3 0-26,0 0-86</inkml:trace>
  <inkml:trace contextRef="#ctx0" brushRef="#br0" timeOffset="440556.6407">11437 13976 64,'1'-5'212,"-1"1"-193,1 3 27,2-1 14,1-1-31,3 2-19,2-1-5,3-1-3,1 2 0,2 1-2,0 0-1,-1 0-20,-2 1-25,-1 2-18,-3 0-39,-5-1-76</inkml:trace>
  <inkml:trace contextRef="#ctx0" brushRef="#br0" timeOffset="440736.3282">11417 14051 272,'-5'1'5,"3"3"-7,2-2 8,0 1 13,4-2-6,5 1 1,3-2-6,1 0-7,7-2 2,-1-1-8,4 1-39,1-3-36,0-1-81</inkml:trace>
  <inkml:trace contextRef="#ctx0" brushRef="#br0" timeOffset="441180.6641">11842 13856 204,'0'-5'17,"0"-2"-17,0 3 16,0 3 32,-1 1-26,-3 0-18,-4 1-3,-2 8 1,-2 1 4,-2 7 4,-2 3 0,2 3 1,3 2 6,3 0 2,3-4-8,3 0-3,2-6-1,5-1-1,4-3-2,4-3 2,3-5 4,3-3-1,3-5-1,1-5-2,0-3 0,0-2 2,-1-2 6,-1 0-11,-5 0-3,-6-2 2,-5 1 2,-5-2-2,-2 5-2,-6 2 0,-3 7-8,-7 5-18,-4 2-12,-5 6-36,-2 0-85</inkml:trace>
  <inkml:trace contextRef="#ctx0" brushRef="#br0" timeOffset="441731.4454">12338 13797 350,'0'-4'5,"0"1"-4,0 3-1,0 2 0,0 5-5,-1 5 9,-2 6 4,-3 4 8,-2 4 8,-2 1-9,1-2-9,-1-6-1,4-5-2,4-5-1,2-6-2,0-3 3,7-6 6,3-7-4,3-4-4,0-5-1,2-1 0,-2-3 0,-1-2 0,3 0-1,0 2-3,-1 6 1,-1 6 1,-5 9 1,-1 6-1,-2 10 0,0 3 4,2 3 5,-1 3 7,1 3 2,0 2-3,1 4-1,2 0-4,-1 0-6,0-1 0,-2-3-2,-1-4-4,-2-3-23,-1-2-37,1-4-73</inkml:trace>
  <inkml:trace contextRef="#ctx0" brushRef="#br0" timeOffset="442236.3282">12959 13673 357,'2'-5'6,"-1"3"-6,-1 1 0,0 1-6,-5 2-3,-3 3-1,-3 3 2,-2 1 5,0 1 2,1 0 0,4 4 0,4 3 0,3 0 1,4 0 0,6-4 2,3 0-1,4-1 6,2 1 5,-1-3 6,-2 2 3,-3-3 1,-4 0-10,-3-3-5,-4-1-6,-1-2 2,-3 1-3,-5-3 1,-1 1-2,-3-1-1,-3-1 1,0 1 1,-2-1 0,0 0-1,0-1-6,4-2-14,1 0-31,5-1-59,4-1-123</inkml:trace>
  <inkml:trace contextRef="#ctx0" brushRef="#br0" timeOffset="442595.7032">13108 13814 293,'10'-5'9,"-1"4"-10,-1-1 1,-1 1 0,0 1 0,2 0 2,0 0-1,2 0 1,1-1-2,1-2 4,-2-3 0,-1 0-2,-2-2 2,-4 0 1,-2-1-2,-2 0-1,-4 1 0,-2 2-1,-5 2-2,-2 3 1,-2 1-1,-3 4 6,0 4 4,3 5 2,1 1-2,6 1-3,5 3-1,3-2 0,3 2-2,5-2 4,4-2 0,3-3-1,3-4-3,0-1-3,2-5-37,2-1-63,0-3-131</inkml:trace>
  <inkml:trace contextRef="#ctx0" brushRef="#br0" timeOffset="443159.1797">13379 13787 12,'2'2'316,"0"-1"-324,1 3-5,1 1 22,-1 2 20,1 1-8,1 0-8,-2 1-8,-1 0-5,-2-2 2,0-2-3,0-3-3,-1-2 3,1 0 5,0-2 0,0-2-1,0-4-2,3-1-2,1-3-12,1 0-1,3-2 7,0-2 5,3 1 0,-1 0 0,1 2 2,1 3 2,1 4 6,-1 2 7,-3 4 5,-2 0-9,-2 0 1,1 4-8,-4 5-3,1 4 0,-2 3-1,-1 1 1,-1 0 2,-2-2-3,-1-1 2,2-2-1,1-4-1,0-3 1,0-3 4,1-2 2,0-2 17,2-3 2,4-3-18,2-4-6,2 1-2,3-3-1,1-2 0,3-1-1,0 2-6,-1 1 3,-4 5 3,-3 7 2,-3 2-3,-3 3-1,1 7-1,-1 3 4,-1 4 1,-2-4 3,2 1-3,-2-3 0,2 0-16,4-3-25,2-2-34,4-2-46,2-4-102</inkml:trace>
  <inkml:trace contextRef="#ctx0" brushRef="#br0" timeOffset="443368.1641">13865 13729 298,'0'0'23,"0"0"-4,0 0 18,2 0-15,0 0-11,2 1 1,4 1-3,4-1 3,3-1-8,4 0-1,1 0-3,-2 0-4,0-3-16,-2 3-22,-1-1-25,-4 1-19,-3 4-107</inkml:trace>
  <inkml:trace contextRef="#ctx0" brushRef="#br0" timeOffset="443542.9688">13908 13811 166,'-5'3'14,"0"-1"-6,3 1 38,2-1-2,0 0-24,2 1-1,5 0-1,2-1-5,4-1-6,1-1-6,2-1-6,5-3-21,1-2-34,3 0-39</inkml:trace>
  <inkml:trace contextRef="#ctx0" brushRef="#br0" timeOffset="443935.5469">14390 13648 176,'0'-6'8,"-1"-1"-2,-2 2 25,0 0 21,-1 2-20,0 0-17,-1 3-2,-2 0-8,-1 3-2,-1 5-2,1 3 3,-3 4-1,4 3 7,1 4-6,1 1 2,3 0 1,2 0 7,1-4 1,3-5-1,3-1-2,2-5-2,4-1-1,1-4-2,3-3-2,4-2-1,0-4-1,-1-3 0,1-1-3,-3-1 1,-5-3-2,-3-2 1,-3-3 1,-6-1-3,-2 0 1,-8 2-3,-7 5-3,-6 1-15,-7 7-45,-5 2-48</inkml:trace>
  <inkml:trace contextRef="#ctx0" brushRef="#br0" timeOffset="455443.3594">9423 15005 33,'0'-6'8,"-1"0"12,1 0 25,0 1-9,0 0-8,1 0-4,0 1 3,0 1 0,-1 2-4,0 1-6,1 0-10,-1 0-4,0 0 1,0 3 6,1 2-2,0 1 5,-1 4 1,3 3 2,-1 3-2,2 5 5,0 3-8,-1 0 0,-1 1 1,-1 1-1,1-3-1,-2-3-2,1-3-1,0-2-5,0-4 1,-1-3-1,1-2-3,0-1 2,-1-3 0,0-1 1,0-1-2,1 0 1,-1 0-5,0-1-6,0-2-16,0 0-21,-2-1-23,2 0-47</inkml:trace>
  <inkml:trace contextRef="#ctx0" brushRef="#br0" timeOffset="457663.086">9904 15013 20,'-3'-2'22,"1"0"12,1-2 16,1 0-18,0 1-18,1 1-4,-1 0 2,1 2 2,-1 0-3,0 0-9,1 1-2,-1 1 7,0 1 1,0-1 5,1 0-2,-1-1 2,0-1 7,2 0 3,-1 1-4,4-1-12,5 2 0,5-2 0,5 2 0,2-2-5,2 1 5,0-1-3,-5 0-1,0 0-1,-2 0 1,-2 0-3,-3 0 1,-5-1 1,-2 1 0,-4-1-1,-1 0 6,0 0 7,-1-1-10,-1 1-4,-1-2-1,0 2-2,2-2-9,-1 1-8,2-1-11,1-1-24,3 2-16,4-2-38</inkml:trace>
  <inkml:trace contextRef="#ctx0" brushRef="#br0" timeOffset="458286.1329">10398 14913 14,'0'-1'26,"-1"0"38,-1-2-17,0 2-27,0 1 2,1 0-1,-2 0 1,0 0-3,-1 0-3,-1 0-9,-1 0-1,-1 1 0,1 3-3,0 2 2,-1 2-3,-1 2 4,-2 3-1,0 1 0,-1 0 2,2 2 1,1-2 0,0 1 2,2-1 4,3 1 0,2 1-4,1-1-4,1-1 6,4 0-6,0 0 1,2-1 0,-1-3-3,1 1-1,0-2-1,3-1 1,1-1-1,2-2-1,0-2 2,2-3 0,1 0-3,-1-3 2,2-2-1,0-1 1,-1-4-1,0-2 2,-2-1-2,-4-3 2,0 0-3,-3-2 3,-2 0-3,-3-1 1,-2 1 1,0 1-2,-3 0 1,-2-2-1,-3 1 0,0-2 0,-2 1 0,-1 5 0,0 1-1,-2 3-4,0 3-2,-1 3-3,2 2-4,0 2-9,3 2-3,2 4-19,0 4-15,2 3-7,1 0-37</inkml:trace>
  <inkml:trace contextRef="#ctx0" brushRef="#br0" timeOffset="458707.0313">10960 15005 222,'-3'-1'4,"1"-2"-2,-1 3 34,1 0 3,1 0-19,1 0-4,0 0-12,0 0-3,0 1-2,2 2 0,3-1 3,4-1 0,2 1 1,2-1 4,4 0 0,-2-1-4,2 1 1,0-1-2,-2 0-1,-2 0-1,-2 0 1,-3 1-2,-2-1-3,-2 0-16,0 1-14,-2 0-21,-1 0-18,-1 1-46</inkml:trace>
  <inkml:trace contextRef="#ctx0" brushRef="#br0" timeOffset="458947.2657">10938 15144 232,'0'0'37,"0"0"-9,3 0 20,3 0-15,6-1-21,3 0 3,3 0 3,2 0-1,-1-1-1,2 2-4,-4-1-2,0 0-5,-2-2-1,-4 2-4,-4-1 1,-4 0-2,-1 1-3,-2 1-12,-3 0-14,-4 0-37,-3-1-79</inkml:trace>
  <inkml:trace contextRef="#ctx0" brushRef="#br0" timeOffset="463058.5938">11617 14882 45,'0'-2'47,"0"1"-15,0-2-5,0 1-6,0 0-2,0 0-3,0 1-4,0 1-9,0-1-3,1 0 0,-1 0 1,0 0-1,0 0 0,-2-2 0,-2 1 1,-1 0 1,-2 2-2,-1 0 0,-3 0 2,-1 2 2,1 1 1,0 2-4,2 0 1,2 2 1,0 1-3,1 0 1,0 5-1,-1 5 6,1 5 1,1 2 0,1 0 8,2 1-9,1-2 0,1-2 1,3-2 4,2-3 3,3-2-2,-1-5-2,4-1 0,3-4-2,0-2 3,4-3-5,1 0-1,1-4-1,-1-4-2,-1 0-1,1-3 0,-2-5 2,-3-1-1,-2-1 2,-3-1-2,-2-1 1,-3-1-2,-4 1 2,-3 1-2,-6-3 1,-4 2-3,-1 1 2,-3 5-1,0 3-3,2 4-4,2 7-9,3 1-15,1 9-24,1 5-36,3 3-40</inkml:trace>
  <inkml:trace contextRef="#ctx0" brushRef="#br0" timeOffset="463614.2579">12002 14999 284,'-1'-4'8,"-1"0"-9,2 3-8,1-1 12,3 1-2,2 1 3,4 1 1,2 4 5,4-1 4,0-2 6,4 0-1,3 0-5,-2 0 0,3-2-3,0 0-3,-3 0-3,-1 0-1,-1 0-3,-3-2-1,-3 0-5,-2 0-9,-2 0-8,-1-2-11,-2-1-9,-2 2-7,-2-2-3,-2 0-35</inkml:trace>
  <inkml:trace contextRef="#ctx0" brushRef="#br0" timeOffset="463899.4141">12179 14869 221,'-1'0'29,"0"0"11,1 0 0,0 0 9,0 0-30,0 1-12,0 4-5,0 3 1,1 6 2,1 4 9,-2 7-4,1 3-6,1-1-1,-2 1-3,0-4 2,2-2-2,2-3-2,-1-2-10,3-2-14,0 1-21,1-2-25,0-4-23,2-3-99</inkml:trace>
  <inkml:trace contextRef="#ctx0" brushRef="#br0" timeOffset="464486.3282">12633 14849 51,'1'-4'28,"0"1"7,-1 1 0,0 1-9,0 1-9,0 0-5,-1 3-8,-2 2-2,-1 4 10,-2 4 7,-1 6 1,0 4-2,1 6-5,1 1-1,1 1-1,0-1 4,2-3-2,2-4-1,3-5-4,3-3-1,2-4 1,3-3 5,-1-4 4,2-4 0,4-1-1,-1-7 0,2-1-7,0-4-5,3-2-2,-3-2-2,1-2 4,-3-2-3,-3-2 0,-5-5 1,-1 0-3,-4-3-6,-2 2 3,-4 4 2,-4 6 1,-3 5 0,-5 3 1,-3 7-4,-4 4-13,-5 6-30,-7 6-42,-3 1-80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10-15T18:50:35.4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14372 1992 47,'0'-4'20,"2"-2"-15,-2 1-9,0 0 10,0-1 22,0 3-5,0 0-4,0 1 2,-2 2-1,-1 0-3,-2 0-11,-4 1-6,-2 2 0,-5 4 0,-1 1 0,-1 0-1,-3 2 3,-2 2 0,1 0 9,1 1 1,4-1 4,3-5 2,6-4-7,5 2-8,3 0-3,0 0 1,6 0-1,6 1 3,4-1 0,3 1 3,2 1 6,1 1-2,-3-3 3,-2 3-3,-1 4-2,-2 2 0,-3 2-4,-3 1-1,-3-3-2,-3-4 1,-2 1 2,-2-2 6,-5 0 6,-4 1-6,-2-2-2,-2 0-4,0 1-1,-2-2 0,1-2-2,3-2 0,4-1 0,3-1-2,3-1-15,3 0-36,3-3-68,6-2-96</inkml:trace>
  <inkml:trace contextRef="#ctx0" brushRef="#br0" timeOffset="528.3203">14483 2048 347,'0'-4'-1,"-2"1"-4,1 3 6,0 0 27,-1 0-14,1 4-11,-3 3-5,3 5 4,1 6-1,-1 5 2,1 6-1,0-1 2,2-3 0,3-6-2,3-4 0,3-2-2,3-3 2,1-5-1,2-5-4,-1-1-5,1-6-1,-3-3-3,-1-1-1,-3-3-2,-2-2 9,-1-4-2,-3 1 2,-2-3 4,-2 5 2,0 8 1,0 6 3,0 2 9,-2 2-1,-2 8-12,-1 10 4,1 8 10,2 5 0,1 4 2,1 2-2,0 3 1,1 5 3,3 1-2,-4-1-1,2-3-7,-2-4-3,-1-4-1,-3-8-2,-1-3-2,-2-3 1,0-6 0,-3-3 1,0-4 0,-1-3 1,1-4-2,-2-2 0,1-10-6,0-6-19,2-11-36,5-5-44,4-8-70</inkml:trace>
  <inkml:trace contextRef="#ctx0" brushRef="#br0" timeOffset="980.4687">14799 2138 302,'4'-6'87,"0"5"-87,-1 1-5,1 4 6,0 8 12,-2 2-6,1 4-6,-3 2 2,0 0 0,0-2 3,-3 0-6,2-3 1,-1-6 0,1-2-1,1-4 2,-2-3-2,2-1 7,0-6 3,2-2-11,2-6-7,0-4 0,2-5 4,0-6-4,3-2 3,-2-1-1,2 5 4,-1 9 4,1 6 0,-1 7 1,0 2 4,1 2 0,-1 2 0,1 2-1,0 7 4,0 4-1,-1 2 1,0 4-1,0 6-2,-2 2-1,-2-2-3,-4-1-1,0-6-2,0-1 0,0-1-21,0 0-16,4-5-8,1-3-16,3-1-8,4-5-8,0-4-42</inkml:trace>
  <inkml:trace contextRef="#ctx0" brushRef="#br0" timeOffset="1255.8593">15176 2101 144,'8'-19'37,"-4"6"-20,-1 2-9,-3 3 21,-2-1-7,-3 2-10,-2 0-2,-2 2-2,-4 2-2,2 3 6,-2 5-8,0 2-2,1 7 0,1 5 2,2 9 6,3 4-3,3 4 3,3-2-5,2-2-1,5-8 1,2-2 2,5-6 1,3-5-5,3-5 0,3-6-2,1-6-11,1-7-26,-1-7-19,2-4-22,-1-8-72</inkml:trace>
  <inkml:trace contextRef="#ctx0" brushRef="#br0" timeOffset="1537.1093">15407 1846 253,'-3'-2'4,"2"1"-1,1 1 5,0 1 29,0 4-14,-1 6-7,1 6 4,0 5 7,0 6-4,0 4-4,0 3-6,-2 3-7,-1 1 1,0 0-6,2-6 1,0-7-1,2-4 0,3-7-2,3-4-3,-2-4-5,-1-3-19,0-4-34,-1-1-19,-2-5 5,0-5-41</inkml:trace>
  <inkml:trace contextRef="#ctx0" brushRef="#br0" timeOffset="1812.5">15420 2128 41,'0'-9'66,"0"-2"-19,0 4 7,4 0-13,0-1-12,1-1 7,1 1-9,0-2-7,0 2-4,1-1-1,1 2-2,0-1-5,0-1 0,-1 5 2,0 3-2,0 1-1,-1 3-2,-2 7 1,2 2-1,-2 3 2,-2 6 1,0-1-1,-1-3-4,-1 3 0,0 0 0,0-2-1,0-3-1,0-4 0,-1-3-5,1-4-12,1 1-20,5-3-29,1-2-25,3-5-56</inkml:trace>
  <inkml:trace contextRef="#ctx0" brushRef="#br0" timeOffset="2164.0625">15646 1994 387,'2'-3'4,"1"0"-18,1 3 21,3 0 11,0 3-4,1 5-5,0 5 5,0 4 2,-2 2-5,-1 4-5,-1 2 0,-4 1-4,2 0-1,-2-5 1,-2-6-1,-3-1 0,2-3 0,-1-4-1,-1-3 2,0-2-2,1-2-1,1-2 1,0-5-1,3-6 1,0-9-1,5-7-2,3-6 1,3-2-8,3 3-3,3 5-3,1 9-4,2 4-11,-2 5-2,1 4 6,-3 4-50,-2 1-38</inkml:trace>
  <inkml:trace contextRef="#ctx0" brushRef="#br0" timeOffset="2559.5703">15941 1965 72,'1'1'107,"-1"-1"-93,0 0-7,0 0 48,0 0-3,1 0-17,-1 0-13,0 0-6,0 4-5,0 0 4,-1 1-5,-1 2-5,-2 0-2,-1 2-1,-1 5 1,-1 4 0,1 1 1,-1 5 5,2 4-2,1 0 3,3-2-6,1-5-1,3-2-1,5-5-1,3-5 4,-1-4-2,7-1 1,1-4-1,2-5 1,1-4 0,-2-2-3,-4-1 3,-1-5-4,-7-4 1,-6-4-1,-2 0-2,-9 3-2,-7-1 1,-4 3-5,-5 3-5,-2 0-3,1 9-14,3 1-17,4 2-15,8 2-33</inkml:trace>
  <inkml:trace contextRef="#ctx0" brushRef="#br0" timeOffset="3012.6953">16117 1988 404,'5'-1'-2,"0"-1"-12,2 2 10,0 1 10,3 5-2,-3 4-1,1 5 2,-1 8 5,-5 1 3,-2 5 3,-2 1-5,-5-1-5,-1-7-4,-2-7 0,4-3 0,2-7 0,2-5 0,2-3 7,1-9-5,3-9-9,3-4 0,3-5 0,1-3 2,4-1-1,1-3-5,4 3-7,-2 6 4,0 6 8,-3 12 5,-4 7-1,-1 3 4,-3 5 11,0 5-4,-1 4-3,-4 4 6,-1 3 0,-1 3-3,0 2-1,0-1-7,2-1 0,3-1-3,4-3-2,2-5-12,3-3-27,3-7-2,1 0-6,2-5-32,0-5-29</inkml:trace>
  <inkml:trace contextRef="#ctx0" brushRef="#br0" timeOffset="3320.3125">16507 2001 165,'2'-7'61,"-2"4"-17,0 1 22,-2 2-12,-1 0-25,-3 2-17,-3 8-4,0 6-3,-3 6 0,4 3 1,2 0-5,4 0 0,2-5 0,5-1 0,5-3 3,5-5 5,1-5 9,3-6-6,-1-4-7,0-7 0,-3-3-2,-1-2 0,-4-3-1,-6-2 0,-1-3-1,-3 0-1,-3-2 0,-6 1-1,-2 5 1,1 6-2,-2 3-7,1 6-28,5 5-45,2 0-36,4 7-33</inkml:trace>
  <inkml:trace contextRef="#ctx0" brushRef="#br0" timeOffset="3740.2343">16703 2014 307,'3'-9'16,"0"-2"-9,-2 3 48,0 3 15,0 1-30,-1 3-15,0-1-5,0 2-19,0 5-4,0 5 2,0 7 2,1 4 1,0 2-2,2-2 0,2-2 0,1-3 1,0-2 0,1-7 0,-2-3 1,3-4 0,0-7-1,0-3 2,2-3-2,0-4-2,1-1 0,0-2 0,1 0-1,0-2 2,-2 1 0,-3 2 0,0 7 0,-5 5 1,0 4 0,-2 3-2,0 0-1,0 6-6,-4 5 10,1 7-1,-3 1 3,1 2-3,1 3-1,3-2-3,1-3-17,4-2-20,4-7-18,2-6-12,4-4-41,3-3-85</inkml:trace>
  <inkml:trace contextRef="#ctx0" brushRef="#br0" timeOffset="4055.664">17079 1924 291,'-4'-6'34,"-2"1"-20,-2 1 26,-1-1 5,-2 3-22,-1 2-10,2 0-10,1 4-1,2 3-3,3 1-1,4 2-1,0 2 3,7 3 1,3 3-2,0-1 2,1 0-1,-1 1-1,-2-1 4,-5 1-3,0-3 2,-3 1 4,0-3 1,-3-2 1,-3-2-1,-2-4-2,-2 0 1,-2-1 1,-2-2-3,-3-2-2,-5 0 0,1-6-3,-2-3-21,2-2-68,4-4-149</inkml:trace>
  <inkml:trace contextRef="#ctx0" brushRef="#br0" timeOffset="4748.0468">17805 1939 183,'4'-5'9,"-3"1"-8,-1 0-1,0-1 29,-1 2-4,-2-2-19,1 1-4,0 2 2,-1-3 1,-1-1-4,-1 1-1,-1 1 5,-3 1 6,-5 2-2,-3 1-6,-3 4-3,-2 5 6,1 4 2,-2 2 0,6 3 2,6 5-1,3 0-1,3 1 3,5 0-1,0 0 4,7-2 1,3-5-2,1-2-6,4-3-1,4-4-4,1-3 1,4-6-5,0-6-11,4-4-26,-1 0-40,3-5-65</inkml:trace>
  <inkml:trace contextRef="#ctx0" brushRef="#br0" timeOffset="5040.039">17996 1952 292,'-4'-2'0,"-3"2"-4,1 2 2,-2 7 16,0 0 0,0 1 2,2 5 2,3 3 3,3 5 1,2 0-4,3-2-9,4-2 0,3-5 0,3-4 1,4-6 6,1-4 2,1-3-7,-2-6-6,-3-3-1,-6-4-4,-4 0 0,-3 1 0,-3-3-5,-4-2-5,-6 0-2,-4 2 1,0 2-14,1 6-27,-1 4-9,4 3-6,3 3-45,7 2-33</inkml:trace>
  <inkml:trace contextRef="#ctx0" brushRef="#br0" timeOffset="5616.2109">18148 1967 223,'10'0'17,"0"3"7,4 1 38,-2 1-11,1 2-22,-2 3-4,-1 1-8,-1 2-6,0 6 1,-1 1-5,-4-2-2,-1-2-2,-3-1-3,0-6 2,-1-4 0,-1-1-1,2-4 0,-3-5 6,1-3-5,1-3-4,1-5-2,2-6 0,5 1 0,3-4 1,1 1-3,3 4-2,-1 3 2,0 7 4,-1 6-1,0 4 2,-2 0 1,0 7 2,-1 2-2,-1 3 4,-1 3-1,-3 4 2,-1 2 3,0 1-2,0-4-1,-1-2-1,2 0-3,-1-5 0,0-2 1,0-4-1,-1-2 0,-2-1-2,2-2 7,-1-2 1,3-8-6,-1-4-2,4-4-2,3-2 0,0 0-2,1-3-2,2 4 5,-2 2 0,-1 5 1,-1 5 0,0 2 0,-4 3 1,0 2-1,-1 5 2,0 3 2,0 1-2,-1 1 0,-1 1-1,-2 5 2,0 0-2,0 0 0,0 2-8,1-4-39,1-3-63,0-4-70</inkml:trace>
  <inkml:trace contextRef="#ctx0" brushRef="#br0" timeOffset="6219.7265">18710 1956 307,'0'-2'64,"0"2"-64,0 1-13,1 4 12,-1 5 18,0 5-4,0 9-2,-2 2 9,-2 0-7,0-2-6,-1-4-2,3-6-2,0-6-3,0-5 2,2-3-1,0-4 8,2-6-11,4-6-9,0-6 4,1-2 0,1-1 3,0-3 3,2-1 0,1 4-1,-1 5 2,-3 7 0,0 8 3,-4 5-2,1 4-1,0 1 2,-1 4 1,0 6 5,-1 2-3,0 1-1,1 0-1,0-2 2,1-1-2,2-3-1,-1-5 1,1-1-1,-1-4 0,0-1 2,-1-1 0,-1-2 0,1-2 1,0-3-2,0-2-3,1-4-1,-1 1 0,3-1 2,2 0-1,-1-5-1,4 2 2,0 1-1,-1 4 0,0 3 0,-2 4-1,-2 3 1,0 1 2,-1 3-1,-2 4 0,0 4 3,-3 3 2,-1 4-1,-4 0-2,-3-1 1,1 1-4,1 0 1,3-1-20,4-3-27,5-1-30,7-3-36</inkml:trace>
  <inkml:trace contextRef="#ctx0" brushRef="#br0" timeOffset="6627.9297">19102 1934 376,'0'-2'-13,"0"2"-2,-2 7-12,0 4 52,-1 2 6,0 1-7,0 4-7,0 3-3,2 1-6,1-1-2,3 0-5,2-4 1,4-4 1,0-4 1,0-5 0,1-4-2,1-5 0,2-6-6,1-5-3,-2-5-1,0-2-5,1-4 0,0 0 9,-1 0 3,1 1 3,-5 6 0,-2 5 5,-4 7-1,0 6 2,-2 1 4,0 1-7,0 1-6,-4 4-4,0 8 6,0 3-1,-1 3 0,1 3 0,0 1-1,3-1-6,1-2-37,5-6-32,2-4-41</inkml:trace>
  <inkml:trace contextRef="#ctx0" brushRef="#br0" timeOffset="7032.2265">19375 1949 363,'0'0'2,"0"2"-9,0 3 2,-3 5 12,-1 5 3,-1 5 9,-1 2 8,-3 2-9,0-3-6,1-4-5,2-5-3,1-4-3,3-6 1,1-2-3,1-2 2,2-7-1,3-5-10,2-4 1,4-5 0,3-3 2,1-4 5,2-1-3,1 1-5,1 1-2,-1 6 4,-3 7 8,-1 6 1,-3 6 4,-1 4 5,0 4-1,-2 6-8,-2 3 3,-3 4 9,-2 5-2,-1 2-1,0 1 0,-2 2-5,-1-4-2,3 0-2,-3-4-6,3-5-21,0-3-27,3-8-55,5-3-132</inkml:trace>
  <inkml:trace contextRef="#ctx0" brushRef="#br0" timeOffset="7232.4218">19703 1901 387,'1'0'4,"-1"1"-10,-1 6-3,-5 6 19,-1 2 0,-2 3-3,0 4-4,2 0 1,0 3-1,5 1-1,2-2-1,8-3-5,2-4-23,1-8-58,1-6-2,0-6-115</inkml:trace>
  <inkml:trace contextRef="#ctx0" brushRef="#br0" timeOffset="7391.6015">19809 1735 436,'-9'-2'-5,"2"2"0,4 1-2,-1 3 0,2 3 6,2 2-22,0 1-74,4 0-36</inkml:trace>
  <inkml:trace contextRef="#ctx0" brushRef="#br0" timeOffset="9255.8593">20071 1914 204,'-9'0'-25,"1"-1"-25,-2-2 59,2-1 23,0 1-8,0 0 1,1 0 7,0 1 3,-2 1-7,-3 1-9,2 1-3,-3 2-1,-1 4 9,2 4-1,-1 2-9,3 3-5,2 4-6,3 1-1,5-1-2,2-2 1,8-2-1,7-3-11,3-3-20,6-1-11,4-5-12,2-4 2,2 0-18,-1-10-30,-2 0 41,-5-4 52,-3-1 6,-7-3 12,-7 0 56,-7 0 0,-3 0-5,-5 5-17,-2 2-7,-4 0 7,-2 4-5,-4 0-16,-2 4-6,-3 3-8,2 8-4,0 3-2,3 3-3,5 4 0,4 1 0,6 1 1,6-1 0,6-1 0,4-5-1,3-6 1,1-4 2,0-3-3,3-6-2,0-4 0,-1-3-2,1-2 1,-2 0 1,0-2 1,0 0-2,-6 4-4,-3 5 0,-4 4 4,-3 4-2,-2 2-12,1 4 4,-1 6 9,0 1 1,0 3 0,0-2-5,0-2-8,7-3-4,5-6-2,0-3-2,2-7 11,0-4 9,-1-2 2,1-5 2,1-1 2,1-5 2,1-7-3,-3-9-1,3-3 1,0-3-1,-2 0 0,-3 3-1,-3 0 2,-3 6-2,-3 4 6,-3 8 3,-1 8 6,-2 7-7,-1 3 5,1 7-3,-2 5-10,-3 5-3,-2 9 5,3 7 6,-3 6 6,2 6-4,2 7 4,1 6-3,2-2-6,1 0-3,2-6 0,0-11 0,3-4 0,3-5-1,2-4 0,1-8 1,-1-3 1,-1-6-2,3-2 4,1-8-2,3-2-3,2-3-4,0-5 1,1-1-1,2 1-3,-1-2 3,-4 3 2,-2 5 1,-5 6 0,-4 0 0,-3 6 0,0 2 1,0 2-3,-2 1 5,-2 4 1,-1 5 1,0-1 0,3 2-2,2 0-2,2-2 1,3-3-1,2-2 1,4 1 1,2-5-2,0-3 0,1-1 0,-1-2-3,-2-5 1,5-1 2,-1-1-1,5-5 1,-3-2 0,-1 2 0,-4 1 1,-4 4 1,-2 0 1,-3 2 1,-2 4 3,0 0-3,-1 3-4,0 1-2,0 2-4,0 2 4,-2 4 1,0 4 1,1-2 0,1 1 1,4 1-1,2-3-1,-1-2 4,1-2 0,2-1-1,0-5 3,1-1 0,0-2 0,0-6-1,-3-2-2,-1-1 0,-4-5-2,-1-2-4,-4-6 0,-5 1-4,-3 0 3,-4 4 0,0 9 0,0 4-4,-1 5 3,2 2 1,2 14 2,1 3-1,3 3 2,4 1 1,4-8 1,1-3-4,4-2 5,4-2-2,1-1 5,3 0-1,0-3 4,2-2-3,1 0 1,3-1 0,0-3 1,3 1-6,0-3 3,-1-4-2,2-1 1,-2-8 0,0 2 0,-5 3 2,-2 4 0,-4 7-2,-4 4 2,-2 12-4,-2 3-2,-1 3 3,0 3 2,-4-5-1,-1 0-1,0-2 2,3-2-2,2-2 0,0-6-1,2 0 2,2-4 2,1-1 0,0-2 2,4-4-2,1-1 0,1-3-1,3-3-2,3 0 0,1-1 0,2-3 1,1 3-1,-3 2-1,-2 2 0,-5 6-1,-4 3-4,-4 1 3,1 5-2,-2 2 3,0 6 2,-2-1-2,0 4 0,-1 0 1,-4-1 1,3 2 0,1-5-1,-1-2 0,2-2-3,0-1-16,0-5-22,1-2-45,1-3-36</inkml:trace>
  <inkml:trace contextRef="#ctx0" brushRef="#br0" timeOffset="9401.3672">21208 1740 389,'-2'-5'24,"0"3"-18,1 2 0,0-2 13,-1 2-4,0-1-12,-2-2-13,0 0-77</inkml:trace>
  <inkml:trace contextRef="#ctx0" brushRef="#br0" timeOffset="9532.2265">20965 1688 109</inkml:trace>
  <inkml:trace contextRef="#ctx0" brushRef="#br0" timeOffset="12043.9453">4153 4150 213,'-2'1'18,"2"-1"2,0 2-15,0 1 7,2 1 3,3 1-1,1-2 1,1 1-2,1-1-3,1 0-2,2-1-4,4-1-4,2-1-22,2-1-59,1-7-130</inkml:trace>
  <inkml:trace contextRef="#ctx0" brushRef="#br0" timeOffset="12591.7968">7605 3295 167,'0'-4'97,"0"1"-97,0 3-43,0-1-25,0-1-75</inkml:trace>
  <inkml:trace contextRef="#ctx0" brushRef="#br0" timeOffset="16407.2265">7623 3250 3,'-1'-1'27,"1"1"-4,0 0 5,0 0-2,0 0-7,0 0-4,0 0 0,0-1-4,0 1 0,0 0-5,0 0 0,0 0-2,0 0-3,0 0 2,3 0 2,1 0 3,2 0 2,2-3-2,1 3-3,2 0-2,1 0-3,-1 2 0,0-1 0,0 1 0,0 0 0,-2 0-1,0-1 1,-1 0 1,-3-1-1,0 0-1,-1-2 0,0 1-7,-2-1-3,0-1 2,-2 0-2,0-2-3,0 0-2,-1 1-20,-3-2-34</inkml:trace>
  <inkml:trace contextRef="#ctx0" brushRef="#br0" timeOffset="16736.3281">7705 3189 38,'0'-1'21,"0"0"0,0 1 29,0 0-15,0 0-17,0 0-9,2 0-8,1 0 8,2 3 4,1-1 0,1 1-1,0 0-2,1 1-2,1 1-2,-2 0 4,1 0-1,-1-2 0,-1 2-1,0-1-2,-2-1 1,-1 0-4,-2-1 2,0 0 5,-1 1 0,-1 2 9,-3 1 8,-3 2-9,-3 2-4,-3 0-4,-1 0-7,0 1-4,2-1-7,1-3-62,3-8-173</inkml:trace>
  <inkml:trace contextRef="#ctx0" brushRef="#br0" timeOffset="35934.5703">8050 3040 25,'0'-2'20,"0"0"-19,1 2 4,0 0 25,-1 0 0,0 0-17,0-2-7,0 2 5,1-2-1,1 2-3,0 0 3,-1-1 2,0-1 2,-1 0 2,1 0 3,-1 1 0,0-1-5,0 0-2,-1 1-3,-2-1-3,-2 2-2,-2 0 0,-2 0-6,-3 2-1,-3 3 4,0 0-2,-1 3-1,2-3 2,3 3 0,4-1-1,4-2-1,1 0 0,2-1-1,2 0 2,1 2-1,2-4 1,2 0 2,1 0-1,0 2 2,-1 0-2,-2 0 0,-2 1 0,-1 1-2,0 0 2,-2 0-1,0 3 1,-2 0 0,-2 1 0,-2 2 0,0-1 0,0 1 0,0 3 0,0-1 1,2-3 1,1 1-2,3-2 0,0-1 1,0 1-1,3-2 0,-1 1 0,2-1 2,-1 0 0,1 0-1,-1-2-1,1 1 2,-1-2-2,0-1-1,1 1-14,-2-2-32,2 0-35,0-2-48</inkml:trace>
  <inkml:trace contextRef="#ctx0" brushRef="#br0" timeOffset="36531.25">8101 3134 220,'0'-6'25,"0"5"-23,-1 0-5,1 0 19,0 1 10,0 0-22,1 4-8,2 3-3,3 2 9,0 3-1,2 0 0,-1 1-1,1-3 0,-1 0-2,2-2 0,1-4 2,-2 1-2,2-5 1,-3-2 2,1-4-1,-1-3 0,-1 0-1,0-2 1,-1 0 0,0-3 0,-1 2 1,-1 1-3,-1 3 3,-1 2 1,0 4-2,0 1 7,-1 1-6,0 0-2,0 3-6,1 4 8,1 6 5,-2 3 4,1 3-2,0 3 0,0 2-1,0 3-1,0-1 2,1-2 2,-2-1-4,1-3-1,-1-3 0,0-5-3,-1-2 1,-2-3-3,-1-3 2,1-1 3,-2-3-1,-2 0-1,-1-2 1,-1-3 0,-1-4-2,0-2-1,-1 0 0,3-3-2,2 2 2,1-1-3,4 2-5,1 3-2,1 0-8,7 3-11,2-2-26,4-1-41</inkml:trace>
  <inkml:trace contextRef="#ctx0" brushRef="#br0" timeOffset="36823.2422">8380 3140 240,'0'-5'24,"0"2"-15,0 1 11,0 2 35,0 0-25,0 0-18,0 0-11,0 1-1,0 3-2,2 5 1,-1 2 3,-1 4 1,1 3 0,-1 1-2,0 2 0,0-3-1,0-1 1,0-1 1,0-1-1,0-4 0,0 0-1,1-2-13,-1 0-28,1-3-37,0-5-74</inkml:trace>
  <inkml:trace contextRef="#ctx0" brushRef="#br0" timeOffset="37059.5703">8508 3206 349,'0'-2'6,"0"2"-5,0-1 13,1 0 12,3-1-18,3-2-9,3-1-1,3 1 0,0-2-7,1 2-12,-1 0-14,1 2-22,-1 2-16,-3 0 5,-2 0-38</inkml:trace>
  <inkml:trace contextRef="#ctx0" brushRef="#br0" timeOffset="37255.8593">8525 3320 149,'-1'0'20,"1"2"-14,0-2 3,0 1 42,1-1-18,2 0-12,6-1-5,3-3-10,2-1-5,3 2-20,0 0-31,-1-1-74</inkml:trace>
  <inkml:trace contextRef="#ctx0" brushRef="#br0" timeOffset="37539.0625">8778 3075 229,'-1'-3'6,"0"1"-4,1 2 20,0 0 19,0 0-27,0 0-7,0 4-8,0 4-2,0 6 6,0 5 5,0 3-1,-2 1 0,1 1-3,-1-1-2,2-3 0,0 0-1,0-4-6,0-4-25,2-2-25,-1-5-19,1-3-30</inkml:trace>
  <inkml:trace contextRef="#ctx0" brushRef="#br0" timeOffset="38146.4843">8858 3000 269,'-2'-6'2,"0"1"-1,1 0-1,0 2 14,1-2 4,0 1-9,3 2-5,4-1-3,0 1-2,2 2 0,2 0-1,0 2 2,-2 2-1,-1 2 1,-2-1-2,-1 4 0,-2 0 4,-2 4-3,-1 1 0,-6 3 3,-2 1-1,-3 1 0,1-3-1,4-1 1,2-5-1,4 0 0,5 0 0,3 0 0,3 1 1,2 0-1,1-3 1,3 1-1,-3 2-1,-1-1-1,-4-2 1,-3 2 1,-2-3-1,-3 1 1,-1 1 0,-2-1 1,-3 0 1,-2-2-1,0 1 1,0 0 0,-1-2-1,1 0-1,2 1-2,1 1 3,3 2-2,1 0-1,0 1 2,0 1 0,1 3 0,1 1 0,-1 1 1,0-1 2,0-3 5,-1 1 6,0-3 13,0-1 3,-3-3-5,0 2-11,-4 1-6,-4 1-2,-7 2-2,-5-2-19,-5-1-47,-8 1-82</inkml:trace>
  <inkml:trace contextRef="#ctx0" brushRef="#br0" timeOffset="56697.2656">2793 3537 85,'0'-3'15,"-1"0"2,0 2 19,1 0 16,0 1-26,-1 0-6,0 0-1,1 0-3,0 0-5,0 0-7,0 0-3,-1 0-2,1 0 0,0 0-4,1 1-40,1 0-68</inkml:trace>
  <inkml:trace contextRef="#ctx0" brushRef="#br0" timeOffset="56848.6328">2888 3540 306,'0'2'-6,"0"-1"-56,0 5-89,-4 0 131,2-1 20</inkml:trace>
  <inkml:trace contextRef="#ctx0" brushRef="#br0" timeOffset="60446.289">6570 4402 120,'0'-2'10,"0"1"-4,0 1 16,0 0 20,0 0-11,0 0-8,0-1 1,0 1-7,0 0-9,0 0-9,0 1-9,-3 0-65,-4-1-121</inkml:trace>
  <inkml:trace contextRef="#ctx0" brushRef="#br0" timeOffset="63696.289">4084 3259 33,'0'-2'33,"1"0"-9,1 1 21,-2-1-8,2-1-8,0 1-1,-1 0-1,1 0-4,-2 1-10,0 1-4,1 0-6,1 0-3,-1 0 1,2 0 3,0 1 2,1 0-1,3 1 1,-2 1-5,3 0 0,0 0-1,3 1-12,3 1-23,2 1-41,1-2-120</inkml:trace>
  <inkml:trace contextRef="#ctx0" brushRef="#br0" timeOffset="63883.789">4376 3373 237,'0'1'-2,"1"0"2,-1 1 23,0 0 23,0-2-6,2 0-20,2 0-16,3 1-2,4 2-1,2 1-7,2 0-17,1-3-13,-1 2-15,-1 1-24,1 3-69</inkml:trace>
  <inkml:trace contextRef="#ctx0" brushRef="#br0" timeOffset="64060.5468">4600 3493 26,'7'4'92,"-2"0"-59,1 0 26,-2-2-4,-1 0-19,0-1-9,1 2-9,0 0-16,2 0-1,2 1-1,4 0-10,3 2-23,3 0-15,2 3-10,2-1-30,-1 0-16</inkml:trace>
  <inkml:trace contextRef="#ctx0" brushRef="#br0" timeOffset="64175.7812">4860 3612 60,'9'4'68,"-2"-2"-14,-2 3-14,0-3-2,-1 1-9,0 0-13,3 0-11,1 1-1,4 1-5,4 1-39,3 0-64</inkml:trace>
  <inkml:trace contextRef="#ctx0" brushRef="#br0" timeOffset="64324.2187">5209 3752 207,'6'0'15,"-2"0"-15,-1 1 57,0 1-21,-1-1-30,4 1-7,3 2-22,3-1-38,3 0-62</inkml:trace>
  <inkml:trace contextRef="#ctx0" brushRef="#br0" timeOffset="64475.5859">5525 3858 258,'5'2'20,"-3"-2"-20,-1 1 43,0-1 10,0 0-22,3 2-29,3 0-7,3 0-22,4 1-33,3 1-50</inkml:trace>
  <inkml:trace contextRef="#ctx0" brushRef="#br0" timeOffset="64621.0937">5773 3947 259,'4'0'16,"-1"1"4,0 0 40,0 0-17,2 1-37,2-1-5,3 1-2,4 2-22,3 1-43,0 1-62</inkml:trace>
  <inkml:trace contextRef="#ctx0" brushRef="#br0" timeOffset="64759.7656">6006 4052 259,'4'2'65,"-2"-1"-56,1 0 35,-3-1 18,1 0-11,1 1-39,1-1-14,1 3 3,3-1-30,2-1-56,1-1-131</inkml:trace>
  <inkml:trace contextRef="#ctx0" brushRef="#br0" timeOffset="72856.4453">10542 3238 16,'0'0'42,"-2"4"-4,-1-3-32,1 1-6,-1 2-47</inkml:trace>
  <inkml:trace contextRef="#ctx0" brushRef="#br0" timeOffset="73843.75">7582 4973 165,'0'0'29,"1"0"-30,-1 1 17,3-1 30,-1 0-12,1 0-11,2-1-7,-1 0-2,1-1-6,0 1-2,2-1-6,1-2-3,3-2-31,4-2-39,2-2-79</inkml:trace>
  <inkml:trace contextRef="#ctx0" brushRef="#br0" timeOffset="74015.625">7881 4873 260,'2'-2'18,"0"-2"-18,2 2 12,0 0 26,2-2-31,2-2-6,3 1-1,3-2-6,3-3-27,4-1-13,5-4-17,2 0-76</inkml:trace>
  <inkml:trace contextRef="#ctx0" brushRef="#br0" timeOffset="74156.25">8239 4699 50,'7'-5'57,"-1"2"-26,-1 1 26,-2-1-4,0 3-27,-1 0-19,0 0-7,4 0 0,4-2-4,3-4-39,4-4-71</inkml:trace>
  <inkml:trace contextRef="#ctx0" brushRef="#br0" timeOffset="74307.6172">8570 4546 243,'2'-2'26,"-1"0"-23,1 0 29,1 0 8,3-2-35,2-4-14,5-1-36,4-5-24,4 0-25,4-1-18</inkml:trace>
  <inkml:trace contextRef="#ctx0" brushRef="#br0" timeOffset="74447.2656">8846 4366 74,'10'-8'51,"-3"3"-8,-1 1 23,-2 0-21,-1 1-7,1 0-13,1 0-23,3-2-4,3-1-5,3-1-36,3-2-48,4-4-110</inkml:trace>
  <inkml:trace contextRef="#ctx0" brushRef="#br0" timeOffset="74583.9843">9234 4157 293,'3'-6'16,"0"1"-19,0 1 31,0-1 12,1-1-33,3 0-8,4-3-20,4-2-49,2-3-39</inkml:trace>
  <inkml:trace contextRef="#ctx0" brushRef="#br0" timeOffset="74739.2578">9540 3930 273,'2'-4'19,"-2"0"-19,3-1 35,-2 0 1,3-3-29,2 1-9,6-3-24,4-2-43,5 0-53</inkml:trace>
  <inkml:trace contextRef="#ctx0" brushRef="#br0" timeOffset="74870.1172">9830 3749 247,'1'-4'30,"1"1"-25,0 0 41,1 0-16,2-2-28,5-2-13,4-1-40,3-3-65</inkml:trace>
  <inkml:trace contextRef="#ctx0" brushRef="#br0" timeOffset="75035.1562">10149 3595 356,'0'-5'15,"2"1"-15,-1 1 25,0-2 19,2 0-39,3-1-8,4-1-20,4-4-22,1 0-34,8 2-28,2-3-58</inkml:trace>
  <inkml:trace contextRef="#ctx0" brushRef="#br0" timeOffset="75174.8047">10421 3415 184,'3'-5'27,"-3"1"2,1 1 30,0 1-7,-1 0-19,1 1-14,0-2-16,3 0-4,6-2-25,1-1-53,5-1-28</inkml:trace>
  <inkml:trace contextRef="#ctx0" brushRef="#br0" timeOffset="75315.4297">10566 3338 286,'0'-3'50,"0"2"-40,0-1 20,-1 1 23,-1-1-27,2-2-16,0 1-9,3 0-15,2-4-56,1-5-145</inkml:trace>
  <inkml:trace contextRef="#ctx0" brushRef="#br0" timeOffset="83766.6015">8101 6690 163,'0'-4'19,"2"2"-12,1 2 21,-1-2 5,0 2 0,0 0-7,0-1-1,0 1-3,0-1-8,2 1-7,2-2-7,5-2-2,2-4-38,3-4-41,3-3-68</inkml:trace>
  <inkml:trace contextRef="#ctx0" brushRef="#br0" timeOffset="83917.9687">8383 6522 261,'1'-2'30,"0"-2"-24,2-1 25,0-1 4,3-2-25,1-4-8,4-1-3,6-4-19,6-2-45,5-1-56</inkml:trace>
  <inkml:trace contextRef="#ctx0" brushRef="#br0" timeOffset="84079.1015">8849 6247 314,'6'-5'26,"-1"1"-23,1 0 2,2-1 24,1-2-20,2 1-8,5-6-7,1 2-27,3-3-27,2-4-11,4-1-97</inkml:trace>
  <inkml:trace contextRef="#ctx0" brushRef="#br0" timeOffset="84218.75">9301 5975 325,'9'-6'13,"-2"1"-11,1 0 12,3-2 11,4-1-23,3-2-4,5-3-24,2-4-56,2-2-65</inkml:trace>
  <inkml:trace contextRef="#ctx0" brushRef="#br0" timeOffset="84501.9531">9756 5721 120,'15'-13'212,"1"1"-204,0 0-4,0 2 42,3-2-31,2-3-13,1 1-2,4-2-4,1-2-22,2 0-12,2-1-14,3-1-1,-2 2 39,-2-1-122,-2 3 102,-6-1 29,-2 3 26,-1 0 37,-5 3-2,-3 2-4,-1 0-8,-5 2 5,0 2-8,-1-1-23,-1 1-11,3 0-8,1-1 1,2 1-18,1 0-39,3-1-38,1 0-78</inkml:trace>
  <inkml:trace contextRef="#ctx0" brushRef="#br0" timeOffset="84634.7656">10382 5331 269,'0'0'36,"0"-1"-13,0 0 37,0 0-23,2-1-20,1-1-16,7-1-12,3-2-29,3-4-48,1-4-94</inkml:trace>
  <inkml:trace contextRef="#ctx0" brushRef="#br0" timeOffset="84802.7343">10607 5228 166,'0'-2'263,"0"0"-261,1 1-1,0-2 26,3-1-16,2-2-14,3-1-2,4 0-19,0 1-12,0-1-18,0 1-24,0 1-35,-3 1-32</inkml:trace>
  <inkml:trace contextRef="#ctx0" brushRef="#br0" timeOffset="84886.7187">10718 5166 88,'0'0'91,"0"0"-33,0 0 2,0 0-22,0 0-41,-2-7-64</inkml:trace>
  <inkml:trace contextRef="#ctx0" brushRef="#br0" timeOffset="110366.2109">4770 3247 34,'0'-3'86,"0"1"-77,0 2-6,0 0 20,0 0 9,0 0-21,0-1-2,0 0-1,0 1-2,0 3-6,0 1 5,0 1 10,0 2-5,2 1-1,1 2 2,-1 2 0,2-1-1,1 1 0,0-1-1,-1-1-6,1-1 0,0 1 0,0-3-3,2-2 0,-1-3 0,2-1-10,-1 1-16,2-2-23,0-4-11,2-3-30</inkml:trace>
  <inkml:trace contextRef="#ctx0" brushRef="#br0" timeOffset="110613.2812">4924 3281 6,'0'-4'103,"0"1"-60,0 1-16,0 2 11,0 0 2,0 0-22,0 1-10,-1 2-5,0 4 4,-1 5 6,0 1-2,-2 5-7,-1 1 1,-3 0-1,-2 2 0,-3 0 6,1-2-1,0-4-6,0-2 0,3-4-2,1-3 2,1 1-3,1-3-9,3-2-11,1-2-17,0-4-38,2-6-50</inkml:trace>
  <inkml:trace contextRef="#ctx0" brushRef="#br0" timeOffset="110906.25">5044 3332 143,'0'0'64,"0"0"-50,0 0-14,0 0 20,-2 4 11,-2 2-15,-1 1-4,0 3 3,0 1-3,-1 2-1,0 1-3,0 0-4,1-3 1,0-2-4,1-1 0,1-2 0,2 1-1,-1-1-14,2-2-27,0-1-26,2-3-13,2-1-26</inkml:trace>
  <inkml:trace contextRef="#ctx0" brushRef="#br0" timeOffset="111157.2265">5173 3409 180,'0'-2'22,"0"2"-15,1 0 38,1 0-12,0 0-22,3 0-8,3 3 0,2 0-1,0 0 4,1-3-4,-1 1-2,-2-1-8,0 2-34,-2 0-35,-2-2-43</inkml:trace>
  <inkml:trace contextRef="#ctx0" brushRef="#br0" timeOffset="111358.3984">5178 3492 166,'-1'1'25,"1"1"-23,0 0 10,0 0 39,3-1-29,0 1-3,1 2-4,0-2-3,1-1-5,0 0-4,2 0-2,0 0-25,0 1-49,3-1-28</inkml:trace>
  <inkml:trace contextRef="#ctx0" brushRef="#br0" timeOffset="111685.5468">5525 3440 66,'1'0'59,"-1"-1"-26,0 0 0,0 1 8,-1 1-14,-3 5-13,-5 1 6,-4 5-3,-3 1-6,-1 2 0,-2-1-4,3-5-4,2 3-2,1-2-1,0-2 0,2-1-7,1-1-23,2-2-33,-1 0-21,4-2-29</inkml:trace>
  <inkml:trace contextRef="#ctx0" brushRef="#br0" timeOffset="111950.1953">5390 3427 203,'4'-3'3,"1"2"-8,1 1 2,0 4 23,1 0 0,0 4 0,0 0 5,-2 3-3,-2 4-7,-1-3-1,0 2 2,0-4-3,-2 1-6,1 0-3,1 0-3,0-3 0,1-1 0,2-1-1,0-2-7,2 0-14,0-1-12,2-3-19,1 0-47</inkml:trace>
  <inkml:trace contextRef="#ctx0" brushRef="#br0" timeOffset="112197.2656">5704 3463 214,'1'-1'7,"-1"1"1,0 0-8,0 5 18,0 4 13,0 4-12,-2 1 1,0 1-2,-1-2-4,-1 1-8,1 3-2,0-2-2,-1 1 0,2-2-10,-1 0-26,1-3-32,-2-1-90</inkml:trace>
  <inkml:trace contextRef="#ctx0" brushRef="#br0" timeOffset="122984.375">1684 3995 26,'-1'-2'35,"0"-1"-10,1 1-5,-1 2 18,1-1-3,0 1-11,0 0-7,0-2-3,0 2-3,-1 0 1,-1 0 3,1 0-5,-2 0-6,-3 0-5,-5 0-2,-6 3 0,-1 4 2,-4-1 2,-1 5-2,3 0 2,0 1-1,5 1 0,2-3 0,6 0 4,3 0-3,3 0 0,1-2 0,1-1-1,3-2 1,2 0 0,2-2 1,1 1 1,0 2-1,-2-2-2,1 1 0,-2 1 2,-1 0-4,-3 2 2,-1 1 0,-1 1-2,-3-1 4,0 0 0,-2 0-2,-1-2 0,3 2 0,-1-2 1,4 0-2,0 0 1,0-1 1,4-1 1,3 2 0,-2 0-1,0-2 1,0 0 0,-1-2-3,1-1 1,0 1 3,-2 0-2,0-2 0,-2 0-1,2-1-1,0 0-14,1 0-34,1 0-39,2-3-57</inkml:trace>
  <inkml:trace contextRef="#ctx0" brushRef="#br0" timeOffset="123277.3437">1839 4071 194,'0'-3'4,"0"3"-8,0 0 3,0 3 23,-2 4-2,-1 2-1,-2 3-2,-4 2 0,-2 1-3,-3-1-6,0 0-4,0-3-2,-1-2 0,2 0-2,3-2-4,0 0-12,3-4-29,1-2-51,-1-1-44</inkml:trace>
  <inkml:trace contextRef="#ctx0" brushRef="#br0" timeOffset="123541.0156">1700 4113 187,'1'-1'9,"0"-1"-1,2 2 3,0 0 38,0 0-25,1 2-11,0 1-8,2 0 5,-1 2-3,4-1-2,-2 2-3,1 3-2,1 2 2,-1 0-2,2-1 0,-2 0 0,1-1 0,-2 0-4,1-1-14,-1-1-20,-1-1-18,1-4 5,1 0-5,0-2-3</inkml:trace>
  <inkml:trace contextRef="#ctx0" brushRef="#br0" timeOffset="123796.875">1936 4040 132,'0'-3'31,"0"2"4,0 1-26,0 0 32,0 0-6,1 3-20,-1 3-12,2 6 13,-2 4-2,1 1-3,0-2-4,1-2-6,1 0 0,-3-2 1,2 0-1,0-1-1,1-2-6,1-1-27,-1 0-14,4-2-34,0-2-32</inkml:trace>
  <inkml:trace contextRef="#ctx0" brushRef="#br0" timeOffset="124060.5468">2103 4120 180,'0'-3'21,"0"1"-1,1 2-4,-1 0 44,0 0-27,0 0-17,1-1-6,2-1-3,2 2-6,2-1 0,2-1-1,-1 0-1,1 0-2,2 0-18,3 0-12,1 0-23,-1 0-30,-2 2-55</inkml:trace>
  <inkml:trace contextRef="#ctx0" brushRef="#br0" timeOffset="124268.5547">2143 4188 200,'0'1'7,"0"0"-7,0 1 0,0-2 47,0 1-23,2-1-9,2 0 7,0 0 1,2 0-12,1 0-4,0-3-6,1-1-9,2-1-32,-1 0-48,-1 0-44</inkml:trace>
  <inkml:trace contextRef="#ctx0" brushRef="#br0" timeOffset="125126.9531">2308 3995 0,'0'0'25,"0"-2"10,0 2 20,0 0-19,0 0-19,1-1-9,1-1-1,2 0 4,3 1-7,1-1 5,2 2 2,0-2 0,2 1 2,-1 1 0,1 0 0,0 3-2,-3 0-2,-2 2-4,0 1-3,-2 1 2,-1 0-3,-3 1 0,-1 3 2,-2-1-1,-5 0-1,0 0-1,-1 0 2,3-1-1,0-2 0,3-4-1,0-1 0,1-2 0,1 1-2,0 0 0,0-1 1,1 1-1,2-1 3,3 0 1,0 2-3,1 0 2,1 1 2,-1-1-2,1 1 2,0-1 2,0 2 1,-1 1-3,-3 1-1,-1 0-2,-2 3 0,-1 2 0,-1-2 0,-3 2 1,-1-2-2,-2 0 2,-1 1 1,-2-2-1,2 1-1,-3-3 2,1-1 2,1-1-2,-1 0 5,2-3-1,0 1-5,1-2 1,0-2-2,2 0-17,-1-2-39,1-3-106</inkml:trace>
  <inkml:trace contextRef="#ctx0" brushRef="#br0" timeOffset="144495.1172">2836 4109 51,'0'-4'1,"0"1"3,-1 1 28,1 1 3,-1 1-12,1-1-11,0 1-1,0 0-2,0 0-8,-1 0 2,0 1 2,-2 5 1,-2 3 2,0 3-2,-2 0 0,1 5-4,1 0-1,-1 0 0,0 0-2,1-3 2,0-3-2,2-1-9,0-3-19,1-5-11,2-1-16</inkml:trace>
  <inkml:trace contextRef="#ctx0" brushRef="#br0" timeOffset="144732.4218">2819 4099 52,'1'0'128,"0"0"-128,1 3-1,2 1 30,0 2 14,1 0-12,2 2-7,1-2-6,1 4-3,-1 3-5,1 2-3,-2 0-5,1 0-1,-1-2 1,-1 0-2,-1-1-13,-1-1-28,0 0-44,-2-3-94</inkml:trace>
  <inkml:trace contextRef="#ctx0" brushRef="#br0" timeOffset="145551.7578">1846 4470 136,'1'-1'10,"0"0"-2,-1 1 25,2 0-9,1 0-18,1 1 3,2 4-1,2 1 3,2 2 0,1 4-3,2 1-4,1 2-3,-2-2-1,0-1 0,-1-2-11,-1-1-10,0-3-22,0-2-28,-4-3-49</inkml:trace>
  <inkml:trace contextRef="#ctx0" brushRef="#br0" timeOffset="145807.6172">2062 4438 142,'0'0'24,"0"0"-12,-2 5-19,0 4 14,-1 3 10,-2 2-4,0 2-3,-3 3-1,1-1 0,-1 2 8,-2-2-5,-1 1-1,1-1-6,1-1-2,3-2-3,1-4 0,4-2 2,-1-1-4,2-2-14,0-2-15,2 0-14,2-4 4,0-4-20</inkml:trace>
  <inkml:trace contextRef="#ctx0" brushRef="#br0" timeOffset="146072.2656">2181 4543 103,'0'-2'45,"0"2"-18,1 0 20,-1 0-11,0 0-15,1 0-7,0 0 0,3-1-7,1 0-7,1-2 1,1 3-1,1-1-3,-1 1-16,1 0-15,-1 1-6,0 3-14,-4-1-30</inkml:trace>
  <inkml:trace contextRef="#ctx0" brushRef="#br0" timeOffset="146294.9218">2184 4639 80,'0'0'38,"0"0"-12,2 0 23,1-1-5,2-2-30,2 0-14,1-3 3,0 3-3,1-2-5,0 2-31,-1-1-26,-1 2-67</inkml:trace>
  <inkml:trace contextRef="#ctx0" brushRef="#br0" timeOffset="146994.1406">2139 4512 23,'1'-2'36,"-1"0"7,1 0 1,-1 0 2,0 1 0,0 0-10,0 1-11,1 0-11,0 0-6,-1 0-1,0 1-7,0 3-3,0 7 3,2 3 3,0 4-3,-2 2 0,0 2-14,-1-4-5,-2 0-15,0-1-6,2-5-5,1-1-30,1-2-26</inkml:trace>
  <inkml:trace contextRef="#ctx0" brushRef="#br0" timeOffset="147674.8047">2409 4509 11,'0'0'24,"0"0"-20,0-1 13,0 1 21,0-1-7,0 0-1,1-1-8,3 1-15,2 0-2,2 1-1,0-2 6,1 1 8,1 1-3,-1 0 0,0 2-7,-1 2-5,-3 2-3,-2 1 2,-2 3-2,-1 1 1,-6-1-2,-2 2 2,-1-2-8,0-1-1,2-2 7,4-2 0,1-2-1,2 1-1,0 2-4,4-2 7,-1 1-1,2-1 1,0 1 0,2-1 0,-1 1 0,0 1 0,0-1 1,1 1 7,-2-1 1,1 1 3,-3 2-2,0 2-1,-2-2-2,-1 1-6,0-1 4,-5-3-5,1-1 2,-5 1 1,0-1-3,-3-2-10,-2-1-18,0-1-22,-2 0-12,1 0-48</inkml:trace>
  <inkml:trace contextRef="#ctx0" brushRef="#br0" timeOffset="148258.789">2643 4435 88,'3'-2'6,"3"-1"-14,0 0 1,1 0 24,1 1 19,0 0-2,1 2-6,0 0-3,2 0-7,-3 4-4,-1 2-6,0 0-2,-1 3-1,-1 1-3,-2 1 0,-1 1 2,-1-1 2,-1 1-3,-2 3-1,-2-1-1,-3 1-3,0-1-1,-1-1-3,2-1 0,1-3 3,2-1 3,3-2-3,0-2-4,1 3-2,1-1 5,1 2 4,1-2-1,0-1 1,0 1-1,0 0 2,0-1 0,1 2 1,-1-1-1,-1-1 8,0-2 6,-1 1 0,1-1-9,-3 1-3,1 2 4,-1-1 4,0-1 5,0 1-2,-3 1-1,-2 0-4,-3 0-3,-1 0-4,-5 1-2,-5 3-28,-6-2-48,-3 0-79</inkml:trace>
  <inkml:trace contextRef="#ctx0" brushRef="#br0" timeOffset="170318.3593">8145 4412 12,'-2'0'24,"1"-1"-12,0 0 28,0-1-4,0 0-16,0 0 3,-2-2-2,3 2 0,0-1 1,-1 1-2,0 1-7,1-1-4,0-2 1,0 3 0,0 1-2,0 0-2,0-2 1,2 2-3,3 0-2,3 2 5,3 4 0,4 2 3,0 3 2,0 1-5,-2 0-4,-1 0 1,0-2-3,-2 1 0,-2-3-3,-1-1-8,0-3-11,-1-4-6,-1 0-7,-1-5-23,1-5-18,-2-3-57</inkml:trace>
  <inkml:trace contextRef="#ctx0" brushRef="#br0" timeOffset="170554.6875">8281 4343 67,'-2'-1'34,"1"-1"-5,0 1 19,1 1 3,0 0-21,0 4-19,0 2 0,1 3 10,1 3-7,-1 3-9,1 3 0,-2 2-3,3 0-2,-2 2 0,0-2 2,1-2-2,-1 0 0,1-3 1,0-2-2,0-3-8,1-4-21,-2-1-32,2-5-27,-1 0-51</inkml:trace>
  <inkml:trace contextRef="#ctx0" brushRef="#br0" timeOffset="170846.6797">8359 4306 179,'-2'-3'11,"2"3"16,0-1 35,0 0-21,0 1-27,0 1-10,2 4-2,2 2 5,3 2 1,0 3-5,1 2-1,-1-1 1,-1-1-3,-1-1 0,-1-2 0,0-1-2,0-1-13,-1-2-15,0-1-13,-1-2-37,-1-2-33</inkml:trace>
  <inkml:trace contextRef="#ctx0" brushRef="#br0" timeOffset="171070.3125">8481 4279 115,'0'-4'81,"1"1"-64,0 1 11,0 1 20,2-3-18,0 2-19,3-3-10,1-1-1,2-1 0,1-2 0,2 1-14,0 2-26,0-1-32,0 2-17</inkml:trace>
  <inkml:trace contextRef="#ctx0" brushRef="#br0" timeOffset="171286.1328">8570 4324 144,'0'0'24,"0"0"-21,0 0 29,2 0 9,0 0-21,2 0-5,1-2-3,2 0-6,0-3-4,3-1-2,-1-1-41,1-2-59,-1-2-57</inkml:trace>
  <inkml:trace contextRef="#ctx0" brushRef="#br0" timeOffset="171833.9843">8703 4073 85,'0'-1'4,"0"-3"7,0 3 35,0-4-5,4 0-23,1-1-2,2-1 0,2 1-4,4-2-1,-1 1 2,2 1-3,-2 0-2,-1 1 0,0 0 0,-4 2 2,1 1-6,-2 1-2,0 1-2,-1 3 0,0 2-2,-1 3 2,-1 3 2,-2 3-2,-1 6 1,-1 0-2,-4 2-1,0 0 1,-1-7 2,2 0-1,0-3 0,3-4 0,1 0 0,0-2-1,0-1 0,2 1 0,1-1 1,0-1 0,1-1 1,0 0-2,1 0 3,1-3-2,3 0 0,0 0 3,-1-4 0,2-1 1,-1 0-3,0-2 0,-1 0-2,-1 0-10,-2-1-8,0 2-10,-3-1-16,1 1-20,-3 0-30</inkml:trace>
  <inkml:trace contextRef="#ctx0" brushRef="#br0" timeOffset="172071.289">8762 4153 163,'-3'2'9,"3"-2"-7,0 0 29,0 0 8,0 0-7,0 0-8,5-2-10,2-2-1,4-2-6,2-3-1,4-1-4,-1-2-11,3-3-40,0-2-77</inkml:trace>
  <inkml:trace contextRef="#ctx0" brushRef="#br0" timeOffset="189458.0078">7471 5734 71,'0'-1'42,"-1"0"-25,1 1 24,0 0 10,0 0-22,0 0-9,0 0-8,0 0-6,0 2-5,1 2-3,3 3 4,2 2 1,2 4-1,0 0 0,0 0-1,0-1-2,0-1 2,-2-2 0,1 0-3,1-4-3,0-2-17,0-3-4,0 0-2,-1-5-16,0-3-18,0-2-27</inkml:trace>
  <inkml:trace contextRef="#ctx0" brushRef="#br0" timeOffset="189701.1718">7603 5728 10,'1'-9'56,"-1"3"-7,0 2-8,0 4 1,0 0-11,0 0-9,0 1-8,1 5-5,-1 3 3,0 5 1,-1 5-5,-4 0-3,-2 5-1,-1-1-1,1 4-2,-3 0 5,2-2-1,-2-3-1,0-5-3,3-5 1,2-3-1,3-2-4,1-3 2,0 0-8,0-3-17,1-1-18,2-4-16,2-3-57</inkml:trace>
  <inkml:trace contextRef="#ctx0" brushRef="#br0" timeOffset="190033.2031">7694 5696 4,'0'-4'29,"1"3"-9,-1-1 20,0 2 2,0 0-12,0 0-1,0 0-4,0 0 0,0 0-5,0 0-6,1 2-10,0 3 0,0 5 7,0 3-6,0 4-1,-1 1-3,0 2-2,-2-1 4,1-2-5,1-1 4,0-1-2,0-4-3,1 1-6,2-2-16,0-3-19,1-2-46</inkml:trace>
  <inkml:trace contextRef="#ctx0" brushRef="#br0" timeOffset="190306.6406">7801 5704 207,'0'-1'15,"0"0"-10,0 1 5,0 0 17,1 0-12,1 0-11,2 0-2,1-1-2,3 1 1,1-2-1,1 0 0,0 1-2,0 0-6,1-2-17,-1 3-13,-1 0-29,-2 0-55</inkml:trace>
  <inkml:trace contextRef="#ctx0" brushRef="#br0" timeOffset="190513.6718">7845 5789 165,'0'0'29,"0"0"-28,0 1 30,0-1 15,0 0-23,0 0-15,3 0-7,1 0 0,1 0 0,3 0-1,0 0-3,0-1-16,1 0-15,2-3-7,2 0-19,1-4-64</inkml:trace>
  <inkml:trace contextRef="#ctx0" brushRef="#br0" timeOffset="191041.0156">8067 5589 56,'-1'0'70,"0"0"-56,-1 0-2,2 0 20,-2 0-15,0 2-14,-2 1-3,0 2-3,-2 2 5,3 0-3,0 1 2,2-2-3,0 0 2,1 1 0,0-1 0,2-1 1,0 0-1,0-1 2,1 0-2,1-1 2,2-1 0,1 0 4,1 0-1,2-2 3,0 0 2,0 0 1,0 1-1,-2-1 4,1 2-7,0 0 1,-2 1-3,0 0 4,-1 0-5,-1 2-2,-2 1-2,-1 1 4,-1 2-2,-1 0-1,-2 1 1,-3-1 0,-1-1 0,-1 1-2,0-2 0,0-2 1,-1 1 2,1-1-2,-1-1 0,-2 0-1,2-1-9,-2-2-17,2-1-14,1-2-17,1-5-60</inkml:trace>
  <inkml:trace contextRef="#ctx0" brushRef="#br0" timeOffset="191293.9453">8065 5590 149,'0'-1'19,"0"1"-3,0-1 15,0 1 11,0 0-22,0 0-13,1 0-5,3-1-3,3 0 1,3 1-3,0 0-10,3 0-19,-1 0-47,1 0-76</inkml:trace>
  <inkml:trace contextRef="#ctx0" brushRef="#br0" timeOffset="192976.5625">8418 5498 24,'0'0'49,"0"-1"8,0 0-9,0 1-15,0-1-15,0 1-11,0 5-8,0 5-6,0 4 8,0 8-1,0 1 0,-2 2 0,-2-2 0,0-3 0,0-5 0,4-5 0,-2-5 0,2-3 2,0-2-4,0-1 7,0-5-1,0-6-5,0-3-5,0-3-1,0 1-2,0-2 8,2 1 1,0-1 1,0 3-1,1 2 7,0 4 2,0 4 6,-1 2-4,1 3-3,0 1-1,2 2-5,0 6 6,4 5 2,0 3 1,0 4-1,1 1-4,1-1-4,-1 0 2,1 0-6,-2-2-19,-2 0-33,0-2-50</inkml:trace>
  <inkml:trace contextRef="#ctx0" brushRef="#br0" timeOffset="194741.2109">7440 6198 72,'-1'0'20,"1"0"-22,0 0 13,0 0 20,2-1-7,2-2-2,3 0-2,2-1-7,0 0 2,2 0-1,1 0-4,-1 1-3,-1 1 1,0 1-8,-1 1 2,0 0-2,-1 1 1,1 3-2,-3 0 1,-1 1-2,0-1 4,-1 1-2,-2 0 0,0 2 0,-2-1-2,-2 1-6,-5 3-2,-2 2 3,-3 0-4,-1 1 3,0 1 3,0 0 3,1-2 2,1 1-1,1-2 3,3-2-2,3-1-1,1 0 3,2-1 1,1 0-3,2 0 3,1-2-2,2 0 3,2 0 0,1-2 2,0 1 3,1-3-1,1-1-4,2 0-2,2 0 0,-2-1-3,0-1 2,-1-1-3,-3 0-2,-1 0-12,-1 2-20,-2-1-25,0-1-47</inkml:trace>
  <inkml:trace contextRef="#ctx0" brushRef="#br0" timeOffset="195052.7343">7433 6310 120,'-1'-1'4,"1"-1"-3,0 1 29,0-1-2,0 0-15,3 1 0,3-1 1,0 0 1,2 1-2,1 0-2,2-2-3,1 2-3,2-1-2,-1-1 0,1 1-5,1-1 0,-1 0-20,0 1-22,-2 0-44</inkml:trace>
  <inkml:trace contextRef="#ctx0" brushRef="#br0" timeOffset="195304.6875">7700 6263 165,'0'0'7,"0"0"-7,0 0 10,0 0 14,4-1-11,3-1-3,1-2-2,1-1-1,0 1-6,0 0 0,0 0-3,-1 0-21,1 3-18,-2-2-4,-3 2-20</inkml:trace>
  <inkml:trace contextRef="#ctx0" brushRef="#br0" timeOffset="195504.8828">7717 6333 96,'0'2'15,"0"0"-14,0-1 24,0 0 10,3-1-16,2 0-5,0 0-2,3-3-7,2-1 0,-1-1-5,3-1-4,0 1-21,0-2-41,-1-1-55</inkml:trace>
  <inkml:trace contextRef="#ctx0" brushRef="#br0" timeOffset="196012.6953">7921 6122 103,'0'0'16,"-1"0"-11,0 0 10,1 0 21,0 0-18,-1 0-3,0 2-7,-2 2-2,0 0-1,2 0-1,1 1 1,0 0-4,3-1 3,2-1-2,2 3 0,0-4 0,2 3-1,-1-2 1,1 1-1,-1-1-1,-1 0-1,2 0 1,-1 0 1,1-1 1,0-1 0,-1 0-1,-1 1 0,-1 0 0,0 1-1,-2 3 0,-1 0 0,0 2 0,0-2 0,-3 2 1,0 1 0,-5-1-2,-1-1 3,-1 2-5,-2-1 3,-1 0-1,-1-2-2,-1 0-1,1-3 4,-1 0-6,-1-1-10,2-2-17,-1 0-21,4-2-29</inkml:trace>
  <inkml:trace contextRef="#ctx0" brushRef="#br0" timeOffset="196288.0859">7948 6114 100,'0'-2'19,"0"0"-16,0 1 12,1-2 14,2 2-12,1-1-6,3-1-1,3 0 1,0 0 0,0 0 0,1-1-8,1 1-1,0 0-6,-2 0-36,-3-1-87</inkml:trace>
  <inkml:trace contextRef="#ctx0" brushRef="#br0" timeOffset="209575.1953">11683 4073 10,'0'0'18,"0"0"-3,0 0-5,0 0 3,0 0 2,0 0-2,0 0 0,0 0-1,0 0-1,0 0-4,3 0 0,0 0-2,2-1 0,2 1 3,2 0 0,4-2 1,-1 0 1,1 1-6,3-2-3,0 2 0,0 1-2,-3-1-2,0-1-9,-2 0-11,0 0-19,-3 0-47</inkml:trace>
  <inkml:trace contextRef="#ctx0" brushRef="#br0" timeOffset="209839.8437">11828 3981 125,'-1'-1'1,"1"1"-1,0 0-6,2 1 9,2 5 14,3-1-2,1 3 7,0 0-6,2 0-1,-2 2-3,0 1-9,-4-3 0,-3 3-2,-1 0 1,-2-4-2,-5 0-1,-2-1-5,-2-2-9,-2 0-22,-1-2-52</inkml:trace>
  <inkml:trace contextRef="#ctx0" brushRef="#br0" timeOffset="211150.3906">12031 3705 15,'0'0'37,"1"0"-5,-1 0-6,1-2-3,1 1-5,1 1-10,2-3-1,4 1-3,1 0 5,4-1 4,1 1-4,1 0-3,-2 1-2,-1-1 0,-4 2 1,-2 0-3,-3 3-2,-1 1-1,-3 2 1,-1 1 0,-4 1 0,-4 2 0,-3 1 2,-1 0-1,0 0-1,-1 0 0,2 2 2,0-3-2,4 0 0,2-1 0,4-1 1,1 0-4,1-1 3,1-1 0,2-1 0,1 0 0,1-1 0,1-3 2,2 2-1,2-3 0,-1 1-1,1-1 0,-1 0 0,2 0 0,-1 0 0,-2 0-6,0 0-5,-1 0-17,-3 0-27,0 0-50</inkml:trace>
  <inkml:trace contextRef="#ctx0" brushRef="#br0" timeOffset="211443.3593">11979 3778 81,'0'0'46,"0"0"-47,0 0-10,3 2 10,1-1 6,2 2 4,2-1 6,3 0 5,2-2-3,2 0-5,-1 0-6,0 0-2,2 0-1,-2 0-3,0-1 1,0 1-5,-1 0-18,-1 0-18,-1 0-32</inkml:trace>
  <inkml:trace contextRef="#ctx0" brushRef="#br0" timeOffset="211714.8437">12335 3743 116,'0'0'1,"0"0"-3,0 0 2,0 0 15,3 0 6,2-1-3,4 0-4,2 0-3,2 0 0,1 0-7,1 0-3,0-1-1,-4 2-9,-1 0-34,1 0-21,-3 0-26</inkml:trace>
  <inkml:trace contextRef="#ctx0" brushRef="#br0" timeOffset="211931.6406">12372 3804 0,'-11'8'21,"-2"0"-3,3-1 16,6-4 17,1-1-16,3-1-12,0 3-12,0-3-1,3 2 2,2-3-1,4 0 0,2 0-6,2 0-2,2-3-1,2-1-3,1 0-24,-2-2-12,0 2-4,-1-1-41</inkml:trace>
  <inkml:trace contextRef="#ctx0" brushRef="#br0" timeOffset="212394.5312">12656 3647 7,'-3'0'29,"-2"0"-26,-1 2-2,-2 0 23,0 1 4,0 1-10,1 1 1,2 0-4,2 0-4,2-3-7,1 2 0,1 0-2,4 2-2,2 1 0,2-1 7,1 0 8,1 1-4,0-1-2,0 0-2,-2 0 1,0 0 5,-1-1-5,0 1-1,-1 1-3,-1 1 1,-2 1 0,-1-2-5,-3 2 7,1 0-3,-1-2-1,0 0 4,-2-1-2,-2-2 2,-1-2 0,-1 0-2,-3-1-1,-4 1-3,-1-2-1,-1 0-7,-2 0-11,2-3-6,0-1-27,1-4-25,1-4-62</inkml:trace>
  <inkml:trace contextRef="#ctx0" brushRef="#br0" timeOffset="212594.7265">12599 3675 142,'3'0'4,"1"-3"-1,2 0 3,3-2 32,1 1-10,4-1-12,2 0-5,2 0-6,0-1-4,1-1-1,1 2-5,-1 0-23,1 0-23,-2 1-27</inkml:trace>
  <inkml:trace contextRef="#ctx0" brushRef="#br0" timeOffset="213065.4297">12989 3607 3,'1'1'6,"-1"1"4,2 0 43,-1 2-11,-1 3-14,0 1-1,-2 7 5,-2 2-11,-2 5-6,-3-1-3,-3 2-8,1-3-3,1-2 0,1-4-1,3-3 1,3-5-1,3-4 0,0-2-3,0-1 1,1-7-3,3-6-18,3-1-4,0-4 11,0 1 2,0-2 6,0-1 5,-2 0-1,1 3 4,-3 4 1,-1 4 12,0 2 2,-1 7 1,2 1-6,-1 0-9,2 0 0,2 1 6,2 6 5,0 1 1,-1 4 2,0 1-2,1 4-2,-3 3 1,1 0-5,-3 2-3,2-2-1,-2 1-3,1-1-1,-1-3-2,0-2-21,2-2-22,0-5-44</inkml:trace>
  <inkml:trace contextRef="#ctx0" brushRef="#br0" timeOffset="214250">12088 4145 92,'2'-3'18,"-2"-1"1,0 4 9,0 0 16,3 0-23,1 0-19,0 5 3,2 3 2,1 1 3,2 3-6,0 1-1,1 1-1,0-2-2,-2-1-2,1-3-11,0 0-12,-1-3-7,0-2-19,0-3-32</inkml:trace>
  <inkml:trace contextRef="#ctx0" brushRef="#br0" timeOffset="214472.6562">12238 4143 115,'0'0'25,"0"0"-2,0 2-27,0 3 23,0 4 13,-3 2-8,-4 3-12,-1 1-9,-1-1-2,1 1 0,-2-1 2,3-1-3,3-1 0,1 1-1,1-4-8,2 1-19,0-1-19,0-2-11,0-2-28</inkml:trace>
  <inkml:trace contextRef="#ctx0" brushRef="#br0" timeOffset="214756.8359">12313 4130 107,'1'-1'17,"-1"1"-4,1 1-13,-1 2 21,0 5 4,0-1-1,-1 4 3,-2 1-7,1 1 0,-1 1-8,1-1-5,-1-2-3,1-2-3,0 1-2,2-2-1,-2-1-7,1 1-12,1-3-17,0 0-30,3-3-56</inkml:trace>
  <inkml:trace contextRef="#ctx0" brushRef="#br0" timeOffset="215012.6953">12499 4148 275,'0'-2'-6,"0"1"1,0 1-5,1 0 11,2 0 4,3-2-1,2 1-4,3-2 0,-1 2 1,2 0-1,0 1-1,-2 0-2,0 0-22,-1 0-17,-3 2-17,-1 1-48</inkml:trace>
  <inkml:trace contextRef="#ctx0" brushRef="#br0" timeOffset="215220.7031">12503 4242 66,'-5'3'8,"3"-2"2,1 0 22,1 0 8,0 0-16,0-1-6,1 0-9,3 0 1,3 0 0,3 0 0,3 0-7,0-4-1,4-1-7,0 0-34,3-2-17,-3 2-39</inkml:trace>
  <inkml:trace contextRef="#ctx0" brushRef="#br0" timeOffset="215688.4765">12861 4075 96,'0'-1'6,"0"-2"21,-1 0 14,0 3-22,0-1-12,-2 0 7,1 1-5,-3 1-8,-2 6-2,-3 3 0,-1 2 0,1 0 1,2-3 1,4-1-2,3-3 0,1-2 1,3 1-1,2 1 1,3-2 0,2 0 1,4 1 1,-3 0 2,1 0 3,0-3 0,-1 1 7,-1-1 0,0 1-2,-1 1-1,0 0-5,-2 1-1,-1-1-2,-1 1-1,-3 0-2,-2-1 2,0 2 0,-2 1-3,-3 1 6,-5-1-2,0 2-1,-2 0 0,-1-2-2,-2 1-2,1-3-9,0-2-5,2-1-1,1-1-11,2 0-13,1-2-18,2-5-49</inkml:trace>
  <inkml:trace contextRef="#ctx0" brushRef="#br0" timeOffset="215901.3672">12815 4073 176,'0'-3'2,"0"1"-1,0 1 11,3-2 29,3 1-22,4-3-16,4-1-3,3 0 1,4 0-2,0-1-2,2 1-21,1 1-32,-1 1-36</inkml:trace>
  <inkml:trace contextRef="#ctx0" brushRef="#br0" timeOffset="265656.25">11825 3720 24,'2'-3'0,"-1"1"-5,-1 2-1,0-1 4,0 0 1,0 0-5,0 1 2,-3-2 4</inkml:trace>
  <inkml:trace contextRef="#ctx0" brushRef="#br0" timeOffset="266230.4687">11905 3561 14,'1'0'28,"-1"0"-6,1 0 8,-1 0 2,0 0-6,0 0-6,-2 0-2,-3 0-7,-1 3-9,-5 1-2,-2 3 1,1 0 2,-1 2-1,0 0 6,2 3-6,0-2 0,2 1 0,4-1-2,1-1 1,4-2-3,1 0 7,4-1-5,2 1 1,0-1 0,4-2 1,-3 2 2,2-2-2,-3 2 1,0 1-2,-1 1-1,-3 3 0,-3 1 2,-2 2-2,-4 2 1,-1-1 1,0 0-1,-1-1 1,3-4 3,3-3 3,2 1-5,0 0-1,3 0-2,4 0 2,1 1-2,1 0 2,-1 0-2,1 0 0,-1 1 1,-2 2-17,-1 2-73</inkml:trace>
  <inkml:trace contextRef="#ctx0" brushRef="#br0" timeOffset="267115.2343">13277 3981 7,'9'0'57,"-1"0"-18,-1 1-14,-1 2-3,-2 3-6,-1 1-2,-3 1-6,-1 4-3,-5 3 3,-2 2-2,-2 3-5,-3 0-1,1-2 0,1-2 2,1-3 2,4-1-3,4 0 1,2-2-2,3 0 0,4-3 0,0 0 1,1 0-1,1-2 0,0 2 2,2 1 2,-2 0 7,0-2-6,-2 3-1,-2 0 0,0 2-2,-4 0 4,0 1-2,-1-1 8,-4 0 0,-1-1 3,-3-1 6,-1 0 1,-1-2-8,-1 0-4,-1-1 0,-1-1-5,-1 0-2,-3 0-5,-3-4-73</inkml:trace>
  <inkml:trace contextRef="#ctx0" brushRef="#br0" timeOffset="280722.6562">7386 5608 14,'0'-5'-3,"1"1"4,-1 1-2,0 0 79,0 1-51,0-1-5,0 2-4,0-1 8,0 0-4,0 1-5,0 0-9,0 1-5,0 0 0,1 0-4,-1 0-2,0 0 3,-1 2-3,-4 4 3,-3 3 1,-2 1-1,-1 3 2,0-2-2,4 1 0,2-2 0,3 0 0,2-3 1,4 0-1,2-1 0,2-1 0,2-2 0,0 3 2,1-2-1,-2 0 1,-3 2 1,-3 2 1,-3 1-4,-1 3 1,-6 1 1,0 0 0,-1 0 2,-1 0-2,0-3 1,1-2 0,2-2 1,3-2 2,3 0-5,0 0-3,0 0 1,2 1-1,2 2-1,0 0 1,-2 5-1,-1 3-19,-1 2-50</inkml:trace>
  <inkml:trace contextRef="#ctx0" brushRef="#br0" timeOffset="281561.5234">8263 6001 48,'1'-5'10,"0"1"5,-1 1 14,0 1 13,0 1-6,0 0-8,0 1-1,0 0-12,1 0-5,2 0-3,2 1 2,2 4 5,2 1-4,2 6-5,-1 4-3,-1 5-2,-2 1 3,-4 1-2,-2-4 0,-1 0-1,-1-2 2,-1-2-2,-3-1 0,0-3 2,1-3-2,3-1 1,0-4-1,1 2 0,1-2 0,3 1 1,0 2 0,3 1 0,-1 1-1,-1 1 8,0 2-1,-3-1 1,0 1-3,-2-1 0,-3-1-1,0 1 0,-1-4-2,0-2 0,0-2 2,-1 0-3,-2-1-1,-5-1-24,-6 0-50</inkml:trace>
  <inkml:trace contextRef="#ctx0" brushRef="#br0" timeOffset="283241.2109">2035 4920 29,'-2'0'5,"1"0"0,1 0 31,0 1 15,0-1-25,0 0-20,0 0-3,0-2 1,5 2 5,2 0 2,2 0-1,0 2-5,1 0-1,-1 1-2,1-1-4,2 3-1,0-3-31,2 0-58</inkml:trace>
  <inkml:trace contextRef="#ctx0" brushRef="#br0" timeOffset="283393.5547">2140 4998 123,'0'0'-7,"0"0"-43</inkml:trace>
  <inkml:trace contextRef="#ctx0" brushRef="#br0" timeOffset="326616.2109">4097 4240 30,'0'0'45,"0"0"-7,0-2-11,0 0-2,0 1-11,2-3 1,0 3-1,1-3-2,-1 1-1,0 1-5,-2 1-6,2-1 0,0 2 3,-1 0 0,1-1-1,0-2 1,3 2 0,2-1 0,0 2 0,2-1 1,3 0 0,2-1-4,2 0 6,2-1 0,3 0 2,3-1-1,3 2-1,2-1 3,2 0-4,2 0 1,2-1-1,-1 0-1,0 2-1,-3 2 1,1 0-3,-5 4 0,1-4 4,-4 0-3,-3 0 0,-2 0 0,-1 0-1,-2 0 0,0 0 0,-2 0 2,0-4-1,-1 4-1,-3-2-1,-5 2 0,-2-1-1,-2-2-10,-1 1-8,-5-2-22,-2 1-35,-6 0-33</inkml:trace>
  <inkml:trace contextRef="#ctx0" brushRef="#br0" timeOffset="327107.4218">4196 4120 15,'-2'-5'32,"2"1"8,0-1 2,0 1-10,3-1 1,1 1-8,2-1-4,1 0-3,0 2-3,-1-1-2,-2 3 0,-1 1-5,-1 1-8,-2 3-1,-3 4 1,-5 3 1,-9 3 2,-4 4-2,-8 2-3,0 1-1,-3-1 4,4-2-1,2-3-1,6-4 2,6-1 2,5-3 0,5-1-1,3 0-1,1-1-1,3-1 2,5-1 3,2 0 7,3-1-1,2 3 1,0 0-2,0 0-5,-2 1-3,-2 1-1,-1 0-1,-2 2-3,-2-1-14,-2 0-9,-1-1-17,-3 0-50</inkml:trace>
  <inkml:trace contextRef="#ctx0" brushRef="#br0" timeOffset="370234.375">1791 4811 23,'-2'-2'0,"1"1"1,-1 0 20,1 0 5,1 0-6,0 0-5,0 0 3,-1 1 2,1-1-9,0 1-1,0 0-8,0 0 0,-2 0 1,2 0 2,0 0 6,-1 0 1,1-1 2,5-2-4,7-2 4,8-3-2,7-3 2,9 0-6,4-3-1,8-2 1,1-2-2,2-3 3,-1-3-5,0-2 0,1 2-2,-1 2 0,-3 4-2,-4 1 0,-10 3 1,-7 5 0,-10 0-1,-6 5 1,-6 2 0,-3 1 0,-1 1 0,-2 0-4,-5 6-35,-2-2-48</inkml:trace>
  <inkml:trace contextRef="#ctx0" brushRef="#br0" timeOffset="407033.2031">12017 5912 17,'0'0'50,"0"-1"-6,0 0-11,-1 1 2,1-1-6,-1 1-2,1 0-8,0 0-3,0 0-5,0-1-2,3 1-2,3 0 2,2 0 1,4 0 2,0 0 0,3 0-4,1 0 1,0 1-3,-1 1 1,-1 3-4,-1-1-1,-3 1-1,-3-1 0,-1 1-1,-2 1 0,-3 1-1,-1 2 1,-3 2 1,-3 0-1,-3 2 1,-4 0 0,-1 0-1,-2 1 1,1-1 0,0-1 0,2-2-1,3-4 0,4 1 2,3-1-2,1-2 0,0 1-2,2-2 2,1 1-1,3 1 2,2 3-1,2-2 2,3 1-2,-1-2 3,4-1 0,0 1-2,-1-1 2,3-2 0,-1 0-1,0 0 1,-1-1-2,-3-1 0,-1 0 0,-1 0-2,-3-1-9,0-3-8,-2 3-11,-1-4-16,-1 1-16,-2-1-36,0 0-36</inkml:trace>
  <inkml:trace contextRef="#ctx0" brushRef="#br0" timeOffset="407760.7422">11986 6002 39,'0'-1'49,"0"-1"1,0 0-1,0 1-8,0 1-12,0 0-7,2 0-8,4-1-2,4-1 4,3 1-1,3-2-1,4 1-4,0 0-7,2 1-1,-1 1-1,0 0-1,-3 0 0,1 2 0,-2 3-3,-3-2-6,-2 0-5,1-1-9,-2-1-11,0-1-25,0 0-42</inkml:trace>
  <inkml:trace contextRef="#ctx0" brushRef="#br0" timeOffset="409508.789">8738 6527 23,'-1'-1'36,"-1"1"-17,2-1-6,-2 0-3,1-1 5,1 2-4,0-1 4,0 1-3,0 0-1,0 0 0,0 0-3,2-3 2,1 2-4,3-1 2,3 0-2,1-2 3,2-2 6,1-1 5,2-1 0,-1 0-6,-1 1-6,0 1-6,-2 4 1,1 1-2,-3 2 0,0 5-2,-3 2 1,-2 5 0,-3 2 0,-1 0 0,-2 3 4,-4-1-4,-1 0 0,0-1 0,0-1 1,0 0 0,-1-1-1,3-3 1,0-1-1,3-3 0,2-2 1,0-2-1,4-2 0,2-1 0,3 0 2,3 0 3,1 0 0,0 0 4,2 0-3,-2-2 1,-1 0 1,-1 0-5,2 1-2,-4 0-1,-1-1-4,-1 0-8,-2-2-11,0-2-12,-2 1-8,-3-1-32,0-1-7</inkml:trace>
  <inkml:trace contextRef="#ctx0" brushRef="#br0" timeOffset="409819.3359">8794 6628 78,'-6'0'16,"2"0"-7,1-2 17,2 0 26,0-1-23,1 0-10,0-1-1,1 2-1,2 0-3,1 1-1,1 1-2,1-2 2,2-1 0,0 0 1,1-1 0,1-1-7,2-1-6,-1-1 1,2-1 0,1-1-5,0 0 1,1 1-11,-1 1-5,-2-1-16,0 0-35,0 0-61</inkml:trace>
  <inkml:trace contextRef="#ctx0" brushRef="#br0" timeOffset="410056.6406">9075 6446 153,'0'0'19,"0"0"-17,0 0 18,3 0 32,2-5-20,2-1-12,4-3-4,0 0-4,2 1-6,-3 2-3,1 0-3,0 2-22,-1 0-36,-1-1-32,1 0-21</inkml:trace>
  <inkml:trace contextRef="#ctx0" brushRef="#br0" timeOffset="410280.2734">9135 6535 256,'-1'2'8,"1"-2"-7,0 0 2,0 0 21,4 0-4,1-2-5,3-4-1,2-1-6,1-1-6,0 1 0,0 1-6,-2 2-31,0-1-22,0 1-8,0 0-24</inkml:trace>
  <inkml:trace contextRef="#ctx0" brushRef="#br0" timeOffset="412187.5">9252 6299 36,'1'-3'24,"0"1"1,-1 0 27,0 2 5,0 0-23,2 0-22,1 3-3,3 1 11,1 2 4,1 0-3,2 0-4,2 0-6,2-1-6,0-1-2,3-3 1,-1-1-2,-1-1-1,0-4-8,-3-1-19,0-1-36,-4-2-43,-3 1-3</inkml:trace>
  <inkml:trace contextRef="#ctx0" brushRef="#br0" timeOffset="412394.5312">9415 6235 109,'-3'0'42,"-1"0"-13,2 4 19,0-1-5,1 2-14,1 2-6,0 2 0,0 3-6,2 2 4,0 4-7,3 0-2,0 1-9,-3-1-2,1-1-1,-1 0-2,-1-1-6,-1-1-12,0-5-16,0-1-20,0-4-16,1-5-28</inkml:trace>
  <inkml:trace contextRef="#ctx0" brushRef="#br0" timeOffset="412639.6484">9459 6193 290,'1'0'5,"0"6"-7,3 3 9,0 5 21,1 4 1,1 1-9,0 0-6,-2 0-8,0-1-5,1-3 2,0-2-2,1-3-1,-2-1-9,1-4-11,-1-1-17,1-3-21,-2-1-45,1-6-46</inkml:trace>
  <inkml:trace contextRef="#ctx0" brushRef="#br0" timeOffset="412846.6797">9581 6248 272,'0'0'6,"0"-1"2,0-1 23,5-2 15,4-2-29,3-1-8,2-4-6,3-2 1,-1 1-4,2-1 0,-2 1-12,1-1-23,-3 0-27,-2 0-32,-4 0-25</inkml:trace>
  <inkml:trace contextRef="#ctx0" brushRef="#br0" timeOffset="413071.289">9641 6113 157,'-5'4'53,"4"-1"-42,1 1 6,0 1 40,0 3-17,2-1-12,1 1-13,2 0-1,2 3-1,0 0-7,1 3-2,-1-1-1,0 0-2,-3 0-1,-2-3-15,1-1-19,-2-1-24,1-4-45,-1-2-76</inkml:trace>
  <inkml:trace contextRef="#ctx0" brushRef="#br0" timeOffset="413470.7031">9731 6020 318,'0'-9'2,"1"1"-3,3 1-2,2-1 8,2 1 5,3 0 0,-1 1 0,2 2 2,-1 2-3,2 0-3,0 2 0,0 1-2,-2 5-1,-2 1-4,-3 4 1,-3 1 1,-3 4 0,-3 1 0,-5 2 0,-5 4-5,0 0-7,-1-3 3,2-3 3,3-3 4,4-3 1,5-3-1,2-2 1,5-2 1,0-1 0,3-1 3,2-1 0,3-1-1,3-1-1,-1-4-1,3-1-1,-2-1 1,0-1-3,-2 1-33,-5 1-113</inkml:trace>
  <inkml:trace contextRef="#ctx0" brushRef="#br0" timeOffset="414506.8359">12391 6027 165,'2'0'19,"2"-1"1,-1 1 12,2-1 13,3 1-27,1 0-3,0 0 1,3 0-4,-1 0-5,0 0 0,-2 0-3,2 0-1,1 0-3,1 0-4,-1 1-20,-1-1-19,0 2-13,-3 0-38</inkml:trace>
  <inkml:trace contextRef="#ctx0" brushRef="#br0" timeOffset="414713.8672">12441 6160 265,'0'0'5,"0"0"-1,2 1 7,2 1 23,4-2-17,2 0 1,1-2-9,4 0-4,1 0-4,0-2-7,1 2-43,-1-3-37,0-4-72</inkml:trace>
  <inkml:trace contextRef="#ctx0" brushRef="#br0" timeOffset="415170.8984">12724 5926 96,'0'-4'7,"0"1"13,0 1 29,0 1 2,2 1-24,0 0-15,0-2-1,2 2 0,3 0-2,6 2-1,-1 1 7,5 0-3,0 1-2,1-1-3,2 0 1,-3 0-3,1 0 0,-2-2-3,-1 0 1,2 0-1,-2-1-2,-3 0 0,-1 1 2,-5 1-2,-1 1-1,-3 1 1,-1 4 4,-2 4 8,-6 5 5,-6 5-3,-4 6 2,-4 4-3,-2 2-5,-3 1-5,2 2-3,-2-1-26,2-3-80</inkml:trace>
  <inkml:trace contextRef="#ctx0" brushRef="#br0" timeOffset="416234.375">11909 5733 8,'-2'-6'28,"2"1"-4,-3 1-4,2 0 13,-2 0-2,2 1 1,-2 2 6,-1 1-12,-4 0-15,-4 4-11,-2 3-1,-2 1 2,-1 3-2,0 0 1,3 0 1,2-1-1,3 1-1,5 2 1,4-1-1,0 1 2,7-1-3,2 0 3,3 1-1,1 2 1,1 0-1,1 2 0,-1-2 6,-2 1 2,-3 1 0,0 2-6,-5 2 0,-4-1-1,0-2 1,-4-2-2,0-2 0,1-1 2,0-1-2,3 0 0,0 0 0,0 1 0,1 3 0,2 0 0,-1 0 0,2 1 1,-2-2-2,1 0 2,1 0 0,0 2-1,0 0 0,-2-1 1,0 2 1,-2-1 0,0 1-1,0-1-4,0 0-4,-1-2-15,-1-1-43,1-3-49</inkml:trace>
  <inkml:trace contextRef="#ctx0" brushRef="#br0" timeOffset="418290.039">13433 6022 71,'0'-2'22,"1"-1"-8,-1 2 31,0-1 5,0 2-21,0-2-1,0 2-4,0 0-10,0 4-11,0 5 0,-6 5 1,-1 5 3,-1 4 2,-3 2-5,-1-2 1,-2-1-3,3-7-1,4-5 0,1-3-1,6-4 2,0-3-4,4-2 6,3-7-2,2-5-6,2-4-4,0-2-2,-1-3 4,0 1 3,-1-3 2,-1 3-2,0 2 3,-2 6-1,-1 6 1,-3 4 8,1 3 1,1 1-6,0 7 1,1 1 4,-1 5 5,2 3 2,-1 3 1,1 1-5,1 2-3,-1-2-4,2-1-5,-1-3-9,-3-1-25,0-4-20,-2-3-18,2-3-51</inkml:trace>
  <inkml:trace contextRef="#ctx0" brushRef="#br0" timeOffset="418630.8593">13757 5979 237,'1'0'13,"0"2"-1,0 1-2,2 4 24,1 3-14,1 3-1,0 0-4,0 2-6,-1-3-6,3 1 0,-1-2-2,2-1-2,-1-3-10,0-3-4,2-1-4,-1-1-12,2-2-18,-3 0-44,0 0-37</inkml:trace>
  <inkml:trace contextRef="#ctx0" brushRef="#br0" timeOffset="418849.6093">13889 6014 189,'0'-2'21,"0"2"9,0 2 4,-1 4-17,-2 6-6,-2 3 8,0 4 2,-1 4-9,-1 0-7,0 1-1,-3-1-4,-1-3 0,1-2 1,3-2-1,2-3-5,2-5-15,1-3-18,0-2-31,1-3-64</inkml:trace>
  <inkml:trace contextRef="#ctx0" brushRef="#br0" timeOffset="419144.5312">14079 5972 221,'2'-3'8,"-2"2"0,0 1 34,0 3-19,-2 4-15,0 4 7,-3 4 6,1 5 1,-1 1-3,0 1-8,4 0-4,-1-4-4,1-1-2,0-4-1,0-3-13,1-1-27,0-5-51,0-3-97</inkml:trace>
  <inkml:trace contextRef="#ctx0" brushRef="#br0" timeOffset="419482.4218">14307 5991 247,'0'0'8,"0"1"-9,0 2 5,1-1 27,1 1-16,0 0-2,2-1 4,1 0-3,4 0 1,2-2-8,0 0-3,4 0-1,1 0-9,-1 0-17,1 1-6,-2 3-45,-1-1-51</inkml:trace>
  <inkml:trace contextRef="#ctx0" brushRef="#br0" timeOffset="419715.8203">14357 6131 264,'-4'0'8,"3"2"-4,1-1 20,0 0 6,0-1-13,0 0-1,3 0-9,3-1-4,3-2-1,6 1-2,0-2-12,1 0-9,-2-1-9,0-2-4,-1 1-20,-2-2-19,1 1-3</inkml:trace>
  <inkml:trace contextRef="#ctx0" brushRef="#br0" timeOffset="420207.0312">14684 5934 138,'-1'0'10,"0"0"-10,-1 0 2,0 0 3,-2 0-4,-1 0 1,1 0-2,0 0 0,0 2 1,0 2 5,-1 0 1,2 1 8,-1 0-9,1 2 2,1 0-2,2-1 1,2 1-2,4 0 2,1 1 2,3-2 2,1 1 2,2-2 4,2-2-6,-1 2-1,1 1-5,-1 1 0,-2 0-3,-3 0 1,-1 0-1,-3-1-2,-1 0 1,-1 0 0,-3 0 0,0-1 2,-4 2-2,-4-2 4,-1 0-3,-3 0 1,-1 0-1,-1-2 0,0-1-3,0-1 2,-2-1-2,1 0-8,3-4-31,0-1-68</inkml:trace>
  <inkml:trace contextRef="#ctx0" brushRef="#br0" timeOffset="420434.5703">14684 5927 290,'5'-6'7,"1"-2"-13,1 1 10,1 0 2,4-1-3,0-2-2,0 3-2,2 0 1,-2 0-5,2 3-5,-1 0-9,0 2-22,-1 2-26,0-1-17</inkml:trace>
  <inkml:trace contextRef="#ctx0" brushRef="#br0" timeOffset="421170.8984">14951 5776 68,'3'-2'17,"0"-1"-5,-1 0 34,1 1 2,3 0-19,0 0-11,2 1 0,2 0-1,-1 0-6,2 1-2,3 0-3,0 0-2,2 1-2,-2 1 0,-2 3-2,2 0 4,-2 4 3,-2-1 5,-2 2-11,-6 3 2,-2 2 1,-1 4 4,-8-1-4,-4 3 2,-4-2-2,-1-1-1,-1-1-2,5-3 1,1-1 2,2-3-2,5 0-1,3 0-2,3-3 1,0 1 0,3 0 0,2-1 1,3 0-1,-1 0 1,0-1-2,1 1 1,-2 0 0,1 0 0,-1 3-1,-2-1 1,-2 3-2,-2 0 1,0 0 0,0 0-1,-2 1 2,0-1 0,1-2 4,-1 0 6,1 0 9,0 1 2,1 1-5,0 0-6,0-1-6,0-1-1,0-2 2,0 1-4,-1 1 0,-5 0 1,-5 2 0,-7 1-4,-8 1-14,-5 3 1,-7 1-12,-13 0-127</inkml:trace>
  <inkml:trace contextRef="#ctx0" brushRef="#br0" timeOffset="427818.3593">7749 7703 12,'0'-4'24,"0"0"6,-1 1 27,1 0-19,-1 1-6,0 0-4,1 0 4,0 1-9,0 1-8,2 0-8,2 0-5,5 0 4,3-1 7,2 0-1,4-1-2,2 2-2,2-1-3,2 1-1,-3 1-2,-2 6-2,-5 6 0,-7 3-7,-7 2-31,-7 3-69,-9 1-42</inkml:trace>
  <inkml:trace contextRef="#ctx0" brushRef="#br0" timeOffset="428014.6484">7749 7900 7,'-9'12'39,"5"-3"-11,3 1 26,3-4-6,7 0-15,2-4-5,5-2 0,3 0 2,4-2-4,3-5-5,0 1-5,-1 1-11,-3 1-5,0 1-3,-2-1-15,-3 0-8,-2 1-15,-1 0-19,-3 2-23,-3-3-25</inkml:trace>
  <inkml:trace contextRef="#ctx0" brushRef="#br0" timeOffset="428283.2031">7823 7840 175,'-1'-3'5,"1"-1"-11,0 3 10,3 1 23,4 0 2,0 1-7,4 1 7,2 0-4,2-1-5,1-1-3,4-2-4,0-2-4,0-1-5,1-1-1,0-1-3,0 0-2,-2 1-14,-1 1-24,-1 2-55,-1-3-45</inkml:trace>
  <inkml:trace contextRef="#ctx0" brushRef="#br0" timeOffset="428506.8359">8190 7770 159,'0'1'21,"0"2"-19,0-2 23,0 1 26,4-1-24,0-1-5,1 0-8,3 0-2,1-1-10,3-1 1,-2-1-3,4 1-17,0-1-12,-3 0-2,1 2-28,-4 0-27,-1 1-19</inkml:trace>
  <inkml:trace contextRef="#ctx0" brushRef="#br0" timeOffset="428706.0547">8240 7831 207,'-1'0'35,"0"0"-22,1 0 8,0 0 21,2 0-22,2 0-7,1 0-1,3-1-5,2-1-3,-1 2-2,1-1-2,1 1-2,-2 0-24,2-2-12,-1 0-24,-1 0-51</inkml:trace>
  <inkml:trace contextRef="#ctx0" brushRef="#br0" timeOffset="429198.2422">8387 7646 78,'-1'-1'2,"0"-1"-2,-1 2 37,2 0 11,0 0-13,0 0-7,0 0-10,0 0-8,3 0 1,2 1 5,4 2 6,1 0-7,4-1-3,1-1-2,-1-1-3,2 0-2,-1 0-1,1 0-1,-2 0-1,-3-1-1,-1-1 3,-5 1-1,-2 0-1,-1 1 1,0 0 2,-1 5 1,0 4 1,-1 6 4,-3 4 3,-1 3-1,-3 0 0,2-1-3,-1-2-5,0-2-3,1 0-2,1-4-2,1-1-19,0-4-39,1-2-63</inkml:trace>
  <inkml:trace contextRef="#ctx0" brushRef="#br0" timeOffset="429750">9040 7660 20,'-4'-1'234,"1"-1"-226,1 2 1,0 1 30,-1 9-14,0 4-6,-3 6-3,-2 4 1,0 2-2,-1-3-7,0-2-4,2-3 1,3-9-4,1-2 1,1-5 0,1-2 1,1-5 6,0-5-7,0-3-2,0-2-2,1-3-2,1-1 1,2-4-1,0 0-3,2-2 3,1 1 1,-1 7 1,-1 5 1,-2 6 1,1 6 0,-1 1-1,4 6 2,0 3 2,3 3 0,0 6 3,1 2 4,1 1-1,-2 1-3,1-3-4,0 2 0,0-4-2,-1-1-8,0-4-21,-3-1-26,0-6-35,0 1-63</inkml:trace>
  <inkml:trace contextRef="#ctx0" brushRef="#br0" timeOffset="430089.8437">9376 7643 256,'2'-5'36,"0"3"-29,2 2 1,1 3 24,0 3-8,4 2-10,-1 4-1,2 0-1,1 0-7,0-1-1,-2-2-2,0 0-1,-1-2-3,3-2-17,-3 0-30,0-4-31,0-1-39,0-4-26</inkml:trace>
  <inkml:trace contextRef="#ctx0" brushRef="#br0" timeOffset="430300.7812">9517 7620 153,'-2'-5'48,"1"3"-13,1 2 20,0 2-22,0 6-24,0 5 3,0 7 6,0 6 5,-4 4-6,-1 1-6,-1-1-5,-1-4-2,2-2-3,0-2-1,3-7-3,2-2-6,0-5-11,2-4-15,3 0-26,2-4-41,1-6-53</inkml:trace>
  <inkml:trace contextRef="#ctx0" brushRef="#br0" timeOffset="430553.7109">9691 7636 327,'0'0'22,"0"3"-17,0 1-6,0 5 14,0 4 8,0 1-6,0 3-6,0 1-1,1-2-3,1 1-4,0-2 0,0-2-1,0-3-2,-1-2-4,2-1-7,-2-1-14,1-2-4,0-3-16,-1-1-26,0-3-38</inkml:trace>
  <inkml:trace contextRef="#ctx0" brushRef="#br0" timeOffset="430997.0703">9798 7695 88,'0'0'8,"0"-2"-8,0 1 5,0 0-7,1 0 4,0 1-6,1-1-10,1-1-16</inkml:trace>
  <inkml:trace contextRef="#ctx0" brushRef="#br0" timeOffset="431357.4218">9798 7695 169,'16'4'51,"-16"-4"-37,2 0-7,1 0 19,3 0-1,1-2-5,3 1 3,4 0-5,0 1-3,3-2-4,-1 0-1,-1 0-8,0 0 0,0 1-1,0-2 1,0 2-4,-3 0-6,-2-1-15,-2 2-29,-3 0-49,-4 0-71</inkml:trace>
  <inkml:trace contextRef="#ctx0" brushRef="#br0" timeOffset="431561.5234">9891 7755 198,'-3'2'29,"2"-2"-7,1 0 27,0 0-21,4 1-15,2 1 4,3-2-4,1 0-6,2 0-6,2 0 1,1-2-5,0 0-10,0-2-12,-1-1-13,-1 0-18,-2-2-71</inkml:trace>
  <inkml:trace contextRef="#ctx0" brushRef="#br0" timeOffset="432428.7109">10262 7498 72,'1'-2'39,"-1"-1"-10,0 2 6,0 1 12,0 0-22,0 0-17,0 0-5,0 0 1,0 1-2,-1 2 3,-1 1 1,-1 0-2,-2 2-1,-1 2-1,-1 1-1,2 2 0,-1-4-1,2 0 0,1-3 1,1-1 0,1 1 1,1-1 3,0-1 1,-1 0-3,1-1 0,0-1-3,0 2 2,0-1-2,0 1 1,1 0 0,0-2 0,1 2 1,2-1 0,0 0 1,2 0-1,2 1 4,1-1-2,-1 2 0,0 0 1,-1-1-3,-1 0-2,0 0 2,2 2 0,0-3 1,0 2 1,2-1-2,0 2-1,1-1 0,-2 2-1,-1-1 0,-2 0 0,-1-1 0,-2 1 0,-1-1 0,-2-1 1,0 1-1,0-2 1,0 0 3,0-1-1,-2 1 5,-3 0-4,-1 0-1,0 2-2,-1 0 1,-1 1-2,-4 3 0,0 3-2,-3 0 4,0 0-4,1 0 4,0-4-2,2 1 0,0-1 0,3-2 0,0 0 0,2-1-3,2-2-3,2 0-6,1-1-6,1 0-6,1-2-15,-1-3-35,1-1-41</inkml:trace>
  <inkml:trace contextRef="#ctx0" brushRef="#br0" timeOffset="433168.9453">10272 7503 0,'0'0'26,"0"0"-5,0 0 2,0 0 1,0 0 5,0 0-7,0 0-1,0 0-2,1 0-6,-1 0-2,0 0 0,1 0 3,-1 0 3,0 0-3,2 0 3,-1 0-2,1 0-6,-1 0 2,-1 0-5,0 0-1,0 0-1,0 0-1,0 0-3,1 0 1,-1 0-1,0 0 0,1 0 0,0 0 0,-1 1 2,2-1-2,-1 1 0,-1-1 0,0 0 1,1 0-1,-1 0 0,0 1 0,0 0 0,0-1 0,0 0 0,0 0 1,1 0-2,0 0 1,-1 0 0,0 0 1,0 0-1,0 0 0,0 0 1,1 1 0,-1-1 1,2 0 3,3 0 9,2 0-4,3 0-2,3 0 1,2 0-6,-1-1-2,3-2-1,-1 0-15,1-2-47,-3 0-119</inkml:trace>
  <inkml:trace contextRef="#ctx0" brushRef="#br0" timeOffset="455715.8203">1964 9654 17,'0'-5'8,"0"2"6,0 0 41,2 0-8,-2 1-5,1 0 1,0 0 0,-1 1-7,1 1-8,-1 0-12,0 0-7,0 2-7,0 2 1,2 4-1,2 4 2,-2 4-2,1 1 0,-1 0-1,0 2 0,1-3 0,1 1-1,0-1 1,-1-3-6,-1-1-18,-2-3-21,0-5-29,0-1-44,-2-4 17</inkml:trace>
  <inkml:trace contextRef="#ctx0" brushRef="#br0" timeOffset="456064.4531">1936 9637 39,'-1'-13'42,"0"1"2,0 3 3,1 0 2,0 3-16,3 0-17,2 1-7,0-1 7,4-1-4,0 2 2,4-1-1,1 1-4,3 0-3,2 1 2,-1 1-2,-1 3-1,0 1-3,-3 6 1,-1 2-2,-1 0 1,-2 4-2,-2-1 1,-3 3 0,-3 0 0,-2-3 4,-7 0 2,-3 0 3,-5-1-4,-2 0-1,-3-4 1,-1-2 1,0-3 0,3 1-6,2-1-2,2 1-6,7 0-22,2-3-22,5 0-44,1 0-89</inkml:trace>
  <inkml:trace contextRef="#ctx0" brushRef="#br0" timeOffset="456356.4453">2211 9611 243,'0'0'27,"1"0"10,-1 0 19,0 0-28,1 1-20,1 6-2,2 4 8,-1 3-1,1 3 1,-3 3 2,0 2-9,0 0-3,-1-3-4,0-1 3,3-1-1,-2-4-3,2-1-9,1-3-9,-1-1-23,2-2-22,-2 0-50,0-6-89</inkml:trace>
  <inkml:trace contextRef="#ctx0" brushRef="#br0" timeOffset="456864.2578">2560 9664 265,'-1'-3'23,"0"-1"1,1 3 27,0-1-25,0 0-21,0 2-6,0 0-6,2 0-31,1 2-50,4 2-70</inkml:trace>
  <inkml:trace contextRef="#ctx0" brushRef="#br0" timeOffset="457108.3984">2561 9797 132,'0'0'30,"0"-1"-13,1-1 51,0 1-27,-1-1-27,2 1-11,-1-1-1,0-1-5,1 2-37,0-4-110</inkml:trace>
  <inkml:trace contextRef="#ctx0" brushRef="#br0" timeOffset="457315.4297">2717 9629 39,'-3'0'219,"0"1"-220,0 0-10,3 0 16,-1 0 1,0-1-6,1 0-3,2 1-34,0 0-84</inkml:trace>
  <inkml:trace contextRef="#ctx0" brushRef="#br0" timeOffset="457904.2968">2874 10079 66,'0'0'43,"0"0"13,0 0 1,1 0-19,-1 3-16,0 3-15,-4 6 13,-1 4 2,-4 4-4,-2-2-1,0 2-3,-2-1-5,1 0-5,-1-2 0,1-2-3,3-1 0,3-4-4,0-2-19,4-2-26,0-4-35,-1-2-23,0-3 20</inkml:trace>
  <inkml:trace contextRef="#ctx0" brushRef="#br0" timeOffset="458174.8047">2734 10103 165,'2'-6'51,"2"6"-40,-1-2-1,2 4 23,1 5 7,2 2-15,0 2-4,0 1-5,1-1-7,1 2 0,0 0 2,1 0-1,-2 0-5,1 2 2,0 0-1,-1-1-4,-2 1-1,0-2 0,-2-2-1,-1-2 0,1-3-8,0-3-12,0 0-7,2-3-16,2-1-30,1-6-39</inkml:trace>
  <inkml:trace contextRef="#ctx0" brushRef="#br0" timeOffset="458439.4531">3075 10128 194,'1'-1'25,"-1"1"0,0 0 35,0 0-20,1 5-28,1 4 8,1 2 5,0 2-5,-1 1-4,-1 0-8,-1 0-6,0-2-1,0-1 0,0-2-2,0-1-7,3-2-9,2-1-13,1-2-21,2-3-51,0-2-118</inkml:trace>
  <inkml:trace contextRef="#ctx0" brushRef="#br0" timeOffset="458647.4609">3250 10182 356,'0'-3'7,"2"1"-6,1 0 40,5-1-17,2 0-21,6-2-1,1 2-2,2 0 0,-1 1 0,-1 0-2,1-1-27,-2 1-27,-2 0-32,-4 2-81</inkml:trace>
  <inkml:trace contextRef="#ctx0" brushRef="#br0" timeOffset="458828.125">3310 10243 261,'0'0'10,"0"0"-16,0 0 12,2 1 26,5 1-5,0-1-3,3-1-9,3 0-10,-1 0-3,3 0-3,1-3-39,0 0-90</inkml:trace>
  <inkml:trace contextRef="#ctx0" brushRef="#br0" timeOffset="459430.664">3567 10062 214,'0'-4'0,"1"2"-6,3-3 14,1 1 10,2 0-11,4-1 3,-1 1 7,3 0 4,1 0-1,2 0-2,-1 1-4,-1 1-4,-2 2 2,-1 0-5,-2 0-2,-3 2-4,-1 2-1,-3 2 0,0 1 1,-2 4-1,-2-1 0,-5 5-1,1-3 1,-1-2 0,-1 0 0,2 0 2,1-2-3,2-1 1,0-2 0,3-3-2,0-1-4,0-1 1,1 0 4,3 2-4,2-2 4,4 0 0,0 0 1,0 1 0,0 1 0,-1 0 0,0 1 1,1 0 3,0 1 1,-2 3 3,-1-1-3,0 2 3,-1 0-4,-1 2 7,-3-2-2,-2 1-1,-1-1-3,-6 0-2,-4 2 1,-3-3 1,-4 0-2,-3-1-1,0-1-1,0-2-1,-3 1-5,1-4-14,-2 0-26,-1-2-68</inkml:trace>
  <inkml:trace contextRef="#ctx0" brushRef="#br0" timeOffset="461027.3437">2832 11254 25,'0'-4'34,"0"0"4,0-1 7,0 0-7,0 1-2,0 2 2,0 0-5,0 1-2,0-1-4,0 2-4,1 3-14,2 5-12,0 5 5,2 5 9,-2 3-1,0 2-2,-3 2-4,0-4-2,2-3-1,0-7-1,1 0-1,0-3-7,0-2-19,0-2-23,-2-3-40,0-1-72</inkml:trace>
  <inkml:trace contextRef="#ctx0" brushRef="#br0" timeOffset="461334.9609">2793 11169 180,'1'-5'41,"4"0"-41,1 0 0,3 1 22,4-2-4,4 1-8,4 1-4,0-1 2,1 4 6,0 1-2,-4 1-5,-4 7-6,-2 5-2,-5 1 1,-3 3 1,-3 0 0,-3 2 2,-6-1 2,-1-1 6,-3-2 3,0-1-4,-2-1 0,-3-1-3,2-2-3,-1-3-2,5-3-3,1-2-21,1-2-34,2-4-43</inkml:trace>
  <inkml:trace contextRef="#ctx0" brushRef="#br0" timeOffset="462075.1953">3098 11203 109,'0'-2'24,"-1"1"30,0-1-27,1 2-19,0 0-6,0-2 3,0 1 1,0 0 1,0 1-1,0 0-4,0 0-1,0 0 2,2-1 1,-1-1 6,1 0 1,1 1 3,-1-2-4,4 1-1,-1 1 0,1 0 0,1 0-4,-1 0 2,1 1-5,-2 0 2,1 1-1,2 2 1,-1 2-3,1 2-1,-1 2 0,0 4 1,-4 2-1,-3 3 1,-1 1-1,-8-2 2,-2 2-1,-1-2-1,0-1 2,1-4-2,2-2 0,2-3 1,3-4 0,1-1 3,3-1 1,0-1-3,0 0 3,3 2-1,3 0 3,2-2 0,2 2-1,1-1-5,2 1 0,-1 1 0,1-3 0,-3 1 1,2 0-1,-1 2-2,-3-2-14,-1 0-34,0-1-50,-2 0-83</inkml:trace>
  <inkml:trace contextRef="#ctx0" brushRef="#br0" timeOffset="462383.789">3464 11078 133,'0'-5'159,"0"4"-154,0 1-3,2 1 6,0 5-1,1 5 13,1 4 5,0 5 5,-1 2-1,-1 1-5,1 0-7,-2 1-10,1-1-2,-1-2-3,-1 0-2,0 2-7,0-1-22,0-1-30,-1-1-44,-1-7-84</inkml:trace>
  <inkml:trace contextRef="#ctx0" brushRef="#br0" timeOffset="462526.3672">3510 11455 24,'0'1'283,"1"-1"-263,-1 1-6,0-1 35,0 0-19,0 0-18,0 0-10,0 0-17,0 0-40,0-3-59</inkml:trace>
  <inkml:trace contextRef="#ctx0" brushRef="#br0" timeOffset="462811.5234">3841 11213 213,'5'-4'2,"-2"2"0,-3 2 39,0 0-6,0 0-2,-1 4-17,-4 6 5,-3 3 9,-5 4 3,-1 0-14,-1 0-5,0 2-9,3-3-3,1-1-2,0-3 1,3-4-9,1 0-19,2-3-29,1-3-23,0-2-46</inkml:trace>
  <inkml:trace contextRef="#ctx0" brushRef="#br0" timeOffset="463054.6875">3705 11205 216,'7'-5'26,"1"3"-8,-1 2 28,1 3-17,1 3-8,-1 1 0,2 2 1,-1 4 1,-1 0-5,3 2-5,0 0-6,-1 0-5,-1 2-2,0 1 0,0-2 1,-2-4 0,-1-1-1,0-6-1,0 1-10,0-2-23,0-2-30,2-2-54,1-6-89</inkml:trace>
  <inkml:trace contextRef="#ctx0" brushRef="#br0" timeOffset="463298.8281">4018 11162 323,'0'-1'33,"0"1"-14,0 2-10,1 3-1,2 3 13,-3 4-3,2 4 3,-1 2-1,1 0-2,0 2-1,-1 0-7,1 0-5,-1 2-2,2-1-2,-3-4-2,1-2-7,-1-5-9,0-1-17,-1-2-45,-3-4-118</inkml:trace>
  <inkml:trace contextRef="#ctx0" brushRef="#br0" timeOffset="465382.8125">5310 9560 67,'1'-2'17,"1"1"-1,0 0 21,-2 1-15,1 2-16,1 3 7,-2 3-1,0 2 13,0 3-4,0 3-7,0-1 9,0 3-12,0-1-3,0 0-1,-1-1 1,0-3-1,0-4-4,1-4 0,0-4 1,0-1 6,0-2 14,0-5 2,-1-3-19,-1-5-7,0-3 0,0-3 0,-2-2-7,0-1-2,2 1-2,-1 0 5,1 3-3,2 3 6,0 2 2,3 5-2,4 2 1,1 2-2,3-1 3,2 3 1,3 3 1,2 1 1,0 0 2,0 5 2,-2 6 2,-4 2-6,-3 5-2,-6 0-1,-3 1 2,-3-2-3,-6-2-6,-5-2 6,-3-2 2,-2-1 3,-1-3-3,3-1 1,2-2-1,2-3-1,5 0-21,2 0-26,3-1-52</inkml:trace>
  <inkml:trace contextRef="#ctx0" brushRef="#br0" timeOffset="465723.6328">5545 9558 215,'7'-8'16,"1"3"-11,1 1 10,-1 2 22,-1 2-18,0 0-13,0 4-6,-3 3 1,1 1-1,-2 2 0,-2 4 0,-1 3 2,-5-1-3,-2 1 3,-3 1-1,0 0 2,2-1 6,0-4 5,3-2-2,3-2-5,0-4-5,2-1 3,3-2-1,3-1-1,4-1 4,3-1 0,2-3-6,1 0 0,-1 1-1,-1-1-16,0 0-33,-2-1-55,0 0-90</inkml:trace>
  <inkml:trace contextRef="#ctx0" brushRef="#br0" timeOffset="466391.6015">5771 10064 107,'2'-2'33,"1"1"-15,0-1 31,0 1-5,0 1-21,1 4-9,1 3-3,1 3-1,1 1 2,1 3-2,-1 0-7,2 0-1,-1-1 0,-1-4-1,2-1-6,-1-2-10,-1-2-16,2-4-29,-1 0-42,2-7-24</inkml:trace>
  <inkml:trace contextRef="#ctx0" brushRef="#br0" timeOffset="466598.6328">5953 10031 143,'0'-3'29,"0"2"-1,-2 1 23,1 4-30,-1 6-8,-2 6 11,0 5 3,-1 4 0,-1-1-12,-1 3-9,-1-3-4,1-2 1,1-3-3,0-2 0,2-4-4,0-3-9,3-2-10,1-4-19,0-3-22,0-1-46</inkml:trace>
  <inkml:trace contextRef="#ctx0" brushRef="#br0" timeOffset="466902.3437">6116 10044 21,'-1'0'164,"0"0"-142,-1 0-7,1 2 37,1 2-24,-2 2-11,1 3 3,-1 2 2,0 3-7,-1 2-1,1 2-7,0-1-1,-1-2-4,2-2-3,-1-1 2,2-1 0,0-3-2,0-1-5,3-3-12,-2 0-15,1-2-25,2-2-45,-1-5-57</inkml:trace>
  <inkml:trace contextRef="#ctx0" brushRef="#br0" timeOffset="467146.4843">6297 10086 46,'1'0'230,"0"0"-196,2-1-23,2-2 31,1 2-9,4-1-18,1 0-3,1 0-4,-1 1-7,-1-1 0,-2 2-3,1 0-13,-2 2-25,2-1-22,-1 2-24,-1 0-35</inkml:trace>
  <inkml:trace contextRef="#ctx0" brushRef="#br0" timeOffset="467326.1718">6362 10162 165,'-2'3'28,"1"-1"-18,1 0 48,0-2-22,4 0-10,1 1-3,4-1-6,1-1-8,4-2-6,2-2-3,2 1-35,1-3-65,0 0-60</inkml:trace>
  <inkml:trace contextRef="#ctx0" brushRef="#br0" timeOffset="467541.9922">6712 9958 304,'1'-1'27,"-1"0"-4,0 1-12,0 0 23,-1 3-20,-1 6-2,-1 2 2,-1 3 2,1 2-1,0 3-5,2 0-7,0 2 0,0 1-3,0 2-3,0-1-28,-2 1-29,0-4-68</inkml:trace>
  <inkml:trace contextRef="#ctx0" brushRef="#br0" timeOffset="469929.6875">5884 11192 24,'0'-4'46,"0"0"0,0 1 4,0-1-7,-1 2-1,1 0-9,0 1-10,0 1-6,0-1-7,0 1-8,0 0-2,0 2-2,0 5 1,2 3 4,2 3 4,-1 2-2,-1 3-2,0 3 0,-2-2-1,0 0-2,0-2-2,0-1-12,0-3-20,0-4-11,0-4-24,1-2-27</inkml:trace>
  <inkml:trace contextRef="#ctx0" brushRef="#br0" timeOffset="470381.8359">5878 11172 59,'-2'-3'7,"0"1"-3,1 0 26,0-2 19,1 2-19,0 0-13,0-1 2,1 3-5,3-2-7,4 1 0,1 0 1,3-1 3,3 2 3,0 0 3,2 0 0,0 3 0,-1 0-2,-2 0-2,-3 1-7,-2 0-4,-2 3-2,-3 0 0,-3 2 0,-1-2 1,0 2-1,-4-3 2,-1 1 0,0-2 0,-2 1-1,0-1 1,-3-1-1,0 1 1,-4 0-1,2-1-2,-3-1 1,3-1 1,0-1-14,4-1-9,2 0-20,4-2-27,2-4-81</inkml:trace>
  <inkml:trace contextRef="#ctx0" brushRef="#br0" timeOffset="471101.5625">6125 11380 33,'2'-3'26,"-1"-1"20,-1 3 14,2-3-21,-1 4-9,0-1-6,0-1 3,-1 1-7,2 1 1,-1 0-9,0 3-7,1 0-1,-2 4 5,0 1 0,0 2 3,0 0-5,0 2-4,-2 0-1,0-2-1,-1-1-3,1-2-21,1-1-27,1-3-21,0-3-54</inkml:trace>
  <inkml:trace contextRef="#ctx0" brushRef="#br0" timeOffset="471960.9375">6341 11094 19,'0'0'31,"0"0"-9,0 0 0,0 0 3,0 0-1,0 0-6,1 0-10,-1 0-5,0 0-3,0 0 3,0-1-2,0 1 1,1 0-1,-1 0-1,0 0 6,0 0 0,0 0-3,0 0 1,0-1-4,0 1 2,0 0-1,0 0 4,0 0 2,-1 0-4,0 0 0,0 0 0,0 0 3,1 0-3,-2-2 2,1 2 2,0-3 0,1 2 1,0-1-1,0-1 0,1-1-2,4 0-1,0 0 0,2 2-3,3-2 1,0 2 2,0-2-1,1 2 2,2 1 1,-2 1-3,-1 0 0,-3 0-3,0 0 0,-3 1 0,1 1 0,-1 2-1,0 2 1,-1 0 0,0 1-1,1 1 0,-1 1 2,1 1-1,0 1 1,-1-1-1,-1-2 0,-2 2 0,0-1 2,-1 1 1,-3 1 0,0 1-1,-2-1 1,-1 1 1,0 0-1,0-1 2,0 2 2,1-3-2,0 0 3,0-2-1,1-1-2,1-3-3,0 2-2,1-4 1,0 1-2,2-2-6,1 1-1,0 1-12,0-2-6,0 2-8,1 2 0,1 0-14,-1 1-45</inkml:trace>
  <inkml:trace contextRef="#ctx0" brushRef="#br0" timeOffset="472170.8984">6483 11432 238,'0'2'20,"0"0"-17,0-1 39,1-1 6,-1 1-15,0-1-6,0 0-16,0 0-8,0 0-5,0 0-17,-1-1-43,-2-2-84</inkml:trace>
  <inkml:trace contextRef="#ctx0" brushRef="#br0" timeOffset="472545.8984">6777 11125 236,'1'1'28,"1"2"-16,-2 1-5,4 3 31,1 4-8,0 3-1,2 0-12,2 1-9,0 0-3,0-2-2,1-1-1,0-2 1,-2-4-5,2-2-3,-2-4-5,0 0-12,0-2-15,-2-4-35,1-4-79</inkml:trace>
  <inkml:trace contextRef="#ctx0" brushRef="#br0" timeOffset="472790.039">6945 11107 137,'-2'4'19,"0"-2"-13,0 3 61,-1 3-18,-1 3-15,0 5-4,1 2-7,-2 4 0,0 0-7,-1 2-5,0 1-6,0-2-2,-1 1-2,3-3 0,-1-3-3,1-3-7,0-4-9,1-2-15,-1-2-35,1-4-56</inkml:trace>
  <inkml:trace contextRef="#ctx0" brushRef="#br0" timeOffset="473006.8359">7059 11112 290,'1'1'107,"-1"4"-100,0 5-15,0 5 8,0 3 10,0 4 2,0 4-7,0-1-3,0 1-1,0-2-2,0 0-32,-2-2-87</inkml:trace>
  <inkml:trace contextRef="#ctx0" brushRef="#br0" timeOffset="473623.0468">4538 11352 66,'1'2'96,"-1"-2"-65,0 1-13,1-1 45,1 2-9,-1 0-19,1 0-17,0 0-9,0 0-7,1 0 0,1-2-3,4 1-26,3-1-53,3 2-83</inkml:trace>
  <inkml:trace contextRef="#ctx0" brushRef="#br0" timeOffset="473801.7578">4863 11379 241,'7'0'31,"-1"0"-15,-3 1 26,0 0 16,-1 0-41,0-1-10,0 1-4,1-1-2,3 2 1,2-2-5,2 0-24,4 0-33,3-2-46,0-1-92</inkml:trace>
  <inkml:trace contextRef="#ctx0" brushRef="#br0" timeOffset="473949.2187">5156 11375 224,'3'2'23,"0"-2"-13,-2 1 57,2 0-35,-2-1-20,3 0-10,2 0-4,1-1-21,4-2-29,2 0-79</inkml:trace>
  <inkml:trace contextRef="#ctx0" brushRef="#br0" timeOffset="474093.75">5416 11355 287,'0'0'31,"0"0"-22,1 0-5,1 0 0,2 0-23,3-4-41,2-1-97</inkml:trace>
  <inkml:trace contextRef="#ctx0" brushRef="#br0" timeOffset="474262.6953">5556 11334 235,'0'1'38,"0"-1"-29,1 0 19,0 0 11,0 0-18,2 0-4,0 0-13,0 0-3,0 1 0,-1 0-1,-1 0-22,-1-2-77</inkml:trace>
  <inkml:trace contextRef="#ctx0" brushRef="#br0" timeOffset="479242.1875">5941 12131 84,'0'-3'39,"0"-2"-8,0 4 31,-1 0-1,1-1-24,0 2-10,0 0-5,0 0-1,-1 0-4,1 4-10,1 5-8,2 6 4,1 6-2,-1 1 3,0 2-1,-3-2-3,0 1 1,0-2 1,0-2-1,0-4 0,1-3-3,0-3-9,0-3-14,-1 0-25,1-6-38,-1 0-53</inkml:trace>
  <inkml:trace contextRef="#ctx0" brushRef="#br0" timeOffset="479597.6562">5901 12121 123,'-1'-8'34,"1"2"-26,0-3-5,1 2 32,4-1-7,0 1-21,3-1-1,2 0-4,0 0 2,1 2 5,2 2 0,-1 2-2,2 2-4,1 0 5,1 5-2,0 3 6,0 1-3,-4 4-6,0 1-2,-4 0 0,-3 0 0,-3 0 0,-2-1-1,-6-2 3,-4 0 0,-2-2-1,-2 0 0,-2-2 0,1-3 0,1-1-2,1-1 1,2-2-2,3 0-18,3-2-18,4 0-19,1-1-49</inkml:trace>
  <inkml:trace contextRef="#ctx0" brushRef="#br0" timeOffset="480437.5">6139 12297 33,'0'0'27,"0"0"3,0 0 10,0 0-5,0 0-13,0 0-6,0-1 1,0 0 0,0 0 0,0 0-1,2 1 0,-1-2-3,1 1-5,0 0 3,3-2 1,2 3 3,1-3 3,2-1-1,1 1-5,-1 0-7,0 3-3,-2 2-3,-4 2 0,0 2 0,-2 2-4,-2 2-10,-3 1 2,-2 3 1,-3-3 3,-2 0 1,0-3 8,1 0 0,1-2 0,3-3 1,3 0-1,1-3 0,1 1 4,2-1-1,4-1 0,3-1-2,2 0-1,1 2 0,-1 0 1,0 4 3,1 1 3,-2 3 3,-2 3-7,-2 0-2,-4 1-1,-2-1 1,-3-2 0,-2-1 1,-5-2-2,0-1 4,-1-3 0,1-2 2,-1 0 0,1-5 0,1-2-4,3-4-14,0-3-24,3-2-41,2-3-76</inkml:trace>
  <inkml:trace contextRef="#ctx0" brushRef="#br0" timeOffset="480968.75">6400 12099 37,'0'-2'38,"0"-2"3,0 2 2,2-1-17,3 0-18,3 0-3,2-1 5,1-2 14,2 2 5,2-2 0,-2 2 1,0 0-8,-2 1-9,-1 0-5,0 2-7,-3 1 0,-1 0-1,-1 1 0,0 4-1,-1 2 0,-1-1 1,-1 4 0,-1 2 0,-1-1 1,0 0-2,-1 1 2,-1 1-2,-3-1 2,2 1 0,-2-1 0,0 0-1,0 0 0,1-1-3,1 0-5,0 1-11,2 0-24,-1 2-32,2-1-58</inkml:trace>
  <inkml:trace contextRef="#ctx0" brushRef="#br0" timeOffset="481137.6953">6551 12406 260,'0'-2'37,"0"1"-28,0-1 20,0 0-8,0 1-19,0 0-4,0-1-12,-1 0-21,0-1-29,-1-1-72</inkml:trace>
  <inkml:trace contextRef="#ctx0" brushRef="#br0" timeOffset="481514.6484">6739 12122 229,'2'-1'12,"2"1"-17,1 4 10,1 4 13,2 2 2,0 1 4,-2 1 1,1 0-12,-1-1-6,2 0-6,1-3 1,1-2-2,0-4-8,1 0-17,1-2-29,-2-3-49</inkml:trace>
  <inkml:trace contextRef="#ctx0" brushRef="#br0" timeOffset="481741.2109">6940 12090 279,'-1'5'12,"-3"4"-15,-1 3 22,-1 3 21,-1 2-23,1 3-8,-1 1-8,2 1 1,0 0-2,0-4 1,1 1-1,0-3 0,1-3-6,2-2-8,-1-3-13,0-4-29,2-1-53</inkml:trace>
  <inkml:trace contextRef="#ctx0" brushRef="#br0" timeOffset="481998.0468">7077 12122 318,'3'-4'20,"1"4"-18,-1 0-6,0 7 18,1 3 13,-1 3-6,1 3 2,-2 2 0,-2 2-7,0-1-2,-2-1-5,0 0-7,0 0-1,0-2-4,0 2-20,-1-1-15,0-3-21,0-3-60</inkml:trace>
  <inkml:trace contextRef="#ctx0" brushRef="#br0" timeOffset="483434.5703">7447 12174 83,'1'1'14,"1"-1"6,0 0 45,-1 1-11,2 1-1,0-1-7,0-1-15,0 0-17,2 0-10,2 1-2,3 0-10,4-1-43,3 0-89</inkml:trace>
  <inkml:trace contextRef="#ctx0" brushRef="#br0" timeOffset="483593.75">7849 12168 86,'7'0'151,"-1"0"-146,-2 1 13,-1 0 43,-1 1-43,0-1-15,1 1-2,1 2-5,3-1-31,3 0-50</inkml:trace>
  <inkml:trace contextRef="#ctx0" brushRef="#br0" timeOffset="483736.3281">8133 12206 222,'2'0'2,"1"2"3,0 0 37,0-2-34,2 0-15,3 0-44,2 0-77</inkml:trace>
  <inkml:trace contextRef="#ctx0" brushRef="#br0" timeOffset="483889.6484">8414 12196 180,'2'0'30,"0"0"-18,1 0 16,1 0-22,3 1-26,1 0-26,3-1-37</inkml:trace>
  <inkml:trace contextRef="#ctx0" brushRef="#br0" timeOffset="484041.0156">8586 12178 94,'1'0'67,"0"0"-54,1 0 33,-2 0 7,0 0-14,2 1-9,0 0-13,3 1-12,1 0-4,2 0-11,2 0-61,0-2-130</inkml:trace>
  <inkml:trace contextRef="#ctx0" brushRef="#br0" timeOffset="485012.6953">8176 9511 25,'0'-5'75,"0"2"-43,-2 2 1,2 1 17,-1-1-20,1 1-11,0 6-18,0 6 6,1 8 11,0 3-4,-1 2-7,0 2-4,-1-1-2,-1-3-1,0-4 2,2-6-2,-2-6 1,1-4 0,1-3 1,0-6 26,-2-7-5,0-5-19,-2-6-3,1-2-1,-3 1-1,1-5 0,0-1-4,0-5-4,2-1-7,0 1-8,3 2 1,2 6 2,3 5 12,1 6 6,2 8 5,1 5 3,-1 4 2,1 0 4,-1 5 1,1 2 2,1 4-7,1 1-2,0 3-3,2 2-1,-4 1 0,-1 1-1,-4 0-2,-4-1-2,-3-3 1,-4 0 3,-1-3 1,-1-2-1,0-2 1,1-2 1,2 0-11,2-1-41,2-2-86</inkml:trace>
  <inkml:trace contextRef="#ctx0" brushRef="#br0" timeOffset="485485.3515">8350 9584 146,'0'-2'8,"0"-1"3,0 1 39,0 0-7,0-1-22,0 1-1,2-1-2,4 1-5,2 1-8,1 1 1,1 0-5,0 0-1,-3 2 0,-2 3 0,-1-1-2,-4 2-4,0-1 2,-2 3-3,-4 0-1,0 0 6,0-2 0,2-3 2,1 1 1,2-2-2,1 2-1,4-2 0,2 1 2,1-1 2,0 1-2,2 1 1,0 2-2,-2 0 2,0 1 2,-1 0 4,-4 2 1,-1 0 2,-1 3-3,-4-2-4,-1-2 3,-4-2 1,-3-2 2,1 0-2,-1-2-2,0-2-3,-1 0-2,5-5-23,1-4-48,4-4-110</inkml:trace>
  <inkml:trace contextRef="#ctx0" brushRef="#br0" timeOffset="485709.9609">8648 9356 138,'-1'-4'25,"0"1"21,0 0 19,1 2-35,0 0-6,0 0-4,0 1-5,2-1-13,-1 1-4,1 4-52,0 3-98</inkml:trace>
  <inkml:trace contextRef="#ctx0" brushRef="#br0" timeOffset="485869.1406">8702 9600 339,'2'-4'8,"-1"1"-7,0-1 5,-1-1-9,0 3-32,0-3-38,1-1-78</inkml:trace>
  <inkml:trace contextRef="#ctx0" brushRef="#br0" timeOffset="486458.0078">5890 9479 106,'0'-5'46,"0"1"3,1 2 25,0 1-17,1 1-24,0 0-14,-1 1-16,2 4-3,0 3-9,-2 2-37,-1-1-92</inkml:trace>
  <inkml:trace contextRef="#ctx0" brushRef="#br0" timeOffset="486605.4687">5957 9704 363,'1'0'21,"0"0"-18,-1 0-22,0 0 16,0 0-35,-3 0-70,-1-4-110</inkml:trace>
  <inkml:trace contextRef="#ctx0" brushRef="#br0" timeOffset="489241.2109">8727 10090 28,'0'-6'5,"0"1"0,0 1 35,0 3-8,0-4 1,0 3-6,-1 1 1,1-1 3,0 0 2,0 0-9,2-1-4,1 2-9,3 1-7,4 0-4,3 0 5,3 2 2,0 2 2,0 1-4,0-1-1,-3 1 1,-3 1-5,-2 3 0,-4 2 0,-4 3 0,-4 2 0,-9 1 0,-3 1-7,-4 0-2,-3-1 1,3-2 6,2-3 2,1-2 2,5 0 4,4-2 1,4-1-4,4-1-2,0-1-2,5-2 2,3 0 1,3-2 3,3 0-2,1-1 1,-1 1-4,-2 1 0,-1-2 0,-1 3-3,-3-1-13,-1 0-12,0-1-16,-1-1-13,0-1-19,-1-3-13</inkml:trace>
  <inkml:trace contextRef="#ctx0" brushRef="#br0" timeOffset="489477.539">8717 10165 267,'0'2'8,"0"1"-18,4 0 15,3 1 12,5-3 7,3-1-4,3 0-4,2-4-5,1-1-5,0 0-2,-1 0-3,1 0-9,-3 1-20,0 3-27,-2 1-73</inkml:trace>
  <inkml:trace contextRef="#ctx0" brushRef="#br0" timeOffset="489701.1718">9021 10161 222,'0'0'26,"0"1"-24,1 2 15,3-2 6,2 1 1,3-2-5,3 1-7,3 1-6,-2-2-2,0 1-4,-3 0-20,-2 0-30,-2 1-30,-3 0-45</inkml:trace>
  <inkml:trace contextRef="#ctx0" brushRef="#br0" timeOffset="489873.0468">9059 10224 208,'-3'0'23,"2"1"-7,1 0 36,0 0-30,0 1-11,4-2-4,1 2 0,6-1-5,1-1-12,7-1-31,1-5-41,-1 0-33</inkml:trace>
  <inkml:trace contextRef="#ctx0" brushRef="#br0" timeOffset="490269.5312">9356 10015 83,'-10'1'14,"0"2"-22,-2 2 9,0 0 33,1 3-4,4-1 4,1 1-4,4 0-12,1 0-5,1 3-3,4-1-4,2 0-3,1-1 1,2 2 10,0-1 4,1-2-3,1 1-1,0-2 2,-2-2 0,3 1-3,-1-1-1,-2 1-5,-1 1 0,-2 2-4,-1 1-2,-2 0 0,-1 0 1,-2 0-1,-4 0 1,-4 1 2,-2-2-3,-2 0 1,-3-3 0,0-1-3,2-3-6,1-2-18,2-4-24,1-7-61</inkml:trace>
  <inkml:trace contextRef="#ctx0" brushRef="#br0" timeOffset="490446.289">9376 10023 153,'2'0'238,"0"1"-233,0-1-5,3 0 15,1 0-1,6-2-6,7-1-3,2-1-12,2 0-46,0-1-105</inkml:trace>
  <inkml:trace contextRef="#ctx0" brushRef="#br0" timeOffset="491770.5078">8793 12079 60,'-1'-4'39,"1"1"2,0-1 14,0 1 10,0 2-21,0 0-16,1 1-16,0 3-14,3 9 0,0 4 7,1 7 9,-1 3-4,1 3-7,-3-1 0,1 0-1,1-5-2,-1-1 1,1-4-1,-1-3-1,0-4-10,1-4-11,-1-4-35,-1-3-58</inkml:trace>
  <inkml:trace contextRef="#ctx0" brushRef="#br0" timeOffset="492089.8437">8813 12044 217,'2'-8'17,"1"2"-7,1 0 7,2 1 17,4 0-15,1 1-10,3-1-6,-1 2-2,3 3 2,1 0 1,0 1 2,-1 4-2,-2 3-1,-4 1-2,-1 1-1,-5 2 1,-2 1-2,-2 0 2,-6 2 1,-6-2 2,-3 1-2,-1-1 1,-2-3 0,4-1-3,0-2-3,4-2-19,3-1-19,2-1-25,0-1-46</inkml:trace>
  <inkml:trace contextRef="#ctx0" brushRef="#br0" timeOffset="492568.3593">9020 12286 54,'0'0'40,"1"2"4,-1-2 22,0 0-12,0 0-9,0 0-7,2-1-13,0-1-9,3 0-6,1-2-1,3 0-3,4 2 1,-1 0 3,1 0-3,-2 2-7,-2 0 0,-2 4 0,-4 3-2,-3 3-7,-2 0-4,-8 3-1,-1 0 5,-2-2 2,3-1 6,2-4 2,-1-1 0,4 1 3,1-1 1,2-1-3,1-1-1,1-1 0,0-1-1,3 0 3,0 2 0,2-1 2,2-1-2,2-1 0,0 0 0,3-1-4,2-1-5,-2 0-6,1 0-12,-2 1-38,1-1-56,-1-2-58</inkml:trace>
  <inkml:trace contextRef="#ctx0" brushRef="#br0" timeOffset="492928.7109">9247 11945 155,'2'-7'38,"-2"2"-24,0 1 0,1 4 16,1 4-26,0 3-2,0 5 5,2 3 15,1 1-1,-1 2 0,2 2 0,-1 2-7,-2 3 3,1 2-1,-1 0-4,-1-1-2,-1-1-2,-1-1-2,0-6-5,0-2 2,0-3-1,0-1-2,0-2-2,0-3-10,0-1-15,1-3-27,2-2-47</inkml:trace>
  <inkml:trace contextRef="#ctx0" brushRef="#br0" timeOffset="493257.8125">9352 12397 29,'0'3'59,"0"0"16,0-1-18,2-1-7,-2 0-4,0 0 1,0-1-3,0 0-7,0 0-9,0 0-3,0 0-2,0-1-6,2 0-4,-2-1-4,2-1-2,-1 2-6,-1 0 1,0 0-2,0 1-1,0 0-6,0-1-21,-2 0-33,-1-1-26,-1-1-69</inkml:trace>
  <inkml:trace contextRef="#ctx0" brushRef="#br0" timeOffset="493892.5781">9512 12079 268,'1'-4'6,"1"2"-10,-1 1 18,1-1 14,0 0-12,0-1-2,1 2-8,2-1-1,-1 2-4,2 0-2,1 0 2,2 2-1,0 0 0,2 1 0,0-1 0,1 1 1,0 1 0,0 1 0,-1-1-1,-3 0 0,0 0 0,-2 1 0,-2-1 0,0 0-1,0 1 1,-1 1-2,-1 2 1,-2 0-1,0 2 2,-5-1 2,-3 5-1,-2 0-1,-5 1 1,-2 1 0,0 0 0,-1 0 1,1 0 2,5-2 3,5-3 1,2-1 2,3-3-2,1-1-5,1-1 3,1-1-3,2 0 1,3 0 0,1 1 2,3-2 4,4 0-2,0-2-1,0 1 1,0-2-3,0 0-1,-2 0-2,-1-1-2,1 0-4,-2 0-13,-1 0-9,-1 0-7,-1-1-18,-1 0-26,-2-2-32,-4 0-20</inkml:trace>
  <inkml:trace contextRef="#ctx0" brushRef="#br0" timeOffset="494185.5468">9566 12194 90,'0'-1'28,"0"1"7,0 0 25,0 0-14,0 0-12,0 0-7,0 0-8,3 0-2,2 0 0,4 3 0,2-2-2,2-1-1,2 0-8,2 0-2,0-4-3,3 4-9,-3 0-33,-3 0-58,-4 1-108</inkml:trace>
  <inkml:trace contextRef="#ctx0" brushRef="#br0" timeOffset="495317.3828">8887 12909 184,'0'3'3,"1"-1"-3,-1 1 49,0 1-6,0-2-34,0 3-6,2-1-3,-1 1-3,2 1-9,0 1-21,0 2-42,1 1-41</inkml:trace>
  <inkml:trace contextRef="#ctx0" brushRef="#br0" timeOffset="495468.75">8933 13218 83,'-1'10'34,"0"-4"-24,1 0 11,0-1 15,0-2-15,0 0-11,2 0-5,1-1-4,2 2-8,0-2-84</inkml:trace>
  <inkml:trace contextRef="#ctx0" brushRef="#br0" timeOffset="495580.0781">8963 13347 196,'-2'0'-24</inkml:trace>
  <inkml:trace contextRef="#ctx0" brushRef="#br0" timeOffset="496269.5312">8903 13614 11,'-3'-12'4</inkml:trace>
  <inkml:trace contextRef="#ctx0" brushRef="#br0" timeOffset="496804.6875">8905 13532 7,'2'-5'64,"-1"4"-3,0 1 8,0 0-26,0 1-22,0 3 14,1 1 7,1 3-6,-1 0-5,0 2-9,0 4-6,-1 1-1,-1 3-8,0 0-4,0 0 1,-3-2-4,3-1-11,0-2-10,0-5-8,0-1-6,0-4-5,1-3-14,-1 0-3,0-2 23,0-6 5,-1-3-15,-1-3 13,0-4 18,-1-2 9,2-2 6,-1-1 5,0 0 20,0 1 13,-1 0 10,1 2-7,0 4-12,0 3-6,2 2-10,0 3-9,3 0 4,3 1-2,1 0 2,3 1-1,1 0-2,2 1 2,2 0-3,1 2 0,-1 3-2,1 2-3,-4 6-1,-2 3 0,-1 5 0,-5 1 1,-4 2 0,-2 0 0,-6-1 0,-4-1 2,0-2-1,-3-3 1,2 1 1,0-4 0,1-1-1,-1-1-2,1 1-1,0 0-17,2-2-17,-1 1-25,1-3-30,3-1-73</inkml:trace>
  <inkml:trace contextRef="#ctx0" brushRef="#br0" timeOffset="497324.2187">9103 13736 165,'-1'1'17,"0"-1"-9,1 0 50,0 0-9,-1-3-20,1 2-6,0-3-8,0-1-3,0 3-4,1-2-4,2 1-2,0 1-1,2-1-1,2 1-1,2-1 0,3 2 1,0 0-1,1 1 2,-2 1-1,-1 1 0,-6 3-1,0 2 0,-4 4 0,0 1 0,-4 3 1,-6 0-7,-4-2-8,-2-2 0,1-2 9,1-1 6,3 1 0,3-3 1,3 2 0,2-3 1,3-1-1,0 1 1,2-2-1,3 0 5,3-2-2,3 2 2,1-2 1,1 0 2,4-1 1,1 0 0,-1-2-3,0 0-5,-2 0-2,-3 2-13,-4-1-55,-3-2-69</inkml:trace>
  <inkml:trace contextRef="#ctx0" brushRef="#br0" timeOffset="497873.0468">9377 13383 120,'3'-7'3,"0"-2"-8,0 4 10,0 1 13,1-2-3,-1 3-6,1 0 6,1 1 1,0 1 5,3 0 0,3 1-8,2 1 0,3 3 0,0 2 7,0 2-3,-4 2-1,-1 1-1,-4 2-9,-2-1-2,-4 0-3,-1-2 0,-2 1 2,-4 0 1,-1 0 5,-2-1-1,1 0 1,-2-1 5,0-2-7,1 3 3,1-2-8,1 2-1,0 0 0,1-1-1,1-1 0,3 0 0,0 0 0,2 0 0,0-2 0,3 0 0,1-1 1,-1 0 0,2 0-3,1 1-3,-2-1-3,1 0-8,0-1-10,-2 1-14,-1-1-25,-2 1-55</inkml:trace>
  <inkml:trace contextRef="#ctx0" brushRef="#br0" timeOffset="498052.7343">9477 13744 135,'1'0'86,"-1"0"-63,0 2 23,1-2 14,0 0-13,1 0-11,-1-2-9,0 0-14,0 2-9,1 0-4,-2 0-11,2-1-33,-1-1-39,0-6-131</inkml:trace>
  <inkml:trace contextRef="#ctx0" brushRef="#br0" timeOffset="498317.3828">9825 13476 257,'3'-5'7,"0"3"-1,-2 2 25,0 0 12,-1 0-24,0 5-2,-2 5 4,-4 5-2,-1 4-6,-4 3-3,-2-1-4,-2 0-3,2-2-3,2-4-1,1-2-16,3-3-13,3-4-9,0-2-27,1-3-30,-1-2-17</inkml:trace>
  <inkml:trace contextRef="#ctx0" brushRef="#br0" timeOffset="498516.6015">9694 13501 265,'2'0'36,"2"3"-32,-1 8 7,2 1 36,2 4-7,3 0-12,1 2 0,2-1-6,2 0-6,1-2-6,1-1-4,0-2-5,0 0 3,-1-4-8,1 1-34,-7-4-23,-3-5-61</inkml:trace>
  <inkml:trace contextRef="#ctx0" brushRef="#br0" timeOffset="499149.414">8356 13563 39,'0'0'131,"0"0"-99,0 0 24,0-1 6,0 0-27,-1 1-16,1 0-9,-1 0-6,0 0-4,-1 2-11,-3 0-47,-2 1-107</inkml:trace>
  <inkml:trace contextRef="#ctx0" brushRef="#br0" timeOffset="499316.4062">8161 13604 195,'-10'1'6,"1"1"14,4 0 40,2-2-41,2 0-13,1 0-5,1-3-11,3-1-32,2 0-97</inkml:trace>
  <inkml:trace contextRef="#ctx0" brushRef="#br0" timeOffset="499457.0312">8021 13636 306,'-12'0'-1,"1"2"-40,4 0 35,2-2-82,1 0-22</inkml:trace>
  <inkml:trace contextRef="#ctx0" brushRef="#br0" timeOffset="499692.3828">7784 13653 1,'-3'0'36,"2"0"8,1 0-7,0-1 4,1 0-19,1-1-3,1 0 0,0 0 3,0 1-5,-1 0 1,-2 0-8,0 1-10,0 0-16,0 0-12,0 0-26,-2-2-105</inkml:trace>
  <inkml:trace contextRef="#ctx0" brushRef="#br0" timeOffset="500759.7656">6109 13513 81,'0'0'56,"0"0"-16,0-1 7,0 0-6,0 1-14,0 0-5,1 5-19,2 1-2,0 6 5,2 5 6,-1 2 6,1 3-7,-1 4 0,0-1-1,-2 1-4,0-1 3,0-1-6,-1 0 1,0-5-4,-1-3 0,3-5-6,1-3-12,-1-3-10,1-2-10,-1-3-21,0 0-35,-2-5-21</inkml:trace>
  <inkml:trace contextRef="#ctx0" brushRef="#br0" timeOffset="501092.7734">6138 13517 66,'1'-9'13,"0"1"12,1 2 34,2 2-19,-1-1-16,2 1-9,2 1-7,2 1 3,5 0 3,3 0 1,1 2 0,4 2 0,-1 4-1,-2 4-1,-2 1-4,-4 4-2,-3 1-1,-3-1 1,-3-1-2,-4-2 4,-1 1-3,-9 0-1,-7 2-2,-6-1 0,-2 0-2,0-2-1,2-3-2,2-1-8,5-3-12,7-2-22,5 0-36,4-2-59</inkml:trace>
  <inkml:trace contextRef="#ctx0" brushRef="#br0" timeOffset="501732.4218">6381 13796 177,'-1'-3'4,"-1"2"-5,1-1 14,-1 1 25,1 1-12,1-2 3,0 2-3,0 0-2,0 0-4,0-1-8,2 1-7,3 0 0,3 0 1,1 0-4,2 1 0,0 0-2,-2 1 1,-1 2-2,-3 1-3,-3 4-5,-2 0-5,-5 3-11,-6 3-21,-3-4-20,-3 2 8,2-3 25,4-4 30,5 1 16,2-2 9,4-4 4,2-1-14,3 0 3,4 0 3,3-3 2,1 1-12,0 1-7,-3 1 8,-2 3 2,-1 4-6,-1 0-3,-3 3-2,-3 1 1,0 1-2,-5-1 2,-1 1 6,-3-1 7,-2-3 4,1 0-5,-2-2-2,1-3-4,1-2-6,1-1 1,1-1 0,-1-5-10,3-4-22,2-2-36,4-2-40,0-5-52</inkml:trace>
  <inkml:trace contextRef="#ctx0" brushRef="#br0" timeOffset="502032.2265">6584 13535 74,'2'-3'22,"-1"2"11,0 1 18,1 0-21,2 3-8,-1 2 1,1 3 0,1 0 10,-1 4-5,1 3-6,-2 3-4,0 4 2,-1 2 0,-2 1-7,0 1-6,0 1-4,-1 0 0,1-5-3,0-4 1,0-5-4,1-1-9,1-1-21,1-1-35,-2-3-110</inkml:trace>
  <inkml:trace contextRef="#ctx0" brushRef="#br0" timeOffset="502197.2656">6684 13939 270,'2'0'27,"-1"0"4,-1 0 38,0 0-17,0 0-18,0 0-24,0-1-10,-1 0-22,-1-3-20,-3 0-49,-2-2-148</inkml:trace>
  <inkml:trace contextRef="#ctx0" brushRef="#br0" timeOffset="502628.9062">6804 13629 161,'3'3'56,"0"1"-36,2 3 40,2 3-9,1 3-21,0 2-10,-1 1-7,-2 1-2,-1 0-8,0-2 1,0-1-4,0-3-10,0-5-8,2-3-7,1-3-12,0-1-17,1-4-10,1-4-39,1-4 10</inkml:trace>
  <inkml:trace contextRef="#ctx0" brushRef="#br0" timeOffset="502835.9375">6969 13630 184,'0'-1'60,"0"1"-25,-3 2 4,-2 6 2,-2 2-8,-1 5-7,-2 2-19,2 1-5,0 4 2,0 1 1,1 1 0,0-2-4,1-1 0,1-2 0,1-2-7,1-3-13,1-2-6,2-2-20,0-2-23,3-3-35,1-4-48</inkml:trace>
  <inkml:trace contextRef="#ctx0" brushRef="#br0" timeOffset="503565.4297">7068 13831 33</inkml:trace>
  <inkml:trace contextRef="#ctx0" brushRef="#br0" timeOffset="504072.2656">7116 13643 11,'0'-2'19,"2"0"2,0-1 22,-1 1 20,1 1-17,0 1-8,-2 0-6,1 0-5,0 3-3,-1 3-2,0 1-2,-2 3-1,1 2-2,-2 1-7,0 3-3,1 2-2,0 0-4,1 1 0,-1-2 0,2-2-2,0-5-6,4-1-15,1-3-19,2-2-30,1-2-46</inkml:trace>
  <inkml:trace contextRef="#ctx0" brushRef="#br0" timeOffset="504281.25">7256 13752 211,'4'-4'27,"2"0"-1,1 1 41,2 0-23,3-1-28,1 2-5,1-3-9,0 2-1,-1 1-1,-2-2-7,0 3-14,-1 0-14,0-1-15,-3 1-19,-3-3-44</inkml:trace>
  <inkml:trace contextRef="#ctx0" brushRef="#br0" timeOffset="504500.9765">7333 13659 238,'0'2'16,"0"0"-14,0 4 33,2 1 5,0 4-11,0 2-9,-1 2-9,1 3-5,-2 0-4,0-1 0,0-2-9,1-3-17,1 0-18,2-4-22,-1-1-25,2-3-37</inkml:trace>
  <inkml:trace contextRef="#ctx0" brushRef="#br0" timeOffset="504923.8281">7477 13655 211,'-3'-4'11,"3"2"-35,0-1 30,3 0 30,3 1-17,2-1 1,4 1 0,-1 0 1,2 0 7,0 1-5,-1 1-8,-1 0-7,-2 3-4,-2 2-1,-3 2-3,0 1 0,-4 4 0,0-1 0,-1 3-3,-5 1 1,-1 1 0,-3 2 0,0-2 1,-1-1 1,3-3-1,1-3 3,4-2 0,1-1 1,2 0 1,3-2-3,1 0 0,4-1 0,1 0 6,1-2 1,2 0-1,-1-1-4,0 2-3,-4 1-15,-1 2-39,-5 1-84</inkml:trace>
  <inkml:trace contextRef="#ctx0" brushRef="#br0" timeOffset="509904.2968">3015 11885 15,'0'-3'2,"0"0"5,0-1 29,0 1-11,1-1-11,2-1-11,0 1 0,0-1 2,1 2 8,-2 0 2,-1 1-4,0 1-8,-1 1-4,-4 1-2,-4 4-2,-5 2-1,-1 0-3,-2 1 4,2 0 4,3-2 2,1 3 9,6-3 7,1 0-15,2 1-2,2-1 0,3 0 0,4 2 1,1-2 0,3 2 0,-1 0-2,-1 1 2,-2 2 1,-3 1 2,-2-1-4,-1 0 4,-2 0 5,-2 1-3,-3 0-4,-1-1 5,-1 0 2,-2 0 1,0-1 4,2-3 0,1 1-2,5 0-7,1 1 0,7-1 1,2 0-6,0-1 1,3-1 3,-1 2-3,-2-2 0,-1 2-4,-3 1-22,-1-2-61</inkml:trace>
  <inkml:trace contextRef="#ctx0" brushRef="#br0" timeOffset="510419.9218">3322 11986 293,'-5'4'-21,"0"3"0,-1 3 8,1 3 18,2 2-2,1 2-3,0 1 4,1 1-6,-1-2 5,1-5 0,-1-1 0,1-5-2,1-3 1,-1-3 0,0-1 14,-1-5-6,-1-3-9,0-2-2,3-4-1,-2-2 1,2-2 0,0 0 1,2-1-5,0 1 2,2 2 2,0 0 0,0 3 2,2 2-1,0 4 4,3 1-1,-1 3-1,1 2 3,1 1 3,1 1 2,-1 5 1,0 3 1,1 4-1,-2 2-3,-1 0-1,-1 4-3,0-1-1,-2 4-3,-2 0 0,-1-1 0,-1 0 0,-1-3-3,0-2-10,0-4-6,0-4-11,-1-1-7,-1-4-43,1-1-78</inkml:trace>
  <inkml:trace contextRef="#ctx0" brushRef="#br0" timeOffset="510613.2812">3312 12070 278,'0'-4'3,"0"4"-2,0-1 2,0 1 15,5 0-8,3 0-5,2 0-3,5 0-4,0 3-6,4-2-32,1-1-65</inkml:trace>
  <inkml:trace contextRef="#ctx0" brushRef="#br0" timeOffset="510847.6562">3653 11954 291,'-5'1'1,"2"3"-8,1 2 8,1 1 10,1 2 3,1 1-4,2 1-3,-1 2-2,2 0-4,-2 0 0,0 2-2,1-1-12,-2-1-24,2-3-29,-2-3-52</inkml:trace>
  <inkml:trace contextRef="#ctx0" brushRef="#br0" timeOffset="511396.4843">3788 11858 172,'0'-1'0,"0"-1"-4,2 2 8,2 0 11,1 0-2,3-1-4,0 0 9,2 0 0,2 0-1,-1 1-5,1 0-7,-2 0-3,0 0 0,-2 0-2,1 3 1,-3 3-1,-1 0-1,-1 4 1,-3 1-1,-1 5 1,-4 1 1,-4 2-1,-2-1 0,-2-2 0,3-3 2,-1-2 0,3-4 3,2 1 0,3-4-3,2 1-1,0-1-1,4 0 0,2 0 1,0 0-2,0 2 1,0-1 1,1 0 0,-2 2-1,1-1 4,-1 3 11,-1 1-2,1-1 4,-3 1 2,1 1-7,-3-3 0,-3 1-1,-4 0-4,-5 1-4,-5 2-2,-6 0-25,-4 1-40,-4-3-92</inkml:trace>
  <inkml:trace contextRef="#ctx0" brushRef="#br0" timeOffset="511961.914">3017 12787 21,'2'-5'45,"0"1"3,-2 2 19,0-1-13,0 2-12,0 1-8,1 0-3,-1 0-3,0 4-7,-2 4-11,-5 8 10,-4 4-8,-4 2-2,-5 2-8,-2 0 0,1-5-2,1-1-8,4-5-25,5-5-14,4-3-26,4-5-43,2-2-54</inkml:trace>
  <inkml:trace contextRef="#ctx0" brushRef="#br0" timeOffset="512215.8203">2846 12823 47,'-2'-7'6,"-1"3"19,3 1 24,0 0 4,0 1-20,5 1-10,2 1-10,5 3-4,2 6 7,2 2 9,4 3 2,-3 0 0,0 0-4,-1 1-10,-3-1-6,0-2-6,-1 4 0,-2-4-1,0 1 0,-3-4-1,0 1-3,-1-3-5,1 0-12,-1-6-15,2 1-45,1-2-77</inkml:trace>
  <inkml:trace contextRef="#ctx0" brushRef="#br0" timeOffset="512799.8047">3206 12824 70,'0'-1'83,"0"-1"-78,1 0 17,0-1 42,0 2-30,2-3-21,2 1-9,1 0 0,3-1-2,2 2 2,1 1 0,0 1 1,-2 1 0,-1 2-1,-3 0 3,-3 3-7,-3-1 0,0 3 2,-4 2 0,-6 2-1,-2 4-1,-2-1 0,2-2 1,1-2 2,4-3-1,1 1 0,2-2 0,3-1-1,1 0 1,1-2-1,5 0 3,0-2 0,2 0 3,0-2 6,3 0-6,1 0-3,1 0-4,1-1-2,1-1-26,2-3-25,1-1-31,-1-2-66</inkml:trace>
  <inkml:trace contextRef="#ctx0" brushRef="#br0" timeOffset="513024.414">3521 12801 223,'-3'0'63,"2"0"-63,1 0 0,1 0 24,3 0-4,5 0-12,3 0-5,1-2-2,1 0-1,1-1-10,-2 2-44,-2 1-54</inkml:trace>
  <inkml:trace contextRef="#ctx0" brushRef="#br0" timeOffset="513216.7968">3563 12871 222,'-4'2'43,"1"-1"-35,1 0 8,2 0 34,0-1-26,0 2-17,2-1-1,2-1 2,2 1-3,2-1-4,2 0-9,4 0-32,1-1-16,2-2-25,3-1-36</inkml:trace>
  <inkml:trace contextRef="#ctx0" brushRef="#br0" timeOffset="513444.3359">3886 12726 161,'1'-4'32,"0"2"1,-1 1 23,0 1-7,0 2-31,-4 5-18,-3 6 4,-3 5 11,-4 6 5,-4-1-2,-2 0-2,4-5-9,1-2-4,2-1-3,2-3-5,3-4-26,0-1-35,2-3-56</inkml:trace>
  <inkml:trace contextRef="#ctx0" brushRef="#br0" timeOffset="513688.4765">3769 12761 316,'1'0'15,"-1"0"-12,1 1-3,-1 1 20,3 0-11,1 4-7,2 4 11,2 1-6,1 1-4,-2 1-1,1-2-2,1 1 0,2 0-6,-2-2-9,1 0-10,-2-2-2,1-2-18,0-2-32,-2-2-69</inkml:trace>
  <inkml:trace contextRef="#ctx0" brushRef="#br0" timeOffset="514111.3281">4067 12727 21,'0'0'131,"0"1"-124,0 1 3,0 1 36,-2 3-11,0 2-6,-1 4-7,1 2-3,0 4 1,-1 0-5,0 1-7,-1-3-3,1 1-3,-1-2-2,3 0 0,0-2-2,1-2-17,0-4-19,1-4-42,3-3-81</inkml:trace>
  <inkml:trace contextRef="#ctx0" brushRef="#br0" timeOffset="514320.3125">4146 12810 270,'1'0'9,"0"0"-9,2 0 7,2 0 20,5-1-17,4-2-6,0 2-5,3 0 1,1 0-3,-1 0-13,-2-1-54,-2 0-86</inkml:trace>
  <inkml:trace contextRef="#ctx0" brushRef="#br0" timeOffset="514535.1562">4256 12719 234,'0'0'17,"-2"2"-17,1 2 47,-3 2 1,1 3-18,-1 0-5,1 3-8,1 0-3,1 2-7,1 2-6,-1 0 1,0-1-3,1 2-11,0 0-20,0-3-20,2-2-42,4-5-78</inkml:trace>
  <inkml:trace contextRef="#ctx0" brushRef="#br0" timeOffset="514903.3203">4408 12734 279,'0'-4'33,"0"1"-35,0 1-3,3 1 28,3-1-1,3-1-13,4 2-5,1 1 2,1 0 3,1 6 1,-1 0-8,0 2-1,-4 1-1,-3 2 1,-8 0-3,-2 2 3,-9 2-2,-4-1 2,0 0 0,-1-2 0,4-2 2,2-3-2,5-2 9,2-1 2,3 1-6,0-2-5,3 1 2,5-1 0,2 0-3,4 0 2,3 0-2,3 3 2,0-3-13,0 1-17,-4 1-18,-2-1-57</inkml:trace>
  <inkml:trace contextRef="#ctx0" brushRef="#br0" timeOffset="515590.8203">3198 13490 157,'0'-1'10,"0"-1"5,0 1 38,0 0-9,0 0-14,-1 1-8,1 0-8,-4 0-8,-2 3-7,-5 4 0,-2 4-1,-2 1-1,3 2 2,4-4 0,2 0 1,6 0-1,0 2 0,4-2 0,2-2 1,1 1 0,0-1-1,0-1 3,0 2-2,-1 0-1,-2 2 0,0 1 3,-2 0-3,0 1 2,-1 1 0,0 0 2,-1 4 9,0 1 6,-2 0 0,0-1-6,-1-3-5,2-1-5,1-2 0,1-1-2,3 0 0,3-3 1,0 1-1,-1-2 0,-1-1-7,0-2-27,-2-1-32,-2-2-49</inkml:trace>
  <inkml:trace contextRef="#ctx0" brushRef="#br0" timeOffset="516026.3672">3446 13690 255,'-1'6'133,"-5"2"-145,-2 7-11,1 3 25,-1 2 2,1-1 0,2-3-4,1-3 0,2-1 0,1-3 0,1-3 0,0-4 0,0-2 0,1-2 3,0-4 7,1-5-10,1-3-8,1-6-5,2-2-4,-1-8-1,2 0 8,0-2 6,2 4 4,-1 4 1,-2 5-1,2 6 9,-3 5 10,0 5 6,-2 3-10,0 0-6,1 4-7,-1 3 2,2 4 5,1 3 2,1 4 0,0 1 0,1 2-6,1 0-1,0 0-4,-1 1 0,-2-1-2,-2-2-15,-2-4-14,-2-4-16,0-4-46,-4-3-61</inkml:trace>
  <inkml:trace contextRef="#ctx0" brushRef="#br0" timeOffset="516195.3125">3469 13744 318,'0'-2'15,"0"0"-9,1-1 14,5 0 1,2-4-13,4 1-6,4 2-2,1-2-26,2 3-21,-1-2-41</inkml:trace>
  <inkml:trace contextRef="#ctx0" brushRef="#br0" timeOffset="516583.0078">3689 13631 334,'-2'0'2,"1"-1"-4,1 1 14,0-1 5,1 0-5,2 0 1,2 0-11,3 1-2,1 0 3,-2 0 0,4 0-2,0 1 0,-1 1-1,-1 1 0,-2 1-1,-3 4 0,-1 0-1,-3 4 2,-2 0-2,-3 2 0,-2-1-2,-1 0 3,0-2 2,1-2-1,2-1 1,2 0-1,2-2-1,1-2 1,0-1 0,4-3 0,3 0 1,3 0-1,4 0 1,2-1-1,3-4-2,-2-2-15,1 1-49,-4-7-114</inkml:trace>
  <inkml:trace contextRef="#ctx0" brushRef="#br0" timeOffset="517111.3281">3877 13471 66,'4'0'208,"2"-2"-214,5-1-12,3 2 32,3 1 9,2 0-4,1 4 3,-2 3-1,-3 1-4,-1 1 2,-7 2-10,-3 0-7,-4 1-1,-2 2 0,-7 0 0,-4 2-3,-2-3-6,-1 1 0,3-1 6,1-2 1,2 0 1,2 0-1,4-2 0,4 0 1,1-3-1,7 1 1,1-1 0,1 0 1,1 1 0,1-2 1,0 1 7,1 0 2,-2 3 6,-3-1 6,0 1-14,-3 1-5,-2 0-1,-1-1-1,-2 2 0,0-1 5,0 0 5,-2 2 0,-4 1 5,-5 1-3,-6 2-1,-4-1-8,-6 1-4,-5-1-1,-3 2-20,-4 2-53,-2-4-70</inkml:trace>
  <inkml:trace contextRef="#ctx0" brushRef="#br0" timeOffset="526698.2422">1513 12051 50,'0'0'21,"0"0"1,0 0 29,0 1-5,0-1-19,0 0-21,0 0-6,0 0 1,0 0 4,0 0 0,0 0-3,0 1-2,0 2-4,0 4 7,-1 4 2,-4 5 0,-2 2 3,-5 4 8,0 1-7,0-1 2,-4 0-7,2-4 4,-1-5-2,4-3-2,5-4-2,0-1-1,4-2-1,0-3-8,-1 0-6,1 0-13,-3-4-23,0-3-47</inkml:trace>
  <inkml:trace contextRef="#ctx0" brushRef="#br0" timeOffset="527007.8125">1371 12118 83,'3'-5'33,"-3"2"-20,1-1 4,3-1 22,-4 2-19,2 1-10,0 2-2,0 1 0,8 4 5,-1 3 1,1 0 0,2 3-1,-3 3 2,2-2-1,-1 3 2,0 1-5,1-1-3,0-1-3,1-3-2,-2-1-1,-1-3-1,-1 1 2,-2-2-8,0-2-5,-1-2-8,-1 1-17,1-1-29,0-2-43</inkml:trace>
  <inkml:trace contextRef="#ctx0" brushRef="#br0" timeOffset="527375">1733 12054 109,'-1'0'33,"0"0"1,1 0 3,0 1-6,0 4-10,0 5 14,0 3-7,2 1-8,-2 1 1,0-1-5,0 1-9,0-2-2,0-1-1,0-3-2,0-1-2,1-3-7,1 0-9,-1-1-17,-1-3-24,0 2-26,0-1-45</inkml:trace>
  <inkml:trace contextRef="#ctx0" brushRef="#br0" timeOffset="527622.0703">1874 12122 242,'0'-3'16,"3"0"33,0 1-28,2-1-17,3 0-2,0 1-1,3 0-1,-2 0 1,1 0-1,-2 1-6,-1 1-34,-1 0-46,-1 1-65</inkml:trace>
  <inkml:trace contextRef="#ctx0" brushRef="#br0" timeOffset="527839.8437">1904 12191 70,'-1'2'72,"-1"-2"-42,2 0 25,0 0 4,0 0-31,0 0-12,0 0-4,3 0-5,1 0-6,2-2 2,3-1-5,2 1-14,1-1-10,2 0-4,1 1-17,1-3-62,-1 5-6</inkml:trace>
  <inkml:trace contextRef="#ctx0" brushRef="#br0" timeOffset="528510.7422">2122 12038 86,'2'-3'20,"0"0"-3,-2 1 16,3 0 17,-2-1-25,1 1-6,2-1-2,-1 1-2,2 1-4,1-1 2,1 1-3,2-1-6,-2 1-3,2 0 1,0 1-1,-1 0 0,-1 1-1,0 3 1,-1 1 0,-2 4-2,-1-1 1,-3 3 1,0 1-1,-7 0 0,-1 2 0,-2-2-1,0-1 0,2-3 1,0-2 1,3-1-1,3-2 0,0-1-1,2-2-1,0 0-4,1 0-4,5-2 5,1 1-5,3 0 2,-2 1 6,1 0 1,-2 0-1,1 1 1,1 2 2,-1 1 2,-1 0 3,0 2 1,-1 0-4,-1 1 0,-1 1-1,-1-1 1,-1 1-2,-1 2 4,-1-1 4,-1 0 3,-4 0-2,-3-1 6,-2 0-1,0-2-8,-1 0 1,1 0-3,-1-3 4,1-1-5,-3-1-2,-1-2-8,-1-4-61,1-5-159</inkml:trace>
  <inkml:trace contextRef="#ctx0" brushRef="#br0" timeOffset="609619.1406">13369 8820 116,'0'-1'3,"0"0"3,0 1-5,-2 1 25,0 6 14,-2 5-15,-1 3-13,-1 4-5,1 3-1,-1-2-3,1-2 2,1-3-5,-1-3 0,2-5 0,2-2 1,-1-5 2,2 0 1,0-8 16,3-9-11,4-6-8,5-11-2,5-7-2,1-4-9,2-1-3,0 1 1,0 3 7,-1 6 7,-3 7 0,-1 7 7,-3 6 5,-3 3 4,-2 5-1,-2 3-1,-3 3 4,1 1-1,0 1-8,2 3-5,1 5 5,1 4 2,3 4-4,-1 4 0,0 6 7,-1 1-4,0 2-4,-3 1-2,0 0-1,-1-1-4,-2-3 1,0-2 0,-2-4-6,0-3-2,-1-2-11,-4 1-16,0-3-14,-1-3-26,-3 0-28</inkml:trace>
  <inkml:trace contextRef="#ctx0" brushRef="#br0" timeOffset="609872.0703">13436 8809 273,'-2'-2'4,"2"-2"-2,0 1 2,4-2 14,3 1-5,2-1-7,2-1-5,4 2 3,3-2-4,2 0 1,-1 0-1,1 2-9,-1-1-35,1 1-50,1-2-50</inkml:trace>
  <inkml:trace contextRef="#ctx0" brushRef="#br0" timeOffset="610247.0703">13883 8652 148,'-4'-2'36,"-1"0"-27,-2 2 15,-3 2-5,-1 2-11,-1 3 1,1 3 3,-1 2 5,1 3-6,1-2-1,3 1-4,4-1-1,5-2-5,5-1 0,6 1 1,3-2-1,1-1 2,1 1 0,-1-2 7,-2 0 5,-2-1-3,-2-1-1,-3 0-9,-5 0 1,-2-1 0,-3 1 0,-7 1 1,-4 1-4,-1 0-2,-3-1-3,2-1 2,2-1-6,6-3-11,3-1-12,4-3-38,3-6-65</inkml:trace>
  <inkml:trace contextRef="#ctx0" brushRef="#br0" timeOffset="610664.0625">14079 8686 196,'0'-2'20,"0"1"8,0 1-19,-2 1 17,1 6-15,1 4-9,0 4 3,0 3 3,3 2 4,1-2-9,3-2 0,1-3-3,3-2-2,3-3-2,-1-4-1,1-4-1,-2-2-8,0-5 1,-1-1 4,0-3 4,-2 0 7,0-3-5,0-4 3,-3 0-2,-1 3-4,-3 5 1,-1 4 5,0 6 7,-1 2 0,-2 7-1,-4 3 9,-4 7 8,-3 6-2,1 1-6,0 2 4,1 1 2,-1 4-4,1-2-8,1-1-2,2-3-4,4-3-2,3-6-16,1-7-34,4-4-30,0-7-49</inkml:trace>
  <inkml:trace contextRef="#ctx0" brushRef="#br0" timeOffset="611091.7968">14393 8660 324,'2'0'18,"-1"1"-16,-1 2-11,0 3 13,0 0 12,-3 6-8,2 1-7,-2 2 4,2-1-3,-2-2 0,-1-3-2,2 0 1,0-5-3,1-1-2,0-3 5,1-3 2,0-3-1,0-2-4,4-4 0,4-4-4,0-2 0,3-3 2,2 1 1,2 0 3,2 0-1,1 3 2,-1 3-1,1 5 4,-2 5 4,-2 3 1,-3 1 3,-3 4-2,-3 5 0,-3 5-3,-2 2 0,-1 4-1,-6-1-3,0 1 0,0-1-1,2-3-3,2-3 0,3-3-24,4-2-25,6-3-33,5-3-45</inkml:trace>
  <inkml:trace contextRef="#ctx0" brushRef="#br0" timeOffset="611347.6562">14848 8566 293,'0'-3'23,"-3"1"-5,-4 2-2,-8 0 4,-5 4-20,-2 5-4,-2 6 3,-1 2 1,7 3-1,0 3 1,7-1 0,5 0 0,6-2 0,2-4-1,6-3 1,6-4-5,1-2-4,8-6-6,3-3-5,3-9-5,3-3-4,3-5-22,0-6-26</inkml:trace>
  <inkml:trace contextRef="#ctx0" brushRef="#br0" timeOffset="611828.125">15114 8354 189,'0'-2'42,"-1"2"-15,0 0-6,-1 1 6,-1 3-2,-1 3 0,1 4-3,2 3 1,1 8-5,0 0-3,-1 4-5,-2 2-4,-5 1-4,-2 1 1,-2-1-6,-3-1-8,3-4-15,0-3-14,3-6-12,4-3 0,3-5 10,2-4 14,6-3 5,2-5 10,0-5 6,2-7 12,2-2-3,2-1 9,-1-3 1,2 2 5,0 2 6,-1 3 0,-1 6 0,-1 1 0,0 5-6,1 2 1,-3 2 0,-2 0 1,-1 0-8,-2 5 2,3 2-1,-3 4-2,1 3-3,0 1 0,-5 1-4,-1-1-2,0 1 0,0-1 1,-3-3-1,1 0 0,0-3 0,-2-5-6,1 0-8,3-2-11,0-2-10,0-1-8,3-4-26,0-5-46</inkml:trace>
  <inkml:trace contextRef="#ctx0" brushRef="#br0" timeOffset="612211.914">15356 8539 214,'4'-3'31,"-1"0"-16,1 1 11,1 2 23,1 0-23,0 0-10,0 4 8,-1 2-2,0 3-6,-3 2-2,-2 0-2,0 0-5,-5 2-5,0-4 2,-1-1-2,1-3-2,0-2 2,3-3-1,1 0-2,0 0-8,1-6-1,1-2-2,2-3 4,4-5 2,4-3-6,2-3-2,5-5-1,3 1-1,2 0-5,2 5-6,-2 5-2,1 7-2,-3 5-10,-4 1-27,-1 3-50</inkml:trace>
  <inkml:trace contextRef="#ctx0" brushRef="#br0" timeOffset="612480.4687">15676 8443 182,'-1'0'44,"-2"2"-30,-2 1-4,-1 4 44,-2 2-16,-1 3-21,-2 2-8,0 2 0,1-1-5,3 2 2,4-2-3,3-2 0,5-2 0,5-2 2,4-4 12,1-1-6,1-4-8,1-2 2,-2-5-2,-2-3-1,-4-2-3,-3-3-11,-4-1-13,-2-2-5,0 0-9,-3-1 2,-2 0-40,1 3-64</inkml:trace>
  <inkml:trace contextRef="#ctx0" brushRef="#br0" timeOffset="612863.2812">15826 8427 41,'15'5'61,"-3"-1"13,-1 0-9,-2 2-18,0 3-15,0 0-9,0 3-7,-6 1-11,-1 1-1,-2-1-2,-5 1 1,1-3 0,-1-2-2,0-2-1,1-3 1,4-2 0,-2-2 0,2 0 0,2-2 2,2-4-9,1-4-7,3-2 1,2-4 2,1-1 0,1-1 3,0 0-1,0 0 0,-2 5 5,-1 5 3,-2 5 2,0 3 3,-2 0 1,0 5 2,-1 3 4,-1 2 3,0 1-6,-1 1 3,-2 2-3,2 0-4,-2 2-1,1-2-2,3-2-7,2-1-38,-2-5-47,4-2-107</inkml:trace>
  <inkml:trace contextRef="#ctx0" brushRef="#br0" timeOffset="613160.1562">16253 8400 237,'0'-1'1,"-2"1"-4,-3 5-6,-4 3 33,0 3 1,-2 5-8,-1 1 2,3 1-2,2-1-9,4 0-2,3-2-3,1-4-3,5-2 4,-1-4 4,0-3 5,2-1-7,-2-2 5,1-3-6,0-3 0,-1-4-1,-2-2-1,-1-2-4,-1-1-3,0-1-3,1-1-8,-1 1-27,1 1-42,-2 1-103</inkml:trace>
  <inkml:trace contextRef="#ctx0" brushRef="#br0" timeOffset="613883.789">16376 8385 338,'0'-3'23,"0"2"-16,0 1 22,0 4-4,-3 4-18,-2 5-6,-1 3 2,2 4 8,2 1-6,2-1-2,1-3-2,5-3-1,5-2-1,2 0 1,6-6-5,2-3-1,0-3-2,-3-6 7,0-3 2,-1-3-1,0-1 1,-1-3 2,-2-3-1,-2-2-2,-2 1 0,-1 2 2,-3 3-1,-2 6-1,-1 5 0,-3 1 1,0 3-3,-1 2-5,-1 4 2,-2 5 3,0 5 0,1 0 2,-1 4 1,1-1-2,1-2-2,2-2-14,5-2-23,3-4-9,4-3 3,3-5-4,4-1-18,2-5 12,2-3 20,2-2 34,-2-2 11,1-3 53,-2-4 3,1-3-28,-2-2-8,-1-2 1,-1 0-8,-3 4 0,-5 2 4,-4 5 4,-4 4-16,-3 4 3,-6 3 4,-4 4-18,-4 1-5,-2 4 1,0 6-1,2 3 1,3 3-1,3 2-1,3 0 1,3 2 1,2 1 3,7-2 2,0 1-1,1-1 2,-1-2 9,-2-2 1,0-2 8,-1 0 8,-1-3-4,-3-2-15,0-1 3,-6-2 1,-6-1-8,-5-2 0,-6-1-4,-2-2-8,-5 0-15,-5 0-36,-6-5-108</inkml:trace>
  <inkml:trace contextRef="#ctx0" brushRef="#br0" timeOffset="627488.2812">19912 11915 19,'0'0'78,"-2"0"-23,2 0-11,0 1-3,0 2 0,0 0 6,-2-1-19,-1 1-18,-2 3-3,0-2-5,0 2-9,-2-1-51,0 0-81</inkml:trace>
  <inkml:trace contextRef="#ctx0" brushRef="#br0" timeOffset="627640.625">19747 12054 207,'-18'6'11,"1"-1"-8,-2 1 34,4-1 28,2 2-43,2-4-21,4 0-12,2-1-27,0-1-38,1 0-45</inkml:trace>
  <inkml:trace contextRef="#ctx0" brushRef="#br0" timeOffset="627781.25">19508 12157 195,'-16'2'23,"1"0"-13,2-2 8,1 2 39,4-1-46,2-1-11,4 1-23,2-1-40,0 0-49</inkml:trace>
  <inkml:trace contextRef="#ctx0" brushRef="#br0" timeOffset="627918.9453">19353 12238 99,'-24'7'66,"-2"1"-46,3 0 10,1-1 30,-1 0-42,4-2-16,3 3-19,1-1-42,1-1-32</inkml:trace>
  <inkml:trace contextRef="#ctx0" brushRef="#br0" timeOffset="628058.5937">18971 12410 51,'-24'7'159,"2"0"-154,0-1-4,4 2 51,1-3-23,3-1-26,3-2-3,2 2-32,-2-2-62</inkml:trace>
  <inkml:trace contextRef="#ctx0" brushRef="#br0" timeOffset="628196.289">18618 12601 211,'-22'8'3,"-2"2"-6,3-2 28,1-1 9,4 0-35,0 1-48,1-3-38</inkml:trace>
  <inkml:trace contextRef="#ctx0" brushRef="#br0" timeOffset="628337.8906">18091 12824 242,'-32'10'2,"0"4"-1,4 0-1,1-1-5,2-2-54,0 0-39</inkml:trace>
  <inkml:trace contextRef="#ctx0" brushRef="#br0" timeOffset="628505.8593">17561 13067 92,'-27'15'164,"-3"2"-165,0-1-19,0 3 21,3 1 7,2-2-15,5-1-51,3-6-12,0-2-24</inkml:trace>
  <inkml:trace contextRef="#ctx0" brushRef="#br0" timeOffset="628657.2265">17213 13300 77,'-19'12'47,"-1"1"-8,-2 1 12,-2-2-15,0 1-17,0 0-6,2 0-5,3-3-6,2-2-1,4-1-2,1-3-33,4 0-39,4 0-32</inkml:trace>
  <inkml:trace contextRef="#ctx0" brushRef="#br0" timeOffset="628797.8515">16930 13493 76,'-19'11'47,"2"0"-19,2-1 25,2-2-20,3-2-17,4-2-14,4-2-8,2-2-51,3-1-57</inkml:trace>
  <inkml:trace contextRef="#ctx0" brushRef="#br0" timeOffset="629074.2187">16949 13408 269,'-3'0'6,"-1"0"-3,0 0 3,-1 1 38,-3 5-25,-3 2-15,-3 3-1,-4 3 0,-3 3 3,-1 2-1,1 1 1,4-3 7,4-1 4,4-4-2,6-2-5,3-1-2,10-3-1,8-1-4,8-1 2,8-4-1,9-4-2,10-2-5,6-4-34,1-2-76</inkml:trace>
  <inkml:trace contextRef="#ctx0" brushRef="#br0" timeOffset="631069.3359">21223 12681 21,'0'-1'38,"0"0"-3,0 1-14,0-1-1,0 1-7,-3-2 0,0 2 2,-1 0 0,3 0-5,0 0-3,1 0 1,0 0-1,0 0 6,0 0-5,0-1 5,5-2 4,4-1-4,8-4 0,6-3-1,5-5-3,3-1 0,0-3-5,2-1 4,-2-1-3,-3 2-4,-2 0-1,-6 3-2,-4 2-2,-5 3-6,-6 4-1,-5 3-4,-5 2-9,-6 1-45,-4 0-26</inkml:trace>
  <inkml:trace contextRef="#ctx0" brushRef="#br0" timeOffset="631345.7031">21415 12422 106,'2'-3'24,"0"1"3,1-1 1,3 1 23,-1-1-3,0-1-13,1 1-13,0 1-8,0 0-5,2 2 0,1-1-5,0 1 3,2 1-6,-1 3 2,-2 2 0,-3 2 0,1 2 5,-5 0 0,-1 1 1,0-1-2,-5-1 3,-7 1 0,-6 5-8,-5 4-1,-2 1-16,-2 3-13,4-1-29,2-4-70</inkml:trace>
  <inkml:trace contextRef="#ctx0" brushRef="#br0" timeOffset="636092.7734">21675 12200 86,'-1'-2'2,"1"2"-2,0-1 8,0 0 21,0-1-4,0 1-8,-3-1 8,2 1-2,-1 1-1,2-1-6,0 0-4,0-1 2,5-1-11,0 1-4,2-1 4,2 0 4,3 1 4,0 0 1,1 1-6,-2 1 4,-1 0-6,-2 3 1,-4 2-3,3 2-2,-3 1 0,-1 2 0,-3-1 1,-1 2-1,-6 0 2,-2 0-1,-1 2-1,-3 1 1,1-1 1,1-3-1,2-1-2,-2 0 3,3-1-1,3-1-2,1 1 1,4-1-1,0 0 1,0-1 0,0 1 0,0-1 1,1-1 0,4-1 1,0-1 0,1-1 1,-2 1 0,0-1 2,1 1 1,3-1-2,0 0 5,3 0-4,-2 0-1,1 0-4,-3-1 0,-4 0 0,2-1-3,0 1-6,0-1-7,0 0-7,-1-1-10,0-3-12,-3-1 1,-1 0-9,0-3-18</inkml:trace>
  <inkml:trace contextRef="#ctx0" brushRef="#br0" timeOffset="636393.5547">21610 12283 221,'3'0'-16,"0"0"16,3-1 27,2-1 1,2-1 0,0 1 2,1-2-6,1-1-9,-2 1-2,1 0-7,0 2-4,0 1-1,2 0-2,0 1 0,0 0-13,-2 0-14,1 2-21,0 0-13,-1 0-9,-1-1-59</inkml:trace>
  <inkml:trace contextRef="#ctx0" brushRef="#br0" timeOffset="636636.7187">21861 12262 215,'0'1'7,"0"-1"-8,2 0 37,-2 0-6,1 1-17,2 1-1,2-2 8,3 1-3,5 0-3,2-1-11,0 0 0,-1-2-2,0 0-7,-2 0-12,-1 0-5,0-1-3,-3 2-13,0 1-26,-3 0-61</inkml:trace>
  <inkml:trace contextRef="#ctx0" brushRef="#br0" timeOffset="636837.8906">21874 12369 203,'-1'2'14,"1"-2"-10,2 1 29,4-1-9,1 0-3,0 0 1,4-2-1,-1 0-9,1-1-9,2-1-3,2-1-2,1 0-32,0-1-27,-2-1-6,-1 0-22</inkml:trace>
  <inkml:trace contextRef="#ctx0" brushRef="#br0" timeOffset="637384.7656">22154 12158 116,'3'-3'3,"-2"2"-4,-1 0 24,0 1 26,0 0-15,-2 0-8,-1 0-6,-2 5-16,-1 0-4,-1 2 0,-1 2 0,1 1 1,2 1-2,0-1 0,1-2 1,2 0 0,1 0 0,1-3-1,4 0 0,4 0 0,-1-3 1,2 1 1,0 0 0,-1 0-1,2 0 1,0 1 5,1 1 0,-1-2 1,1 1-2,0 0 1,-3-1-2,-1 2 1,-3 0-2,-1-2 0,0 1-2,-2 0 1,1 0-2,-2 3 4,-2-1 1,-6 2-1,-3 0 2,-5 0-3,0 1-1,1-1 0,1-1 0,2-3-3,3-1 1,2-3-13,1 0-25,2-4-30,1-5-59</inkml:trace>
  <inkml:trace contextRef="#ctx0" brushRef="#br0" timeOffset="637613.2812">22152 12155 224,'2'-1'11,"-1"-2"3,2 3-9,2-1 8,1 1-6,3 0-2,2 1 7,2 1 4,0-1-2,1 0-9,-1 1-4,1-2-14,-2 0-72,-5-1-131</inkml:trace>
  <inkml:trace contextRef="#ctx0" brushRef="#br0" timeOffset="661515.625">16456 14619 42,'-2'0'12,"1"-1"21,0 1 7,0-1-14,1 1-4,0-1 1,-1 0 0,0 1 2,0-1-7,1 1-12,0 0-4,0 0-1,0 0 1,1 0 2,1 0 0,2 1-1,4 0-1,4 1 2,4-1 1,4 1-1,3 0-3,-2-2 1,0 0-2,-1 1 0,-2 0 1,1 0-2,-3 0-3,0-1-13,-6 0-5,-3 0-3,-3 0 0,-4-1-7,0-2-5,-5 0-3,-3 0-7,-5-3 3,-2-2 33</inkml:trace>
  <inkml:trace contextRef="#ctx0" brushRef="#br0" timeOffset="661700.1953">16588 14582 27,'-7'-2'39,"4"1"-8,1 1 1,2 0-2,3 0-17,4 0-6,3 1 2,6 3 4,0 1 1,0 1-1,-2 1 8,-6 3-14,-5-3-3,-3 1 0,-3 2 1,-8-1-2,-3 0 1,0 0-1,-1-3-1,4 0-5,4-2-24,5-4-23,3-3-35</inkml:trace>
  <inkml:trace contextRef="#ctx0" brushRef="#br0" timeOffset="662383.789">16992 14354 53,'0'-7'31,"1"3"-6,0-1 15,-1 1-10,2 1-8,-2 1-9,1 0-6,-1-1-1,0 2 3,-3 0 1,-5 1-1,-2 2-5,-4 3-4,-1 3 1,-1 1-2,0 2 4,3-1 6,2 0-1,2 0-5,2-2-2,3 1 0,3 2-1,1-2 0,6 0-1,3-2 2,0 1 0,2-1 2,0 1 1,-1-1 3,0 2-3,-2-1-1,-4 0-3,-3 2 1,-1 4-1,-7-1 4,-1 0-2,-1 3 0,0-2 4,-1 1-2,0-2-1,0-1 2,4-1-4,3 0 1,3-2-2,7-1 0,2-2 0,1-1 0,1-1 2,2 1-1,-3-2 2,1 3-1,-4 0 0,-3 0 0,-3 1-1,-1 2 3,-4 0 1,-1 0 0,1 1 4,1-4 0,2 1-3,1-2-6,5-2-1,4-1 1,4 0-17,2-1-46,-4-1-85</inkml:trace>
  <inkml:trace contextRef="#ctx0" brushRef="#br0" timeOffset="663508.789">17171 14404 74,'-6'-1'0,"1"1"-2,1-1 31,1 1 8,3 0-16,0 0-1,-1 0-3,0 0-4,1 0-5,0 2-3,0 4 9,5 3 3,0 2 3,2 2-1,0-2-4,-2 0 1,0-1-6,-1 0-7,2-1 1,-1-2-2,-1-1-2,-1-2-1,0 0-5,0-1-15,2-3-21,2 0-23,1-4-18,2-5-39</inkml:trace>
  <inkml:trace contextRef="#ctx0" brushRef="#br0" timeOffset="663743.164">17286 14415 64,'0'-2'52,"0"0"-2,0 2-11,1 1-10,2 2-5,2 4-4,-2 0 1,-1 5-1,-2 2-1,-4 3-3,-3 3-4,-4 3-4,-2 2-5,-4 1-2,1-2 1,2-3 0,2-4-2,4-3 0,3-2-6,4-5-25,1-3-21,1-1-18,2-3-9,3-9-40</inkml:trace>
  <inkml:trace contextRef="#ctx0" brushRef="#br0" timeOffset="664037.1093">17379 14382 52,'3'-7'35,"1"2"-12,-1 5 0,-1 0 3,-1 3-5,1 4-7,-1 2 7,0 4 7,-1 4-2,-1 1 6,-2 3 6,-2 1-5,0-1-14,1-3-14,1-1-3,0-4 1,3-1-5,-2-3 4,2 0-6,0-2-11,2-1-13,1-1-13,1-3-26,1-2-47</inkml:trace>
  <inkml:trace contextRef="#ctx0" brushRef="#br0" timeOffset="664284.1797">17555 14419 191,'1'-2'19,"0"1"0,0 1-3,2 0 13,-1-1-16,2 1-7,1 0-2,3 0-1,1 1-1,1 0-1,1 1 0,0-1-6,0-1-22,-2 0-25,-2 0-40</inkml:trace>
  <inkml:trace contextRef="#ctx0" brushRef="#br0" timeOffset="664511.7187">17570 14522 156,'-2'3'22,"0"-1"-15,1 0 10,1-1 28,-1-1-25,1 2-8,2-2 2,4 1 9,2-1-4,4 0-5,-1-1-9,4-5-4,1 0-6,-2 1-13,0-2-35,0 0-16,-1 0 5,-2-1-44</inkml:trace>
  <inkml:trace contextRef="#ctx0" brushRef="#br0" timeOffset="665019.5312">17844 14342 153,'-6'2'4,"0"-1"-6,-1 4 0,0 1 5,0 2 6,0 2-3,2-2 2,1-1 5,1 1 0,0-3 0,1 1-2,1 0 0,1-1-1,0 0-1,2-2-1,1 2 1,2 0 2,0-1 0,2 0-3,2 0 4,1-1 0,3 2-1,0-2-4,0 1 4,1 0-2,-2-1-2,-4 2 0,-1 1 1,-1 2-7,-3 1 0,-2 0 0,0 1 2,-1-2-2,-2-1 0,-3 2 3,-2-3-1,-3 1-3,-1 2 2,-2-2-1,-2 1-2,1-2 0,0-1-1,2-1-5,1-3 1,3-1-9,1 0-13,3-3-23,3-5-25,0-4-54</inkml:trace>
  <inkml:trace contextRef="#ctx0" brushRef="#br0" timeOffset="665255.8593">17816 14351 165,'-1'0'25,"0"-1"-1,1 1 3,3 0 10,3 0-10,1 0-6,5-1 0,0-1 0,2 2-11,2-1-4,-1-1-6,3 0-8,-2 1-36,-1-2-52,-3 0-115</inkml:trace>
  <inkml:trace contextRef="#ctx0" brushRef="#br0" timeOffset="689585.5561">18283 14342 3,'7'-1'26,"-1"0"11,-6 1 7,0 0-22,-2 4-1,-3 3 1,1 0 8,-4 4-6,-1 2-3,-3 3-3,0 4-8,-1 2-5,0 0-2,1-2 1,1-3 1,3-4 0,3-1-2,5-3-2,0-5 1,0-1-2,-1-3 8,1 0 8,0-3 11,0-5-7,4-2-13,0-7-5,0-2-1,1-1-1,-1 0 0,0 0 1,1 4-1,1 3 0,-1 2 0,-1 6 1,0 3 2,0 2-1,3 6-3,1 2 4,1 4 2,-2 4 5,0 5 11,-1-1 3,1 5-2,2-2-7,0-1-2,-1 0-8,1-4-2,-2-2-2,-1-3 1,-1-3-5,1-3-9,1-3-11,-3-1-20,1-1-27,-4-3-46</inkml:trace>
  <inkml:trace contextRef="#ctx0" brushRef="#br0" timeOffset="690209.2219">17228 14851 28,'0'-2'49,"0"0"17,0-1-2,0 1-16,0-1-8,0 1-3,3-2-5,3 3-12,3-1-10,3 1 0,2 1 4,1 1-3,-1 4-6,-1 1-2,0 0-2,-2 1-1,-1 0 0,-2 1-1,-3-1 0,-1 3-2,-4 1 0,-4 1-2,-4 5 3,-4 1 1,-5-2 0,1 0 3,-3-4-2,2-3 1,3-1 0,3-3 0,4-1-1,4-1-1,3 1 0,5-1 0,5 1 2,3-3 0,4-1 1,2 0 0,-2-1 0,0 0-2,-2 1-1,-4 0-25,0 0-21,-5 1-10,-2-1-21,0-2-39</inkml:trace>
  <inkml:trace contextRef="#ctx0" brushRef="#br0" timeOffset="690448.261">17203 14950 264,'4'-6'3,"2"2"-6,4-1 29,5 0 20,5 1-9,2-3-6,3 3-10,-5 1-14,-2 1-6,-3 2-3,1 0-13,-1 2-22,3 1-19,2-3-31,-3 0-43</inkml:trace>
  <inkml:trace contextRef="#ctx0" brushRef="#br0" timeOffset="690647.9521">17530 14958 76,'5'0'224,"2"0"-220,3-1-4,5-2 15,0 2 1,1-2-16,0 0 1,0 1-12,-1-1-33,-4 2-37</inkml:trace>
  <inkml:trace contextRef="#ctx0" brushRef="#br0" timeOffset="690845.6758">17565 15007 298,'-4'2'5,"2"0"-8,1 0 23,1 2 7,4-1-11,4 0 6,4-1-9,3-1-7,2-1-5,1 0-21,1-1-19,4-2-46,0 0-70</inkml:trace>
  <inkml:trace contextRef="#ctx0" brushRef="#br0" timeOffset="691220.4655">17910 14866 198,'-15'3'5,"-3"0"-10,0 2 9,1-1 29,2 1-18,5 0 0,3 1 6,6 0-10,1 2-7,3 1 0,3 2 5,3 0-4,4 1-3,0-1 3,1-2 0,1-1 8,-1 0 8,1-1 4,-2 0-4,-3-1-3,-3 0-11,-1 1-4,-4 0 0,0 2 0,-2-1-3,0 0 2,-4 0 1,-4-1-1,-4 1 1,-4-1-7,-1-2-1,-2-3-10,2-1-9,0-2-15,3-3-26,4-3-40,4-4-73</inkml:trace>
  <inkml:trace contextRef="#ctx0" brushRef="#br0" timeOffset="691427.0425">17899 14845 328,'0'0'7,"-1"0"-1,1 0-7,0 0 22,0 0-16,0 0-6,2 0-1,4 0-7,3 0-3,4-1-10,4 0-17,3-1-27,-1 1-48</inkml:trace>
  <inkml:trace contextRef="#ctx0" brushRef="#br0" timeOffset="691885.4467">18137 14827 265,'-1'-1'9,"1"0"-5,0-2 28,2 1 12,4 1-25,4-2-8,7 2-1,1 0 1,4 1-3,-2 0-3,-3 4-1,-3 1-2,-5 2-3,-5 2 0,-2 1 0,-3 2-1,-6 3 3,-2 2 0,-7 1-2,-4 2-1,-1 0-4,1-2 2,5-3 2,7-2 0,4-2 3,4-1-4,3 0 2,5 1 1,3-2-2,2 0 2,2-1 2,-1-1-1,0 1 2,0-2 3,-3 2 5,-1-1-1,-1 0-1,-2 1-5,-3 0 6,-2 0-6,-2 0 3,-4 2 0,-1 1-2,-3 0 2,-1-1-3,-2 2 0,-5-4-2,-3 2-1,-6-2-16,-5-2-54,-4-6-132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10-15T19:03:18.3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9355 1025 77,'-7'2'16,"-5"-1"-13,4 0-8,-1-1 15,3 0 35,0 0-11,1-2-21,2 1 2,1 0-1,-1 1 1,0 3-6,1 0-5,0-3 0,-1 0-3,0 0-2,2 0 1,0 1 1,1 2-1,0-2 1,0 1 1,0-1-2,0-1 4,0 4-1,3 1 0,2 1 1,1 1 1,1-3-1,1-3 1,2 4 0,-1 1 1,0 1-1,-2 0-1,2-5-1,-2-2 0,-3 0-1,2 0 0,-4 1 0,0 1-1,1 0 1,-3-2 3,2 0 3,0-3 1,0 1-1,1-1-1,0 1-4,1-2-1,-1-1-1,0-1 0,0-2-1,0-1 0,0 4 0,0 0 0,-2 1 1,-1-2-1,-1 2 2,-3-2-1,-3 5-2,-2 1-1,-2 0 0,-3 0 1,-2 0 1,-2 1 0,1 5 0,-2 2 0,3 0 0,-1 2 0,2-2-2,4 1 2,6-1 0,2-1-1,3-1-2,6 0 2,3 0 1,6 0 2,5-3-1,3 3 0,1 5-1,1 0 0,-5 2-1,0-4 2,-5-2 0,-2 1 1,-3-1-2,-2 2 0,-6 2 0,-2 0 0,-5 3 0,-5-4 0,-5 0 2,-3-4 2,-2-3 1,0 1-2,1 0 5,4-2-3,2-1-1,2-1-2,1-6-13,4 0-26,5-4-57,3 3-120</inkml:trace>
  <inkml:trace contextRef="#ctx0" brushRef="#br0" timeOffset="499.7196">9619 1088 397,'-1'-4'-7,"-3"4"-8,0 0-17,0 0 43,0 0-2,0 3-9,0 1 0,3 4 0,1 4 0,3 0 0,3 2 0,1-1 0,2-4 0,1 2 0,3-5 0,0-2-9,0-4-17,0-9-31,-1-1-33,-1-1 19,-2 1 60,0-4 8,-3 2 3,-1 0 0,-4-1 0,-1 7 8,0 1 36,-1 5 0,-1 1-10,-1 6-31,-3 8 14,0 5 9,2 10 14,3 4-6,1 2-6,0 4 0,0-1-1,1 1-5,0 4-5,-1 0-5,0-2-6,-2-1-4,-1-8 0,0-9-1,-3-3 1,-3-6 0,-1-2 0,-1-3-3,2-4-3,0-6-8,1-5-9,0-10-13,-1-7-21,5-8-43,4-8-71</inkml:trace>
  <inkml:trace contextRef="#ctx0" brushRef="#br0" timeOffset="918.7758">9914 1127 179,'0'1'170,"0"4"-177,-4 3-3,0 6 9,-2 1 12,1 2-4,1 1-1,0-4-4,3 1 1,1-3 0,0 1-3,1-3 0,0-4 1,1-2-1,-2-4 4,2-6-1,3-3-4,0-5-8,2 0-4,1-4 4,-1-3 5,-1-3 2,0-1 2,0 3 2,1 4 2,-1 6 11,0 8 5,1 1 3,-1 3-12,1 0-5,2-3-2,-1 3 3,2 3 0,0 4-2,1 5 0,1-3-1,-2 2-2,-2 1 0,-1-3-1,-4 2 0,1 2-14,-2 0-28,1 2-22,1-7-44,3-4-54</inkml:trace>
  <inkml:trace contextRef="#ctx0" brushRef="#br0" timeOffset="1188.3096">10302 1053 237,'-2'-4'-11,"-4"3"-28,-2 1 31,-6 0 35,-1 0-6,-3 4-3,2 3 1,0 4-4,5 3-4,2 1-3,5 2-2,2 2-3,2 2 2,6-2-3,3-2 0,3-5 0,1-5 0,2-2 2,2-1-1,3-3-2,4-1-8,1-8-28,1-6-35,-1-4-66</inkml:trace>
  <inkml:trace contextRef="#ctx0" brushRef="#br0" timeOffset="1595.5614">10493 930 330,'-1'-2'0,"0"1"-13,1 3 16,0 3-3,0 3 0,3 3 8,2 6 2,2 8 10,0 3-1,-1 3-5,0-1-9,-3-3-2,0-4 2,1-6-4,-2-1-2,-1-3 2,0-6 1,-1-2-2,0-5 3,0-3 7,0-3-1,3-8-11,0-3-3,4-1-1,3-1 1,2-1-1,0 1 2,-1 1 0,-4 8 3,0 4-2,0 6 1,-1 4 2,1 0-1,0 3 4,0-2 1,1 2 2,0 3-2,0 2 0,2 5-2,-1-3-2,0 0 1,-1-1-11,-2-6-54,-1 1-111</inkml:trace>
  <inkml:trace contextRef="#ctx0" brushRef="#br0" timeOffset="1918.215">10807 1071 347,'4'-1'23,"0"1"-29,0 0 1,0 0 14,0 0 7,1 0-9,2 7 3,1 4-4,-1 7 7,-2 1-2,-4 2 5,-1 1-12,-5-3-3,2-4 2,-1-7-1,1-5-1,3-3-2,0-1 3,0-3 2,4-6-7,2-5-4,1-9 2,4-2 0,1-4 0,0 0-7,3 3-11,1 6-26,1 4-12,0 5 5,-1 7-51</inkml:trace>
  <inkml:trace contextRef="#ctx0" brushRef="#br0" timeOffset="2204.4717">11141 1043 264,'0'5'8,"-4"1"8,-5-4 42,-1 7-20,-3-1-13,-2 5-7,1 1-1,7-1-4,3 1-4,4-3-2,6-1-3,6 1 0,2 1 2,3 1 7,0-4-7,-1-5-2,-4-4-1,0-7 2,-4-1-3,-4 1-3,-4-2-6,-3-3-8,-4-1-5,-4-8-4,-3 0 0,1 3-3,0 3-10,3 5-21,4 4-61</inkml:trace>
  <inkml:trace contextRef="#ctx0" brushRef="#br0" timeOffset="2591.0658">11226 1083 314,'3'0'22,"0"0"-9,0 0 29,2 0 0,-2 7-23,1 0-9,0 1-6,0 1 0,0 0-2,-1 2-2,0 0 2,-2-5 0,0-4-1,-1-1-1,0-1 0,0 0-3,1 0 5,0-3-2,0-7-5,2 2 0,0-5 1,4 2 2,2-5 0,0-1 2,1-1-6,-1 2 3,-1 10 2,1 4 1,-2 1-2,0 1 0,-1 0 0,3 1 3,-2 6 1,2 4 4,-1-3 0,-1 2-1,0 3-1,0-1-3,3 4 0,-1 0-3,2-3-108,1-2-45</inkml:trace>
  <inkml:trace contextRef="#ctx0" brushRef="#br0" timeOffset="2986.5132">11550 1034 375,'-2'-6'3,"1"3"-1,-1 3 0,-1 2 5,-1 4-7,0 2 1,-1 3-1,3 4 11,1 2-4,3-1-2,2-4-2,3-3-1,3-1 2,2-1 1,1-2 4,2-5 0,-3 0-5,-1-11 0,-2-1 2,-2 2-6,0-2 1,-3 4 1,-2-5-2,-2-4-2,-1-1 2,-4 2 2,-1 4-2,0 4 0,-2 5 0,0-3 1,1 2-2,-1 1-1,3 3-11,2 2-12,2 4-7,1 2 12,2 1-7,3-3-3,2 2-13,2-1-24,-1-2-29,0-4 42,-1-2 14</inkml:trace>
  <inkml:trace contextRef="#ctx0" brushRef="#br0" timeOffset="3400.6509">11661 1008 52,'0'-6'68,"0"2"7,0 1-6,0 3-36,0 0 9,0 0 3,0 1-25,2-1-18,2 0 0,2 7 6,4 3-2,-3-3-3,2 3-1,0-3-2,0 2 2,-1 7 2,-1 0 2,-1-3-2,0-1-2,1-3-1,1 1 0,-1 0 1,3-2 1,0-2 1,1-2-1,1-5 1,0-3-1,-1-3-2,1-1-2,-1 1-5,-3-5 1,1-1-1,-2-2 4,-1-5-2,-1 8 0,-1-1-1,0 4 3,-1 4 0,-1-2-5,-1 2 3,-1 1 1,0-1 1,0 5-1,-3 1-5,0 0-5,-3 5 0,1-4-22,1-1-14,1 4-7,3-5-36,5 6-15</inkml:trace>
  <inkml:trace contextRef="#ctx0" brushRef="#br0" timeOffset="3727.2393">12068 1023 10,'15'-4'86,"-3"-6"-43,-1 4 11,-3-4 8,-4 2-19,-1 5-3,-3-2-15,0 5-6,-3 0 2,-3-4-17,-4 4-2,-3-2-2,-1 2-1,0 5 2,5 4 0,2 2 0,5 2 0,2-2 0,7 4 0,5 4 1,4-3 0,1 3 4,-1-6-5,-3-3 3,-2 1 7,-1-3 0,-5 1 2,-2-3-5,-3-4-3,0-1-2,-8-1 4,-7-3 1,-5 3-3,-7 0-5,-2 0-17,-6-1-48,-4-3-98</inkml:trace>
  <inkml:trace contextRef="#ctx0" brushRef="#br0" timeOffset="22598.5401">7136 13203 24,'0'0'34,"0"0"-16,0-4 12,1 2 13,-1-1-11,1 2-15,0 0-5,-1 1-1,0 0 5,1 0 9,0-1 2,0 0-9,-1 1-9,1 2-10,2 1-1,0 1 1,-2 1 0,1 3 0,-1 1 2,1 2-2,-1 4 1,0 3 1,-1 1-1,0 4 1,0-4 4,-2-1 2,-1-1-3,2-2 0,-1-3-1,0-2-4,1-3 3,1-3-2,-1 0 2,1-2-1,0-2 2,-1-4 3,0-1 2,0-3-6,-2-4-2,1-2 1,-1 0-1,0 0 2,0 0 0,3-1-2,0 1 0,0-3 0,5 3 1,0-3-1,1 0 1,-1 2-1,2 2 0,0 1 0,0 0 1,-1 2-1,-1-1 4,1 3 0,-1 0 0,-1 4 0,1 2-2,-2 1-2,1 1-4,0 2 2,-1 3 1,3 5 0,-1-1 2,2 0-2,0 0 3,-1 1 0,1 2 2,-1 1 1,-1 2-1,-2 2-1,0 3-1,0-1 2,-2 0-1,0 1 2,-1-1-1,2 0 1,-2-1-1,2-1-2,-1-3 2,1-4-3,-1-2 0,-1-2 0,1-2-1,0-1-1,0-1-5,-1-2-8,0 0-10,-1-2 0,-4 1-39,-1-5-97</inkml:trace>
  <inkml:trace contextRef="#ctx0" brushRef="#br0" timeOffset="34416.7119">7799 16308 41,'0'-8'-3,"0"-1"5,0 2 43,0-1 2,-1 2-10,1-2 1,0-1-8,0 1 0,3 2-9,-3 4-6,0 2-5,2 0-10,-2 4-2,1 2 3,1 2 1,-2 4 11,0 2 2,-1 3 2,0 3 1,0 1-6,0 3-7,0-1-3,-3-1 1,1 0 0,-1-4-2,1-1 0,-1-5-1,5-3 1,-1-5-1,0-3 0,0-1 1,4-4 4,1-7 2,2-5-4,2-8-2,0-4-1,2-1 1,2-5-1,1 1 0,3 2-1,2 2 1,3 1 0,-2 4 1,-2 2 1,-2 7 4,-4 7 1,-4 3-2,-3 3-2,-1 2 2,-1 6 1,-2 6 2,0 5 0,-1 6 4,-1 6-1,-3 2 1,-2 1-5,-2-1-2,0-1 0,-1-2-2,1-2-2,2-4 1,0-5 0,3-5-1,2-4-1,1-4-1,0 0-4,4-3-12,2-1-7,1 0-10,4-1-17,1-3-31,0-3-46</inkml:trace>
  <inkml:trace contextRef="#ctx0" brushRef="#br0" timeOffset="34815.1104">8224 16322 250,'-5'0'12,"3"0"2,2 0 22,0 0-4,1 0-25,5 0 13,1 4 6,1 0-3,2-1 2,3 0-8,-1-2-10,2 0-2,2 0 1,-2-1-2,0 1-1,-1 0-2,-4 1 1,-2-1-1,-2 0 0,-1 0 0,-3-1 1,0 0-1,-1 0-4,1-1-17,-1 0-24,5 0-36,2 0-62</inkml:trace>
  <inkml:trace contextRef="#ctx0" brushRef="#br0" timeOffset="35061.0354">8535 16340 331,'0'0'11,"0"0"-13,2 0 5,3 0 8,3 1-5,4 0 3,4-1-1,2 1 0,1 0 22,-1 1-20,-1 2-6,-1-3-2,-2 3-2,-2-3 2,-1 1 1,-2-1-2,0-1-5,-2 2-13,0-1-29,-1 0-32,-4-1-53</inkml:trace>
  <inkml:trace contextRef="#ctx0" brushRef="#br0" timeOffset="121912.8921">5360 11504 2,'0'0'26,"-2"0"-7,0 0-23,2 0 27,-1-1-15,1 0-2,0 1 5,0 0 3,0-2-4,0 2-5,0 0 0,0 0-1,0 0-3,0 0-4,0 0 3,-1 0 0,1 0 1,0 0 0,0 0 0,0 0 5,0 0 0,0 0 3,0 0-2,1-1-4,1-1 1,4-2-4,1-1 7,3-6 1,1 0-4,4-3 3,1-2 0,4-2-5,1-2-1,2-5 0,3-1 0,2-3-1,3-2 2,-1 1-1,2 1-1,0 1-2,0 3 2,-2 1 0,-4 2 1,1 0 0,-4 5-1,-1 0-1,-3 4 0,-3 2 2,-1 0 0,-2 2-1,-3 1-2,0 2 2,-3-1-2,0 0-2,-1 2-6,-2 1-6,0-1-12,-1 1-13,-1-1-16</inkml:trace>
  <inkml:trace contextRef="#ctx0" brushRef="#br0" timeOffset="122278.8285">5832 10960 142,'-4'1'9,"2"-1"-4,1 1-16,1-1 6,4 0 2,2 0 3,3-1 5,3-5 7,-1 1-1,4 0 0,0-2 0,-1 1-4,0 2-3,0 0 4,-2 3 8,-1 1-7,-2 0-5,0 0-1,-3 2 3,1 1-4,-3 1 2,0 0 1,-3 0 2,0-1 1,-1-1 1,0 0 2,0 1 5,-3 1 3,-4 4-9,-2 4-3,-5 6-4,0 5-4,-2 0-12,0 0-35,-1-2-83</inkml:trace>
  <inkml:trace contextRef="#ctx0" brushRef="#br0" timeOffset="135333.5112">6240 11010 27,'-1'0'34,"1"0"-1,-1-1-4,-1 0 6,0 0-1,0 0-4,0-1-5,0 0-11,-1-1-4,0 0-4,0-1-2,-1-2 0,-1-1-1,-1-3 2,-1 1-6,1-4 2,-1-1 1,0-1 0,0 1-2,2-1 0,0 0 1,1 2-1,3 2 2,-1 3 1,2 0-2,2 1 1,1-1-1,1 0-1,0 2 0,0 3-2,0 1 3,-1 0-2,-1 2-1,-1 0 0,1 4 1,-2 3 0,0 4 1,-5 5-1,-5 1 3,-1 1-1,-2 0 0,1-2 1,2 0-2,2-4-1,3-1 2,1-5-1,4-1-1,0-2-1,4 1 1,2-1 1,-1 0 0,4-2 0,2 0 3,2-1 1,2-1-2,2-2 2,2-2-3,-1 1-1,0-2-31,0-2-44,-1-1-50</inkml:trace>
  <inkml:trace contextRef="#ctx0" brushRef="#br0" timeOffset="136733.3163">6560 10767 17,'-1'-2'25,"1"1"39,0 0-19,0 1-18,0 0-12,0 0-10,0-1-2,0 1-2,0-1 3,4 0-2,3 1 0,-1 0 3,1 0-2,2 4 1,3 1 1,1 4 4,2 3 2,0 2 4,-1 1-6,-2 2-2,-2-2-6,-5-3 3,-3-3-2,-2-4 3,0-2 5,0 0 0,0-2 3,0-1 22,-2-2-2,0-4-25,-2-2-3,1-2-4,1-1-1,0-4 0,0 0-4,-1-1 5,3 1-5,0 1 0,0-1-9,1 2-9,4 1-9,-1 2 0,2 0-2,2 2-15,-1 2-38</inkml:trace>
  <inkml:trace contextRef="#ctx0" brushRef="#br0" timeOffset="136978.2576">6839 10680 236,'0'5'11,"-2"-1"-13,1 6 7,0 4 21,1 4-16,0 1-5,1 2-1,2-2 3,-1-2-4,-1 0 1,1-3-1,0 1-2,1-4 0,0-2-1,1-1-7,3-4-22,3-3-58,0-5-65</inkml:trace>
  <inkml:trace contextRef="#ctx0" brushRef="#br0" timeOffset="137587.1679">7066 10680 166,'0'-1'4,"0"-1"-7,-2-1 15,1-1 2,-1-1-6,0-1 2,0-1 2,0 2-3,-1-1 4,0 2-4,0 1 1,1-1-4,-3 3 0,2 1-5,-1 0-4,-1 5 3,-2 5-2,0 3 0,0 5 1,0 7 0,1 2 0,1 1-1,1-2 4,4-6-1,0-5-1,2-4 0,3-3 1,4-4-1,1-4 1,1-2 1,0-6 0,1-3 2,-3-1-5,1 1 1,-3-2-4,-2-1 1,0 0 2,-2 1 0,0-1 1,-2 1 1,1 3-2,-1 3 2,-1 4-1,0 3-1,2 6-3,0 5 4,1 3 7,0 5 4,-1 1-2,1 2 3,0-1 5,-1 2-2,-1 4 0,-1-2-2,0 1-5,-3-4-3,-3-1-1,-1-3 2,-1-2-2,1-2-1,-2-2 0,1-1-2,0-4 0,1-1 0,0-3 1,0-2-6,0-1-12,0-7-14,2-4-19,0-8-29,3-8-45</inkml:trace>
  <inkml:trace contextRef="#ctx0" brushRef="#br0" timeOffset="138345.6006">7201 10509 179,'0'-7'0,"0"3"0,0 3 4,0 1 22,0 3-17,0 5-9,1 6 0,3 6 11,0 5 13,1 3 1,-1 7-5,-2 4-8,-2 0-3,0-4-8,-3-4 3,0-9-3,0-8 2,2-6-1,0-4-1,1-4-1,0-1 5,3-6 6,1-4-9,2-5 0,0-6-2,1-4-1,0-5-4,1 2-1,-1 1 0,1 7 4,-1 9 1,0 5-1,-1 6 0,1 2-1,-1 6 4,-1 4 5,0 2-1,2 2 2,-1 3-3,1 3-4,1-1 0,0 0 1,1-3-1,0-3 1,-2-3 0,1-5-2,-2 0 1,1-3-4,-1-3 2,-1-1-1,1-4 0,-1-2 0,0-5-3,0-2-1,0-5-1,-1-6 0,-1-5-1,1-1 4,-1-4-2,-1 1-3,1 2 6,0 2 4,1 5 1,-3 6 0,0 7 4,-1 4 2,0 5 3,0 2 7,0 1 3,-1 4-16,-2 6-4,1 5 0,0 6 8,-1 4 3,1 3 1,1 1-1,0 2-1,1 1 1,0-2-4,2-3 0,3-4-5,2-4-1,1-3 1,2-7 0,0-3-2,3-3 1,-1-3-4,0-1-8,0-7-16,-2-2-27,0-6-34,-6-4-63</inkml:trace>
  <inkml:trace contextRef="#ctx0" brushRef="#br0" timeOffset="138567.9168">7442 10571 236,'-9'1'23,"4"0"-6,2 0 18,1-1-10,2 0 0,0 0-9,4-1-9,4-5-7,6-1 1,4-1-2,5-2-34,2-2-28,-1 2-49</inkml:trace>
  <inkml:trace contextRef="#ctx0" brushRef="#br0" timeOffset="138792.2004">7660 10680 159,'-1'4'16,"1"-3"-11,0 1 44,0-2-5,0 1-27,0 0-6,5-1-5,1 0-4,1-2 0,3-1-31,0-2-68</inkml:trace>
  <inkml:trace contextRef="#ctx0" brushRef="#br0" timeOffset="139022.3862">7803 10477 271,'-3'0'13,"0"0"-4,2 3 12,1 5-5,0 4-7,0 4-1,1 1-2,3 2-3,0 1-1,2-1-1,1-1-13,0-4-31,0-3-8,0-5-27,0-3-35</inkml:trace>
  <inkml:trace contextRef="#ctx0" brushRef="#br0" timeOffset="139436.5239">7917 10462 219,'0'-1'41,"0"1"-12,0 1-23,2 3-1,0 4 2,2 3 16,2 4 1,-2 3-4,2 0-7,-2 0-4,0-5-8,-1-1 0,-1-4 3,0-3-4,-1-2 0,1-1 1,-2-2 1,0 0 4,0-5-1,-1-4-12,0-1-5,1-3 3,0-5-1,2-4 2,1 0-2,1 1-3,0 2 8,1 6 4,0 4 0,0 3 1,0 3 2,2 3 3,1 5-3,1 5 12,2 3-1,-1 4-3,0 2 0,0-1-2,-1-2-6,-1 1 1,-1-5-2,-2-1-1,-1-1-18,-3-4-27,-2-2-27,-6-3-66</inkml:trace>
  <inkml:trace contextRef="#ctx0" brushRef="#br0" timeOffset="139584.0789">7823 10377 321,'-5'2'-15,"5"-1"-2,1 3-41,4-4-7</inkml:trace>
  <inkml:trace contextRef="#ctx0" brushRef="#br0" timeOffset="139943.1294">8225 10437 183,'-3'-5'39,"2"0"3,1 3-9,0-1 5,2 0-17,3 0-4,2-2-2,3-1-7,0 0-8,1 0 1,0 2-1,2 1-3,-2 0-21,2 2-32,-2-1-47,-1 2-63</inkml:trace>
  <inkml:trace contextRef="#ctx0" brushRef="#br0" timeOffset="140130.0324">8272 10527 177,'-5'3'21,"2"0"-8,2-1 8,1-1 11,0 0-22,2 1-5,3-2 2,4 0-1,2-2-1,3-3-5,3-2-27,0-1-41,1-3-50</inkml:trace>
  <inkml:trace contextRef="#ctx0" brushRef="#br0" timeOffset="140512.6917">8523 10291 146,'0'-1'5,"-1"1"-5,-2 2 21,-1 1 8,0 5-9,-3 3 5,1 4 1,-1 7-7,3 4-4,0 0 9,4 2-6,0-5-5,6-3-9,5-2 1,2-5 0,1-3 0,3-5 7,-1-5 3,2-2 3,0-9-2,-2-3-5,0-4-3,-2-2-2,-1 0-4,-2-4 0,-3-1-2,-4 0 1,-4 1-7,-7 3 1,-5 2-3,-5 4-2,-4 7-8,-1 7-26,-4 5-47,-3 9-82</inkml:trace>
  <inkml:trace contextRef="#ctx0" brushRef="#br0" timeOffset="215744.1003">5903 14540 93,'-4'2'13,"2"-1"4,-1-1 26,1 1 6,1-1-15,1 0-13,0 0-9,0 0-3,-1 0 0,1 0-6,0 0-2,0 0 0,0 0 1,0 0 2,0 0 0,1 0-1,2-4-2,4-2 1,3-2-2,5-4 3,2-5-2,3-1 1,3-4 1,2 0 0,5 0 0,0-1 3,5 2 1,1-3-5,2 1 1,4 1-2,2-1 0,-2 4 1,0 0 3,-1 0-4,-1 5 4,-2-1 1,0 2-4,-3 3 2,-1 0-3,-2 4-1,-3 1 0,0 3-1,-5 2 1,-5 0-3,-3 0-5,-5 0-5,-3 2-5,-3 0-1,-4-2-4,-1 1-4,-2-1 16,-5 0 9,-2 0 0,-4-2 3,1-1 1,-1-1 8,3 0 10,2-1 2,0 0 1,5 4-12,1 0-6,2-1 2,0 1-2,3-1-3,4 0-2,4 2 2,0 1 6,2 2 3,-1 4-4,-1-1-2,-3 3-2,-1-1 1,-3 0-3,1 1-2,-3-1-15,0-1-23,1-1-30,-2-4-70</inkml:trace>
  <inkml:trace contextRef="#ctx0" brushRef="#br0" timeOffset="216353.0106">7388 14147 107,'0'0'74,"-1"1"-60,-4 0-2,0 1 27,-2-1-10,1 1-11,-1-1-4,0-1 0,-1 0-1,1-1-4,-2-2-4,-2-3-4,-3 1-2,-3-4 1,-1-2 1,-4 1 1,2-1 3,4 1-3,3 1-2,2 1 1,6 1-1,3 1 1,2-2-2,5-1 0,7-4-1,4 2 0,3-1-1,4 0 3,-1 2 2,1 3 2,-4 3 2,-3 3-6,-3 2 0,-6 7 0,-5 1 0,-6 6-2,-9 1-1,-8 3 1,-4 3 3,-3 2 0,-1-1 1,3-1 3,2-3 10,8-2-6,5-3-5,6-4 1,5-4-4,5-1-3,7-5 2,5 0 0,5-5 2,4-3 0,4-2-1,2-1-1,0 1-12,1 1-34,1 0-28,2 1 5,2-2-58</inkml:trace>
  <inkml:trace contextRef="#ctx0" brushRef="#br0" timeOffset="217210.797">7708 13952 118,'2'-4'5,"0"0"12,2 0 37,0 1 2,1-1-25,2 3-12,2 1 2,1 2-6,1 7 0,0 3-3,0 6-2,-3 3-2,-2 2-4,-3-3-1,-2-1-1,-1-2 1,-2-3-2,-1-3 1,0-3-1,0-3-1,1-4 4,0-1 0,0-1 0,1-6-2,0-2-2,1-5-1,0-3 0,2-5-1,2 1 0,2-3 0,0 2-3,1 1 1,2 2 1,-1 4-2,2 3-10,0 1-8,0 3-13,3 1-18,-1-1-33,0 1-73</inkml:trace>
  <inkml:trace contextRef="#ctx0" brushRef="#br0" timeOffset="217464.5916">7999 13851 17,'1'0'101,"-1"0"-67,0 0 2,1 1 8,0 4-20,1 6-1,2 2-5,-1 6-5,-1 0-3,0 2 1,1-1-7,-1 0-3,2-1 1,0-3-5,1-4-22,1-2-12,2-6-33,1-3-44</inkml:trace>
  <inkml:trace contextRef="#ctx0" brushRef="#br0" timeOffset="217864.9575">8265 13824 277,'0'-2'9,"-2"2"-3,-1 0 30,-1 0-15,-1 0-21,-1 4 0,0 1-1,-2 3 2,0 0-2,-1 0 2,2 3-2,0-1 2,1 0-1,0 0 0,4-4 0,-1-3 0,3-1 0,0-1-1,0-1 1,0 1 1,0-1 1,0 0 3,0 0 2,0-2 4,0-3-9,0 0 0,2 0-2,-2 0-1,0 1 0,0 0 0,0 2-4,0 1 0,0 1 1,1 0-1,-1 0-1,0 0 2,1 2-2,-1-1-7,0 3-11,0-1-28,0-1-21,0 0-3</inkml:trace>
  <inkml:trace contextRef="#ctx0" brushRef="#br0" timeOffset="218939.1579">7770 14059 129,'1'0'-5,"3"0"-3,0 0 15,1-2 24,-1-1-6,2 0-4,0-2 2,0-1 5,0-1 0,3-4-9,-2-2-6,4-2-6,2-3-2,-2-4 0,2 0 1,-2-2 2,2 0-1,-2-1-2,-3 0 0,-2 2-3,-6 1 0,0 2-2,-4 0 2,-3 4 2,-1 2-3,-1 5 4,-2 5 2,1 2-1,-1 2-3,0 1-1,1 4-2,1 4 3,-1 5-5,1 5 1,1 6 1,1 1 0,2 2 0,3 3 3,0 1 5,2 0-1,2 1 5,1-2-3,3-4-1,2-5-3,1-4-5,0-4 3,4-4-4,-1-4 1,3-4-2,1-2-6,3-8-18,2-2-22,3-5-29,0-6-65</inkml:trace>
  <inkml:trace contextRef="#ctx0" brushRef="#br0" timeOffset="220031.0649">8097 13884 226,'-7'5'5,"3"-2"-7,2 1 9,1-2 24,1 1-20,2 0-4,0-1-3,3-1-1,1-1 7,1 0 2,2 0 1,1-3-5,1 1 4,-1-3-5,2 0 0,1 0 1,0-3 1,1-1 1,-1-3-2,2-2-3,-1-1-1,-1 0-4,0-2 2,-3 0-1,-2 1 0,-4-2 1,-2 1-2,-2 2 3,-2 2-1,-2 5 1,-3 2-2,-2 5 1,-1 1-2,-1 8-3,-3 5 0,0 9 0,1 3 3,2 1-2,3 2 1,3-3 0,4 0 0,3 0-1,6-6-1,3-2-16,1-3 3,4-4-4,0-4 0,4-4 1,-1-2 8,1-6-8,1-4-2,-1-4 7,-2-3 6,-1-3 6,-2-2 2,-5 0 2,-1-1 3,-2 2 0,-4 1 0,-2 3 1,-1 0-4,-6 4-2,-2 6 3,-1 4 5,-2 3-4,0 5-3,0 8-1,2 2-1,4 5 1,2 0 1,3-1-1,4 4 1,4 1 0,3 2 4,1-1 10,0 3 3,0-3-3,0 2-4,-3-4-5,0-2-4,-5-3-2,-4-4 1,-1 0-3,-5-3 1,-4-2 0,-2-2 3,0-3-3,-2-4-2,1-2 2,1-8 0,2-5-6,0-3-11,4-3-20,4 1 3,2 2 13,4 3 19,3 6 2,2 3 0,2 2 3,2-1 2,2 0 2,0-1 0,4-3-3,1-4 2,2-3-3,3-3-1,-1-3 3,0-2 7,-3-2 10,-2-1-2,-3-2-9,-1-4-3,-3-3 8,-5 2-13,-1 3-2,-4 6 5,-2 4-4,0 7 1,-3 6 5,1 5 8,-2 3 10,1 2-7,-3 7-16,-1 6-4,-3 7 2,1 6 0,0 2 2,2 3 0,1 2 5,5-3 3,2-3-2,5-3-2,1-3-4,2-5-2,0-3 1,1-6-1,0 0-1,0-6-13,0-2-18,-1-2-25,2-6-41,0-6-62</inkml:trace>
  <inkml:trace contextRef="#ctx0" brushRef="#br0" timeOffset="220233.7071">8611 13734 327,'-10'5'15,"3"-1"-16,5-1-2,2-2 1,5 2 1,4-4 2,9-6 2,6-6-2,7-4-14,2-1-26,2 0-84</inkml:trace>
  <inkml:trace contextRef="#ctx0" brushRef="#br0" timeOffset="220575.051">8945 13732 305,'-2'0'9,"1"-3"-7,1 3 8,0-2 14,4 1-11,5-2-1,3-1 1,3 0-7,2 0-3,1-2-1,1 1-4,1 0-21,1-1-31,1 1-20,-4 2-69</inkml:trace>
  <inkml:trace contextRef="#ctx0" brushRef="#br0" timeOffset="220757.0355">9017 13792 258,'-7'3'9,"3"0"-7,3 0 1,1 0 11,3-2-11,3 1 6,5-2-1,3 0-1,4-5-7,1-1-18,2-3-62,3-1-54</inkml:trace>
  <inkml:trace contextRef="#ctx0" brushRef="#br0" timeOffset="221155.434">9378 13562 170,'-3'-1'59,"-3"-1"-45,0 1 15,-1 1 22,-3 1-23,0 7-11,-1 4-12,0 6-2,0 6-2,2 3 7,2 2-4,3 3 1,4 1-1,3-4 0,6-7 1,5-6 1,3-4 6,4-7 2,0-5-2,1-4-1,0-7-2,0-6 0,-3-3-3,-1-6-5,-3-1 2,-6 0-3,-4 1 0,-5 4 1,-1 1 0,-7 1-11,-4 5-27,-5 4-38,-3 6-28,-8 5-92</inkml:trace>
  <inkml:trace contextRef="#ctx0" brushRef="#br0" timeOffset="254625.1018">9190 10334 30,'0'-1'40,"0"0"-6,-1-1 20,-1 1-4,-1 0-18,1 0-8,0 0-5,0 1 5,0-1-6,-2 1-9,-2 0-2,-1 0-6,-1 2-1,-1-2 1,1 0 0,-1 0 0,1-4 0,-1-1 2,2 0-3,3-3 0,1 2 0,1-2-1,2-2 1,5 0-2,1 0-1,0 1 2,1 0 1,-2 2-1,0 0 1,0 3 1,-2 1-1,-2 1 2,2 1-3,-1 1 0,0 0-1,1 5 0,0 1-1,-2 3-4,-1 3-7,-4 1 6,-3 4 4,1-3 5,-3 2-2,0-3 2,3-4 1,2-1 8,3-3-1,1-2-6,0-1-2,1-1 1,2 1-1,1-2 3,-1 0 0,2 0-1,3 0 0,0 0 0,5 0-3,2-2-34,3-2-79</inkml:trace>
  <inkml:trace contextRef="#ctx0" brushRef="#br0" timeOffset="255145.0039">9518 10351 123,'0'0'7,"2"-4"-8,1-1 18,2-4 17,2-2-16,1-4-11,1-3-5,1-1 0,1-4-1,-1-3 0,-1 1-1,-2-6-1,-3 3 2,-3 0 1,-1 4-2,-2 4 2,-3 6 2,-2 7 11,-1 6 0,-1 1-9,-1 1-7,0 6 2,-1 0 1,1 2 0,0 3 3,3 0-1,2 6 3,2 4 1,3 4 4,0 3 6,3 1-1,2-3 0,1 1-8,1-4-2,0-3-1,0-5-4,0-2 0,0-4-2,3-4-3,-2 0-24,4-6-30,1-4-35,2-8-51</inkml:trace>
  <inkml:trace contextRef="#ctx0" brushRef="#br0" timeOffset="256244.5332">9724 10208 207,'0'3'0,"0"-2"-12,1 4 12,2-3 7,3 0-1,2-1-1,2-1-1,1 0 6,1-2 7,0-2-7,0-2-4,-2-2 4,0 0-1,-2-2-5,-2 2-1,-3-2-1,-1 0 0,-2-2 0,-1 1-2,-3 2-1,-4 1-2,-1 2 3,-1 3 0,-2 2-2,-1 3 2,1 8-3,2-1 2,1 5-2,3 1 3,2 1 0,3 1 3,1 4-2,2 1 1,2 0 0,2 0 1,1-3-1,1 0-1,3-7-1,2-5-1,2-4-13,2-3-5,2-6-9,2-6-8,0-6 2,3-3-7,0-4-5,0-4 8,-3 0 36,-3-6-15,-2-1 19,-6 1 17,-4-1-3,-3 6 6,-2 6-5,-1 6 3,-2 7 2,-1 6 1,-4 3 7,0 2-10,0 5-14,-3 2-1,3 4 7,0 2 0,3 4-4,3 2 0,1 3 2,3 6 7,3 1-3,1 3 6,1 1-4,-1-2-1,0-1-5,-2-3-1,0-3-2,-1-3-6,-3-5 1,-1-2-1,0-6 3,-3-2-2,-3-2 1,1-4-3,-3 0-2,-1-6-7,-2-2-5,-2-3-3,-1-3 5,1-1 4,2 2 1,4 1 0,2 6 2,2 2 3,2 3 2,1 1-7,1 2-2,3 3 6,2 2 4,0-1 2,2-2 2,3 1-2,0-4 0,2-1 1,1-2-5,1-5 5,-1-4-1,1-6-2,1-2-2,0-4 0,2-2 1,0-4-1,-1-2 3,-3-2 5,-2 1-8,-4 3 2,-4 4-1,-2 6 0,-1 2 3,-1 4 0,-1 3-1,-2 1 4,0 1 11,-1 3-4,1 2-1,1 1 1,0 2-5,0 0-7,0 8-3,-1 7-2,2 6 4,-1 8 7,2 3 4,0 0 0,0 2-1,4-5-5,1-3-2,1-5-2,1-6 1,1-3-2,1-6 0,-1 1-3,0-4-17,0-3-20,-1-2-30,0-6-45</inkml:trace>
  <inkml:trace contextRef="#ctx0" brushRef="#br0" timeOffset="256421.7503">10162 10106 278,'-7'5'35,"1"1"-18,2-1-17,3-2 23,1-1-7,1-2-8,6-1-7,6-4 2,4-7-13,3 0-37,3-1-81</inkml:trace>
  <inkml:trace contextRef="#ctx0" brushRef="#br0" timeOffset="256621.4867">10414 10099 267,'-3'1'30,"1"-1"-32,2 0 8,0 1 33,0 0-26,0-1-11,2 0-3,2 0-12,3-2-14,2-1-40,-1-4-102</inkml:trace>
  <inkml:trace contextRef="#ctx0" brushRef="#br0" timeOffset="256847.6588">10521 9909 339,'0'0'24,"0"1"-23,0 1-27,0 4 23,0 5 3,0 4 6,0 3 0,3 2 2,1 3-5,-1-1-2,1 0-3,0-2-16,2-3-43,1-3-28,0-7-29</inkml:trace>
  <inkml:trace contextRef="#ctx0" brushRef="#br0" timeOffset="257218.7377">10618 9947 123,'2'-10'46,"0"7"-26,0 1-1,2 2 15,-1 3-12,2 3 4,1 6-3,0 3 0,-2 0-8,-1 2-3,-2-1-6,1-2-3,-1-5-2,-1-4 0,0-1-2,0-4-4,0-1 3,1-6 9,0-4-10,1-4-9,1-4-3,2-2 4,1-2-2,3 1-4,1 2 10,0 4 4,1 5 4,-2 6 8,-1 2 8,-1 3-4,0 4 3,0 4-1,0 3-1,2 3-1,-1 1-2,-1 2-6,0 1 0,-2-2-4,-2-1 0,-1-3-18,-2-4-31,0-2-21,-4-5-71</inkml:trace>
  <inkml:trace contextRef="#ctx0" brushRef="#br0" timeOffset="257371.4773">10527 9799 303,'-8'5'-12,"6"0"-8,2-2 14,2-1-67</inkml:trace>
  <inkml:trace contextRef="#ctx0" brushRef="#br0" timeOffset="257888.4421">11208 9742 150,'-1'-5'15,"-1"4"-1,0-1 28,-1 2-13,0 0-18,-3 2-7,-2 3-5,-3 4 1,-6 3 1,0 4-2,-4 0 2,-1 1-1,0-3 0,4-2 0,4 0 5,4-4 3,4-2-1,5-1-2,1-2-2,1 1-3,5 0 6,2 0 2,2 0 5,2-2 2,1-2-3,3 0-2,0 0-4,-2-2-6,0-1 2,-1 1-1,-1 1-1,2 0-8,-2 1-23,0 3-27,-2 1-19,-3 0-26</inkml:trace>
  <inkml:trace contextRef="#ctx0" brushRef="#br0" timeOffset="258382.8876">11078 9990 105,'0'1'4,"0"-1"-14,3 0 1,2-2 11,2-1-6,2 0 7,-1 1-6,-1-2 6,-2 2-5,-1-2 13,-2 2 6,-2 0 8,0-1 4,0 1 8,0 1-2,0 0-9,-2 0-2,0 1-4,-1 0-13,1 0-3,0 0-4,1 0 1,-1 0-2,1 1 1,0-1 1,1 0-1,-1 0-1,1 0-2,0 0 3,0 0-1,0 0 2,0 0 2,-1 0-2,1 0 0,0 0-1,0 0 0,0 0 0,0 1-2,0 1-2,2 0 4,0 2 0,3-1 0,0 0-1,4 3 1,1-3-1,2 0 1,0 1-4,1-2-5,0-1-12,-1 1-20,-2-2-25,-3 0-45</inkml:trace>
  <inkml:trace contextRef="#ctx0" brushRef="#br0" timeOffset="262007.5158">11475 9686 3,'0'0'12,"0"0"1,0 0 2,0 0 2,0 0-6,0 0-2,0 0-2,0 0-1,0 0 1,0 0 4,-1-1 1,0-2 3,1 2-4,0-1 2,-1 0-9,1 1-2,-1-1 5,1 1-5,0 1-3,-1-1 2,1 1-1,0 0 2,0-1-2,0 1-1,0 0 3,0 0 1,0 0 2,2-2-1,1 2-2,1-2-2,2-1 0,2-2 0,2 1 2,0-1 0,1 1 2,1-2 1,-2 2-1,-1 0 3,0 2-2,-2 2 1,0 0-3,0 2-1,-2 2 0,-1 0-2,-1 2 0,0 0 1,-1-1-1,-2 0 0,0 1 0,0 0 3,0-2-2,0 0 1,0-1-1,-1-1 4,0-2 0,1 2 0,-1-1 1,0-1-6,0 0 2,1 0-1,0 0 1,0 0-2,0 0 1,0 0-1,0 0 0,0 0 1,-1 0-1,0 0 0,1 0-1,-1 0 1,1 0 1,0 0-2,-1 0 0,1-1 1,0 1-2,0 0 2,0 2 0,0 1-1,0-1 2,0 1-1,0 1 1,-1 0-1,-1 3 0,-2 0-1,-3 6 0,-3 4 2,-1 3-8,-2 0-9,-1-2 2,0-3 10,2 0 5,0-5-3,2-2 3,3-1 1,1-3 1,2-1 1,3-3 1,0 0 2,1 0-5,1 0 1,0-2-2,4-3-4,0 0 3,2 0-1,0 0 2,-1-2-3,1 2 1,0 2 1,-1-2 0,2 2-1,0 1 0,0-1 1,0 1 1,-1 1-2,0 1 2,0-1 0,0 1-1,0 0-1,1 0 1,-1 1 0,0 0 0,1 4 0,-1 0 0,-1 2 1,-1-1 0,0 1-2,-2 0 1,-1 0 1,-2 1 1,0 0-2,-3 1-1,-1-1 6,-3 0 0,-2 0 2,-2 1 3,-3 1 0,-3-1-4,1 1-2,-1-2-3,2-2 0,3-1-14,3-2-37,1-3-48</inkml:trace>
  <inkml:trace contextRef="#ctx0" brushRef="#br0" timeOffset="263406.6497">11427 9742 6,'-4'-3'16,"2"2"5,-3 1 22,0-1 10,-1 1-20,-1-1-9,0 1-1,2 0 4,-1 0-6,3 0-3,-1 0-2,1 0-4,1 1-5,0 0 0,-1-1-6,1 1 1,0-1 0,0 0 0,1-3 5,1 0 2,5-2-4,3-2-4,5-4 0,5-2 3,3-1-2,0 0 3,3 2 0,-1 0 3,2 2 5,-1 2 2,0 3-3,-3 4-3,-2 1-2,-4 3-2,-1 3-3,-5 2-1,-2 3-1,-4 4 1,-3 2 1,-5 5 0,-5 2 0,-3 1 1,-2 1-1,-4 0-1,-1-1 0,-1 1-1,2-2 1,-2-3-1,5-3 2,4-3-2,4-4 0,2 0 0,2-4 0,2 0 0,2-2 0,0-2 0,3 1-3,4 0 3,2-2 0,3-2 1,3 0-1,3 0 2,2-5-2,4-1 0,3-1 1,2-1 0,0 0 1,5-1 4,-5 1 6,-2 1-4,-3 2-3,-4-2 0,-4 1-1,-4 2-1,-5 1-1,-5 2-1,-1 0 0,-1 1 0,-1 0-1,-4 4-2,-1-1-17,0 2-12,0-2-12,-1-1-23,0-2-65</inkml:trace>
  <inkml:trace contextRef="#ctx0" brushRef="#br0" timeOffset="340595.9564">10000 13741 37,'0'-5'147,"0"-1"-153,0 0-21,0 4 29,0 0 26,1 1-4,-1 1-7,0 0 3,0 0 7,0 0 3,0 0-9,0 0-7,-1-1-2,-1 1-2,0-1-5,-2-1-3,0-2 1,-1-3 0,1-3-2,-2-5-1,2-1-1,1-3-2,1 0 3,1-2-1,-1 4 0,1 3 0,0 3 3,0 5-2,-1 2 0,2 1 3,0 1-3,-1 1 0,1 1-2,0 0-1,0 2-4,1 4 1,2 4 0,-3 5-20,0 2-8,-5 1-4,-2-1-4,-2-1 25,2-1 17,1-3 0,2 0 9,2-4 9,1-1-3,-1 0 2,0-1 1,0-1-3,0-1 3,1 1-4,0-3-5,1 1 1,3-2-5,5-1 2,4 0-3,5-1-1,4-5-2,0 0 0,3 1-21,-3-3-63,-1 0-111</inkml:trace>
  <inkml:trace contextRef="#ctx0" brushRef="#br0" timeOffset="341032.635">10225 13546 224,'1'0'14,"0"0"-10,1 0 12,2-1 14,2 1-12,2 1-3,1 2-4,1 3-1,0 4 3,-1 4-3,-2 3 1,0 3-7,-5 3 0,0-1-2,-2-3 0,0-4 1,0-6-2,-1-4 4,1-3-1,0-2 1,0 0 9,0-1 11,0-4-4,-1-4-15,1-4-4,0-4-2,3-3-1,3-2 1,0-1-1,1 1 1,1 2-9,1 4-10,0 0-10,1 2 1,3 1-25,-2 2-33,2 1-30</inkml:trace>
  <inkml:trace contextRef="#ctx0" brushRef="#br0" timeOffset="341230.4132">10517 13426 132,'0'0'45,"1"0"10,-1 1-8,1 5 17,0 1-16,0 5-7,-1 4-11,0 2-10,0 4-12,0-1-2,-1 0-2,0 0-3,1-2-6,0-3-14,6-3-14,4-5-27,1-3-38,5-5-58</inkml:trace>
  <inkml:trace contextRef="#ctx0" brushRef="#br0" timeOffset="342557.0937">10769 13429 8,'0'-8'351,"-3"1"-338,-1 0-8,0 2 23,-1 1-14,0 0-12,-2 3-1,1 1-1,-3 3-3,0 7 3,-1 4-1,0 4-2,1 2 3,1 4-1,2 1 0,4-2 1,2-4-1,2-4 1,4-5-1,3-5 0,0-4 2,0-1 0,-1-3 0,-1-3 1,-1-4 2,-2-2-4,0-1 2,-1-1-1,-1 3-1,-1 1 1,0 5 0,0 4-2,0 2-3,1 5 0,0 7 2,-2 4 2,0 6 2,0 6-2,0 2 1,-4 1-2,-1-2 4,-1 2-3,-2-1 1,0-4-1,-2-3 0,0-4 0,0-4-1,-1-4-4,2-4 0,0-4 5,1-3 1,0-2 0,2-10 0,3-3-3,1-5-10,2-8-4,5-6-2,3-2-4,3 0-1,3 6 4,2 5 7,0 2 9,2 6 3,1 0 4,0 1 14,-1 1-17,-2-1-1,-1 2 2,1-3-2,-2 2 0,1 0-2,-1-1 1,-2 0 1,0-1 1,-2-5-1,0 0-1,-3-2 2,2-1-2,-2 2 0,-2 4-2,0 2 4,-1 4 0,-1 3 2,-1 4 11,0 2 0,-1 1 1,0 1-5,-1 0-1,1 0-1,0 1-4,0-1-1,0 0-5,0 0 2,0 1-2,2 0 0,-1 0 1,0 3 0,-1-1 0,0-1 0,0 2 2,-1 2-1,0 2 1,-3 7 0,-1 4-2,-4 4 9,-1 9-4,-4 3 0,0 0-2,-2-1 0,5-3-1,2-7-1,2-5 0,6-8 1,0-5-1,0-2 0,0-3 1,2-1 3,3-5 0,0-3 0,2-7-2,1 0-2,0-4-2,2-2 0,0 4-1,1 3 1,-4 3 3,-1 7-2,-1 3 1,-1 2-3,-1 4 0,-1 2 3,2 4 3,-2 2-1,0 1-1,2 1 2,-1-2 1,3-1-3,1-4 0,0 0 0,3-4-1,3-3 2,0 0 0,0-3-1,-1-3-2,0-2 2,-1-3-5,-1-1 1,-2-3 1,0-1 0,-1-4-1,-1-4 2,0-1 1,-1-1 0,0 0 1,0 2-1,2 3 2,-4 8 1,-2 6 5,-1 6 11,0 1 0,-2 9-15,-5 6-4,1 5 5,-1 6 1,1-2 0,3 1-3,3 1 3,0-3-3,5-3 0,0-2-3,0-3 1,1-5-1,0-1 0,2-5-7,0-1-13,0-3-21,0 0-35,-2-7-86</inkml:trace>
  <inkml:trace contextRef="#ctx0" brushRef="#br0" timeOffset="342725.4989">11156 13328 404,'-5'0'15,"2"1"-13,3-1 0,0 0 6,5-1-3,5-5-2,4-3-1,2 2-9,2-5-47,-1 0-119</inkml:trace>
  <inkml:trace contextRef="#ctx0" brushRef="#br0" timeOffset="343428.4927">11373 13384 260,'-3'3'12,"3"1"-8,0-1 5,1-1 22,2-2-16,1 0-3,2 0-7,3-2-3,1-4-1,1-1-42,0-2-118</inkml:trace>
  <inkml:trace contextRef="#ctx0" brushRef="#br0" timeOffset="343623.3336">11549 13250 353,'-2'0'12,"0"4"-3,2 3-6,0 4 8,0 1-7,0 2 0,2-1-3,3 0-1,1-2-6,2-2-43,2-4-82</inkml:trace>
  <inkml:trace contextRef="#ctx0" brushRef="#br0" timeOffset="343993.4334">11670 13252 303,'2'1'14,"-1"4"-20,2 3 8,0 2 21,0 2-9,-1-1-3,0-1-9,1-3-1,-2-1 1,2-3-2,0-3 0,-1-3-2,2-5-3,0-1 0,0-4-5,0 0 0,0-1 10,-1-2-1,1-2 0,2-2 1,-1 2 0,2 1 0,0 4 2,0 4 7,0 6 7,-1 1-5,1 4-5,1 4 3,0 3 2,-1 1 1,1 3-1,-2-1-1,1 2-6,-2 0-1,-1-1-2,0-1-26,-1-3-40,-1-3-75</inkml:trace>
  <inkml:trace contextRef="#ctx0" brushRef="#br0" timeOffset="344145.1939">11596 13045 334,'-5'4'-32,"5"1"-133</inkml:trace>
  <inkml:trace contextRef="#ctx0" brushRef="#br0" timeOffset="344899.1009">12276 13004 60,'0'-1'92,"0"1"-56,0 0-21,0 0 32,0 0-10,0 1-12,-4 2-10,-1 3-8,-6 6-5,-4 3 1,-4 3-2,-4 4-2,-2-1 0,1 1 1,3-4 1,7-3-1,7-6 1,5-3-2,3-3-2,3 0 1,4-1 2,4-1 0,2 1 1,1-1-1,0 0-1,0-1 2,-2 1-2,-1 0 1,1-1-2,-1 1-4,0 1 4,-2-1-1,0 0 3,1 0-14,-2 0-14,0 0-17,0-1 0,-2 0-7,-1 0-11</inkml:trace>
  <inkml:trace contextRef="#ctx0" brushRef="#br0" timeOffset="345717.6285">12159 13325 167,'-1'0'27,"0"0"-10,1 0 31,0 1-2,2-1-33,1 0-10,2 0-3,4 0 7,2 0-4,2 0-1,2 0 0,2-2-7,2-1-33,0-2-32,1-1-51</inkml:trace>
  <inkml:trace contextRef="#ctx0" brushRef="#br0" timeOffset="346233.6142">12542 13011 256,'0'-7'15,"2"3"-5,-1 0 21,1-1 3,2 2-21,2-2-7,3 0 1,2 0 3,4 1 0,0 1-1,0 2-5,-1 0 0,-2 1-2,-1 1-2,-4 5 0,-1 2 0,-2 6 1,-4 4 0,-4 5-4,-6 2-3,2 1-5,-1-4 6,5-3 4,4-5 1,0-3-3,6-4 3,3-3-2,4-4 4,4 0-2,0-4 2,2-3 0,-1-4 1,0 1 7,-2 2-5,-3 1 1,-1 0 1,1 2-5,-1 0-1,1 1-1,-1 1-25,-1 0-58,-2 1-114</inkml:trace>
  <inkml:trace contextRef="#ctx0" brushRef="#br0" timeOffset="464563.7238">8311 2497 37,'1'-5'17,"0"-2"-11,1 4 0,1-1 35,0 0-7,-1-1-10,1-1-7,0 2-3,-1 0 0,-1 0-2,-1 0-3,0 2-3,0-1-5,0-1 2,-2-2-2,-2-1 0,-1-1-1,-3-1 4,1 3 2,-2 2-3,-2 1-4,0 3 2,-1 1-2,0 4 1,1-2 0,-1 1 0,-2 1 0,1 3 1,-2 3 2,-1 3 3,-2 2 6,1 6-1,1 2 4,-2 4-2,0 0 3,2-1-1,2-1-4,6-3 5,5-4-6,3-3-3,5-1-4,3-3 0,4 1 3,2-2-3,4-1 3,2-1 0,3-1-4,1 1 0,0-1 0,0-1-1,-1 0-1,-1-2 0,2 0 0,-3-1-6,0-2-7,0 0-5,-1-2-10,-2 0 1,-1 0-17,-2-2-13,2-1-36</inkml:trace>
  <inkml:trace contextRef="#ctx0" brushRef="#br0" timeOffset="465048.3783">8809 2270 71,'2'-8'16,"-2"3"16,1 3 4,-1 0 14,0 1-33,0 3-13,0 5-3,0 8 14,1 5 7,2 4 0,-1 2-2,1 4-5,1 0-1,1 1-4,0 1-5,1-1 1,-2 1-4,0-2 0,-1-2-2,-1-2-19,0 0-29,0-4-34,-1-2-90</inkml:trace>
  <inkml:trace contextRef="#ctx0" brushRef="#br0" timeOffset="465193.2851">8883 2785 167,'0'0'18,"0"0"-5,0 0 15,0 0 27,0 0-16,0 0-17,0 0-20,0 0-14,0 0-48,0 0-60</inkml:trace>
  <inkml:trace contextRef="#ctx0" brushRef="#br0" timeOffset="466239.943">9587 2595 92,'-1'2'2,"0"0"-2,1 0 5,-1-2 20,1 0-9,0 0 2,-1 0 4,1-2 5,0 0-5,5 0-2,1-3-11,2-4-5,3-2-2,1-3-2,-1-4 0,0-4 0,-2-2 0,0-2 1,-3 1-1,-3 3-1,-1 2 1,-2-2 1,-2 6-1,-3 2 0,-2 1-1,0 6 2,0 0-2,-2 6 2,1-1-2,-2 1 2,0 1-1,-1 4-1,1 3 1,1 2 0,2 3 5,-1 3 1,3 7 1,-2 4 3,2 7 1,0 2 1,1 1-3,2-1 1,2-4-2,4-5-3,3-1 2,0-5 2,4-5-6,2-4 1,0-2-1,1-5-1,0-1-3,-1-3-10,1-6-20,-1-1-22,2-4-25,-2-3-86</inkml:trace>
  <inkml:trace contextRef="#ctx0" brushRef="#br0" timeOffset="466641.374">9754 2588 218,'0'2'-1,"1"1"0,3 1-1,0 0 15,4-4 4,4 1-5,2-1-3,5-3-2,1-2-3,3-5-1,-3-1-4,0-1 2,-4 0-2,-2-1 1,-3-2-5,-6 0 2,-2 3-2,-3 2 5,-3 2-1,-2 4 2,-4 2-2,-3 2-1,-3 2 1,-3 5 1,1 2 4,2 2 7,1 2 3,5 1-1,1 4-4,5 3-6,1 2 1,2 1-3,3-1 2,3-2-1,1-2-1,2-3-1,3-3 1,2-4-9,2-3-14,3-6-10,5-3-11,3-9-14,1-4 1,5-6-18</inkml:trace>
  <inkml:trace contextRef="#ctx0" brushRef="#br0" timeOffset="467338.4932">10169 2398 10,'0'-28'53,"-1"9"3,-6 6 1,-2 7-9,-1 4-12,-1 2-18,2 4-3,1 2-8,1 5-5,2 2-1,3 5 1,2 7 0,3 6 6,4 5 4,0 7 2,1 0-2,-1-1 0,-1 1 0,1-3-1,-3-3-5,-2-4 3,-1-5-7,-1-3-1,-1-5 1,-5-3-1,0-5 0,-2-6-1,-1-4-4,-1-3-5,-1-7-6,0-7-2,1-7-7,1-9 0,2-5 9,2-4-6,1 3-6,3 4 4,1 6 13,5 9 2,2 9 2,2 5 1,0 4 3,2 0 2,-2 7 1,1 1 3,0 2 1,-2 1 4,0 0 7,1-2-7,-2-1-3,1-3-1,2-2 0,0-3 0,0-2 2,1-4-1,1-3-3,-1-3-1,0-2-1,1-3 1,-2-3-3,1-2 2,0-4-1,-2-3 0,0 0 0,-2 5 0,-1 2 0,-4 5 2,-1 5 3,-1 3 9,0 2 2,-1 4 3,-1 1 0,-1 4-5,-1 4-13,-1 10-4,-1 3 5,0 9 4,1 3 4,1 3-3,1 1 0,1-2-1,2-2-1,0-2-2,3-4 0,0-6-1,1-2-1,0-5-3,2-2-17,0-4-22,2-5-21,0-2-39,-1-8-95</inkml:trace>
  <inkml:trace contextRef="#ctx0" brushRef="#br0" timeOffset="467508.8566">10291 2584 307,'-4'0'5,"3"0"-10,1 4-3,0-2 11,4 0-2,6 0-4,6-1-19,3-1-13,1 0-53</inkml:trace>
  <inkml:trace contextRef="#ctx0" brushRef="#br0" timeOffset="468086.5256">10565 2675 137,'0'0'32,"1"-1"-20,-1 0-8,1 1 38,1-1-10,1 1-8,1-1-8,5 1-9,0-1-7,3 1-3,1 0-49,0-3-80</inkml:trace>
  <inkml:trace contextRef="#ctx0" brushRef="#br0" timeOffset="468433.127">10759 2485 348,'2'-8'-3,"0"1"-9,3 6-21,0 1 30,2 5 3,2 2 0,-2 4 0,-1 2-2,-1 4 4,-1 2-1,-1 3 2,-3-3 0,0 0-2,0-5-1,0-4 1,-2-4 0,1-3-1,1-2-1,0-1 9,0-2 13,0-3-9,-2-6-12,2-1 0,0-4 0,0-3-1,4-2 0,3-6 0,3 0 0,2 2-7,1 6-14,-1 6-9,-2 6-20,0 6-43</inkml:trace>
  <inkml:trace contextRef="#ctx0" brushRef="#br0" timeOffset="469195.8459">10927 2539 171,'0'5'7,"0"-3"-5,0 1 1,4 0 31,1-3-11,5 0-7,5-3-3,2-2-3,5-2-4,0-1-4,1-2-1,-2 0-1,-2-3 1,-5-1 0,-6 1 0,-2 0 1,-5 3-3,-1 3 6,-6 2-3,-2 4-2,-6 1-1,-3 0 1,-2 5 1,-4 1 5,1 3 3,0 4 2,4 3-5,2 3-3,3 2-3,6 1 0,3-2 0,5 0-2,7-3-7,3-4-3,6-2-4,4-5-9,4-3-1,5-3-3,1-1 1,4-5 2,-1-4 16,-1-1 5,-3-5 3,-4-1 6,-6-2 3,-6 1 3,-7-2-7,-4 1-2,-3 2 0,-4 1 8,-3 7 10,-4 2-1,0 6 3,-4 1 6,-2 4-7,-3 2-5,3 3-3,0 4-7,4 2-3,5 1-3,5 0 2,3-4-1,1-1-2,6-2 3,2-2 1,1-2-1,1-2-1,-1-2 4,0-1-2,1-3 0,1-1 0,-2-4 0,-2 1 0,-2 0-2,-2 2 7,-2 3 6,-2 2-10,0 7-9,0 7 10,-2 4-1,-3 3 2,1 5-3,-1-1 1,2 1-2,2-1 0,1 1-1,0-3 0,1-2 2,3-3-3,-1-1 1,1-3-6,1-3-16,-1-4-14,1-6-12,0-2-15,1-10-57</inkml:trace>
  <inkml:trace contextRef="#ctx0" brushRef="#br0" timeOffset="469544.4055">11368 2446 302,'1'-3'4,"-1"1"-3,0 2-4,0 2-2,0 2 7,0 5 4,0 2 1,0 3 4,1 3-2,2 2-1,0-2-1,1 1 1,2-3 0,1-3 1,0-2-5,3-3-1,-2-4 1,2-1 0,0-2-1,-2-5 2,1-2-1,-1-3 0,0-2-4,-1-3 2,1-1-1,-1-4 0,0-1-1,-2 2 0,-2 0 0,0 8-4,-2 0-12,-1 5-22,2 4-20,-2 2-25,2 2-84</inkml:trace>
  <inkml:trace contextRef="#ctx0" brushRef="#br0" timeOffset="470262.0858">11568 2500 77,'3'3'58,"0"-2"-55,3 1 0,1-1 49,1-1-24,1-2-17,4-5 0,-1 0 0,2-4-1,2-2-4,-1 2-1,1-3 3,-2-1 1,-1 1-6,-5 0-1,-2-1 0,-2 7 1,-4 0 5,0 4 6,-7 4 1,-3 0-10,-4 3-3,-4 6 0,0 1 4,1 5-3,3 2 1,3 3-5,4 3 2,3 0-1,4-1 0,2-2 0,5-5 2,2-3-2,3-4-2,2-2-11,1-3-8,3-3-14,0-2 3,3-5-4,-1-3 13,0-1 4,-1-2 12,-1-5 2,0-5 0,0 1 5,-4-3 9,-2 6-6,-4 4-1,-5 2 6,-3 3 22,0 4-11,-3 2-1,-2 1 7,-1 1-12,-1-1-10,1 2-3,0 1 3,2 0-2,2 1-3,2 7-3,2 4 4,4 3 0,2-1-3,2 1 3,1 0 0,0-1 2,-3-2-1,-1 2 0,-2-2 3,-3-1 7,0 0 6,-2-4-2,0 0-3,-4-1-3,-1-1-5,-1-2 3,0 1-1,-1-2-3,0-2-1,0 1 0,0 0 2,0-1-2,3 0 0,0-1-5,2-3-12,2-2-14,5 0-6,3-3-20,5-3-17,3-4 5,1-2-12</inkml:trace>
  <inkml:trace contextRef="#ctx0" brushRef="#br0" timeOffset="470470.6341">12050 2301 41,'16'-31'51,"-1"0"-18,-3 6 7,-4 3 13,-1 6-13,-2 5-5,-2 6-2,-2 5-12,0 2-13,0 8-12,1 3 8,-2 7 4,0 4 7,0 3 0,-4 5-3,1-1-6,-2 4-2,0-3-1,1-1-3,-1-7 1,3-3-29,-1-5-38,-1-4-54</inkml:trace>
  <inkml:trace contextRef="#ctx0" brushRef="#br0" timeOffset="470604.7708">12086 2370 409,'0'-4'5,"4"4"-28,6 0 14,6 2 3,7 0-42,5-1-65</inkml:trace>
  <inkml:trace contextRef="#ctx0" brushRef="#br0" timeOffset="471453.6505">8345 3253 36,'0'-8'15,"0"4"5,0 1 21,-3 0 3,0 0-17,1 2-6,-3-2 2,3 0-6,-2 2-1,-1 1-5,-2 0-8,-3 4-5,-5 6 2,-3 3 0,-2 3 0,1 0 0,1 1 5,2 3 9,2 2 5,2 1-3,3 0-3,1 1-3,3-5-1,4 0-2,3-2 0,6-4 0,4 0-1,3-4-2,3 1-2,3-4 1,0 0-1,3-5-1,0 1 0,-2-2-9,1 0-25,-2 0-32,2-4-29,-2-4-95</inkml:trace>
  <inkml:trace contextRef="#ctx0" brushRef="#br0" timeOffset="471954.9497">8768 3171 235,'-2'-6'2,"0"3"-10,0 1 13,2 0 7,-1 0-8,1 1 6,1-1 1,1 1-6,5-1-4,2 1 0,2 1 2,2 0 2,0 0-1,0 0-2,-1 0 4,2 1-4,-1 2 3,-1 1-3,0 2-3,-2 3 2,-3 1-2,-3 0 1,-3 2 0,-1-1 3,0-1 2,-1 2 0,-3-1 2,0 1 2,-1-2-2,0 1 1,-1-1 0,-1 1-3,-1 0 0,-1 0-3,-1-1 0,1-2-1,1-1 0,2 0-1,3-2-1,2 1-13,1 0-33,4 1-43,2 0-78</inkml:trace>
  <inkml:trace contextRef="#ctx0" brushRef="#br0" timeOffset="472172.3099">8929 3529 234,'4'0'3,"-1"1"-3,1 1 23,-1-1 20,-1 1-15,0 0 0,0-1-10,-1-1-4,-1 2-6,2-1 0,-2 0-4,0 0-3,0 1 0,-1-1-6,-1 0-33,-2-1-47,2-6-150</inkml:trace>
  <inkml:trace contextRef="#ctx0" brushRef="#br0" timeOffset="472936.0079">9565 3370 28,'0'0'38,"0"0"-33,0 1 4,0 1 21,0-2-1,0 0 11,0-2 2,2 0-7,5-3-21,3-1-5,3-3 4,1-2-3,1-2-8,-3-2-2,0-1-5,-3-3-11,-2-1 0,-1 0-7,-2 1-1,-2 0 11,-2 2 13,0 1-2,-4 2 2,-1 3 0,2 3 2,-1 3 8,3 4 2,-1 1 3,1 2-10,-2 5-6,0 4 3,-1 4 4,-1 4 5,4 4 6,1 3-2,0 4 0,3 1 1,1 2 0,-1-3-6,3-2-3,-1-5-1,1-6-5,2-2 0,0-5-2,1-3-16,1-4-20,2-3-20,2-6-17,2-5-61</inkml:trace>
  <inkml:trace contextRef="#ctx0" brushRef="#br0" timeOffset="473309.045">9835 3325 210,'-3'3'7,"2"3"-9,-2 0 2,3 0 9,0-2-1,3-2-4,4-1 7,2-1 3,4-2-8,1-3-2,2-1-3,-2-3-1,0-1-7,-3-3 6,-2 0-1,-3 0-2,-2-2 4,-4 1 0,-1 2 0,-3 0-2,-2 3 2,-1 4 0,-2 4 1,-3 1 0,0 5 3,-2 0-2,0 5 9,4 3-2,2 2-5,2 4-1,5 0-1,2 4 0,6-2-2,3-1 2,1-2-1,3-2-1,2-4 1,1-5-5,4-3-20,2-4-4,2-6-28,2-5-32</inkml:trace>
  <inkml:trace contextRef="#ctx0" brushRef="#br0" timeOffset="473990.4986">10151 3120 11,'-6'-16'63,"1"6"-8,0 4-8,0 6-13,1 0-7,-1 4-15,1 4-3,0 4 5,2 3 0,2 5-2,0 3-7,1 3-3,1 5 0,0 2-3,0 1 7,0 0 2,0-1 0,2-2-1,0-2 0,1 2-1,-1-6-4,0-3 2,-2-4-2,1-7-1,-2-5 0,-1-3 0,0-2 0,0-1 0,0-1-3,-4-3-6,-3-1-13,0-3-8,-3-2-7,-1 0 0,0 0 14,1 1 17,1 2 4,2 6 1,3 1-3,1 0 3,2 1-2,1 0 0,0 2-2,3 0-2,4-1 6,4-1 3,4-1-2,2-1 2,2-4 0,1-5-4,2-4 4,-1-3 3,1-4 5,0-3-7,-3-3-2,0-1-1,-3-2 1,-3-1-2,0 0-1,-3-1 2,-3 4 0,-3 3 8,-4 3 6,0 5 2,0 6 8,-3 3-5,2 4-1,1 3-1,-2 1-17,1 3-9,0 7 7,0 7 1,0 5 5,0 3 3,0 3 4,1-1-4,0-3 2,2 0-1,1-6 0,2-1-3,0-4-5,-1-3 1,3-3-2,2-2-14,0-4-31,1-1-25,-3-5-37</inkml:trace>
  <inkml:trace contextRef="#ctx0" brushRef="#br0" timeOffset="474152.0501">10324 3275 208,'-8'0'102,"3"0"-98,2 0-11,2 1 14,1-1-3,5 0-3,4 0 1,5 0-16,5 0-26,4-4-27,0 1-80</inkml:trace>
  <inkml:trace contextRef="#ctx0" brushRef="#br0" timeOffset="474576.0004">10629 3387 206,'0'-2'32,"0"-1"-26,0 3 5,0 0 36,1 0-21,0 0-12,1-1-9,1 0-7,3-4-2,4 0-3,3 2-21,4 0-47,3-2-113</inkml:trace>
  <inkml:trace contextRef="#ctx0" brushRef="#br0" timeOffset="475140.9411">11013 3209 261,'-2'-9'1,"-2"3"-19,-1-1 22,-2 1 21,-2-1-13,-4 0-10,-2 2 3,-3 2 0,-1 3-3,-2 1 4,2 6 0,0 0-2,5 0-3,1 3-2,6 2 2,6 4-3,1 0 2,4 0-1,4-2 1,2-4 0,1-1 1,2-3-1,0-2 2,3-3-1,0-1 0,2-3-3,-1-2-7,-2-3-1,-2-1-2,-2 1 0,-3 0-1,-2 2 8,-2 3 4,-3 2 1,1 1 0,0 0-4,-1 6-2,0 4 6,2 5 4,-3 5 5,1 4 2,-1 3 4,0 4 0,2 0 0,-1 2 0,0-1 1,-1-3-1,0-6-1,0-3-6,-1-3-3,-2-5-2,-3-2-2,0-2 5,-3-5-3,1 0 3,-1-3-6,-1-6-2,0-3-11,2-6-12,2-3-20,-1-2-7,2-5-25,1-7-85</inkml:trace>
  <inkml:trace contextRef="#ctx0" brushRef="#br0" timeOffset="475473.8351">11112 3202 254,'8'-3'4,"0"3"-4,1 2 19,-1 3 17,2 2-17,-2 4-7,-1 2-8,-1 0 3,-2 2-4,-2-1 2,-1 1-5,-1-5 2,-1-1 1,-1-2-1,0-4 0,2 0 1,0-1-1,-1-2 6,0-3 3,0-3-8,0-7-1,1-1-2,1-4 0,4 0 1,1-1-2,4-3-3,1 1-3,3 2-9,0 2-4,1 4-6,1 5-18,0 3-33,-1 5-85</inkml:trace>
  <inkml:trace contextRef="#ctx0" brushRef="#br0" timeOffset="475859.6005">11473 3195 148,'0'-4'76,"0"-2"-84,-2-1 0,0 1 35,-3-1-12,0 0-6,-2 3 8,-1-1 4,-1 5-5,-3 0-9,-1 1 1,-1 5-4,1 0-2,1 3 2,1 1 1,3 2-1,1 4-3,5-1-1,2 0 0,2 0 2,3-3 1,0-3 1,1-1 2,0-3 1,1-2-2,0-2-3,1-1 2,3-2-1,0-3-2,-1-3-8,1-2-1,-1-1 1,-1 0 0,-1 3 0,-3 3-2,0 4-8,-1 1-15,0 0-5,0 3-10,1-2-19,1 1-65</inkml:trace>
  <inkml:trace contextRef="#ctx0" brushRef="#br0" timeOffset="476231.6585">11565 3186 16,'2'-5'135,"0"3"-111,-2 2 5,3 2-11,-2 4 6,2 2 0,0 4-9,-2 1-3,2 0-5,-3-2-1,0-2-5,0-5 0,0-1-1,0-3-1,0 0-1,1-3 5,0-4-3,1-1-6,1-3-2,2-1-2,2-2 0,1-1 4,3 1 2,-1 0 0,1 2 2,-2 6 2,-1 0 2,-2 5 8,-1 1 0,1 4-3,-1 4 1,1 5-1,-2 0-1,0 3-4,-2 3 0,1-2 0,0 0 0,0-5-2,1-1-5,3-4-24,1-4-30,2-3-42</inkml:trace>
  <inkml:trace contextRef="#ctx0" brushRef="#br0" timeOffset="476544.9705">11864 2966 254,'1'-6'5,"0"3"-3,0 3 29,-1 0-14,0 1-12,0 6-2,2 3 6,1 9 9,-1 4 4,-2 7-4,0 2-5,-2-1-2,-3-1 0,0-3 0,1-5-4,1-4-4,3-2-2,0-6 1,3 1 1,4-3-2,1-2 3,2-2-3,2-3-2,0-1-16,-1-3-13,0-4-16,0-2-8,-3-3-14,-1-3-38</inkml:trace>
  <inkml:trace contextRef="#ctx0" brushRef="#br0" timeOffset="476721.2085">11851 3110 235,'-4'-4'11,"2"3"-7,2 1 17,0-1 7,0 1-13,0 0-2,5 0-4,4 0-6,6-1-2,5 1-18,1-1-41,2-1-69</inkml:trace>
  <inkml:trace contextRef="#ctx0" brushRef="#br0" timeOffset="477094.2456">12062 3115 213,'0'1'23,"0"0"-23,0-1 0,0 1 36,2 0-15,1 0-4,3 1-2,2 0-5,3-1-3,2-1-3,0-1-1,3-3-4,-2 0 2,0-2-2,0-1-3,-4 1-5,-2-3 2,-4 0-1,-3-1 6,-1 0 1,-2 1-1,-2 2 2,-2 2-1,-2 2 2,-2 2 5,-2 1 6,-2 4 1,-1 2-3,-1 3-3,1 3 3,1 2-4,2 0-1,3 2 1,3-1-6,5 1 0,1 0 1,4-2-1,6-5-3,3 0-16,5-2-22,3-3-23,8-1-49</inkml:trace>
  <inkml:trace contextRef="#ctx0" brushRef="#br0" timeOffset="477534.8406">12469 3099 166,'-2'-7'24,"-4"0"-19,-5 1 27,-1 2 17,-3 3-16,-5 1-10,-1 6-5,1 3 0,1 4-5,4 2-3,5 2-2,4-1-2,4 1-4,2-2 0,7 0 0,4-2-1,2-3 2,4-5 0,1-2-3,2-6 1,1-5-1,-2-4-5,-2-7 2,-1-4 2,-2-2 1,1-7-1,-1 0 2,-1-1-1,-3-1 1,0 2-1,-3 2 0,-4 4 2,-1 2 0,-2 9 2,0 5 1,0 5 11,-1 3 2,1 4-16,-1 8-11,-1 7 6,1 8 6,0 5 4,1 4-3,0 2 0,0 4 0,1 4-1,0-1-3,0-3-2,0-3-25,-1-4-37,0-6-65</inkml:trace>
  <inkml:trace contextRef="#ctx0" brushRef="#br0" timeOffset="498396.5243">8168 12291 25,'1'0'-5,"0"-1"86,-1 1-45,0 0-7,1 0-2,-1 0 1,0 0-5,0 0-16,1 0-8,1 0 0,4 0 0,4 0 0,3 3 3,4-1-2,5 1-1,4 0 3,5-1-2,5-1 1,5-1-2,6-1 1,4-2 1,7-1-2,4-1 2,6 0-1,2 0 2,2 1 0,2 0-4,0-1 4,8-1-2,1-2 5,3-1 0,-1 0-2,-4 1 2,-8 1-2,-7 0-3,-6-1 2,-4 2-2,-7-4 1,-7 2-6,-5-2-20,-10 2-11,-6-2 3,-8 3-10,-8 0-3,-5-2 7,-7 3 12,-6-1 16,-7 2 12,-2 1 1,-3 1 9,-1 2 20,1 1 10,3 0 1,5 1 12,4 0-12,7 0-13,3-1-13,3 0-6,2 2-3,5 0-7,6 2 6,5 1 8,4 0 0,2 1 0,-3 1-6,-5 0-4,-6-2-1,-4 2-3,-5-2 0,-1 1 6,-6 2-1,-6 0-2,-8 0 1,-4 3-1,-5 0-12,-3 0-40,-3-1-98</inkml:trace>
  <inkml:trace contextRef="#ctx0" brushRef="#br0" timeOffset="501684.3421">10563 11949 50,'0'0'35,"0"0"-21,0 1 14,0-1-5,0 0-10,0 0-5,2 0-7,-2 3 7,1-1 6,0 2-2,1-2-1,2 0 1,0 0-1,2-2-1,4 0 5,0 0-1,1-3 6,2-4-5,1-2-3,0-1-5,0-2 0,1-4-1,-2-1-4,-3-2 3,-2-2-2,-1 2-2,-4 2 1,0 0-1,-3 1 0,0 0 1,-4 4-2,-2 1 0,0 3 1,0 3 0,0 0-3,1 4 2,0 0 0,1 0-3,-1 1 2,0 2-2,1 3 2,0 1-1,1 2-1,0 1 1,2 2 2,-1 3 1,2 6-1,0 5 4,0 1 1,2 5 0,3 0 3,2 1 0,-2-2 2,1-4 0,-2-5-4,1-3-2,-3-1-2,1-5-2,1 1 2,1-4-2,2-3-6,2-2-17,3-4-25,0-2-34,1-7-67</inkml:trace>
  <inkml:trace contextRef="#ctx0" brushRef="#br0" timeOffset="502093.6059">10846 11956 211,'0'0'25,"0"0"-11,0 0 14,0 0-15,1 1-7,0 0-1,0 1-2,2 0-2,2 1 3,1-1 1,4-1 0,1-1-1,0-4-1,1-4 0,-1-4 0,0-1-2,0-3 1,-2 1 0,-4 0 0,-3 2-1,-2 2 0,-1 1-1,-5 4 0,-2 2 0,-1 4-2,-1 2 0,-2 5-2,-1 4 4,1 3 0,0 4 0,2 3 2,4 3 1,2 3 0,4-1 0,1-2 0,5-3-3,3-2 1,5-5-1,1-4-2,4-3-17,2-6-6,2-2-14,0-9-33,3-5-18,-3-2-2</inkml:trace>
  <inkml:trace contextRef="#ctx0" brushRef="#br0" timeOffset="502775.0595">11125 11888 26,'3'-32'51,"-3"1"-23,-3 6 5,-4 3 12,-1 5 6,-2 7-12,2 2-6,1 4-7,3 2-10,1 2-6,1 0-5,1 1-5,0 4 0,0 5 0,1 2 0,1 7 2,1 4 3,2 5 2,-1 3 4,-1 5-3,-1 0 1,1 1-3,0-4 1,-1-6-2,1-4-3,-2-3 2,0-4-1,0-2 1,-3-2-2,2-2-1,-2-2-1,0-5 0,-2-3-1,-3 0-3,-2-5-10,-3-3-16,-2-4-18,0-4 1,0-3 16,2-2 13,4 2 12,5 3-3,4 6-1,4 3-4,5 3 7,2 2 7,4 2 1,0 0 2,3 0 6,0 2 0,2-1 13,-1-1 2,0 0-8,-1-4-11,2-2-2,-2-4-2,-4-2 3,0-3-3,-3-4 1,-3-5-1,0-4 1,-3-1-1,0-1 0,-2 0 0,-1 2-1,0 1 1,-2 2 4,0 5 2,0 7 4,0 5 4,0 4-1,0 4 0,0 6-13,-1 7-1,-2 7 6,0 10 11,-5 4 5,1 7-9,1 0-3,2 1 4,2-4-7,2-7-3,4-4-1,2-8-1,3-3-2,0-4 2,0-3 0,1-4-1,-2-2-11,-1-3-24,0-3-43,-1-6-81</inkml:trace>
  <inkml:trace contextRef="#ctx0" brushRef="#br0" timeOffset="502973.8168">11252 11863 376,'-5'0'9,"1"0"0,3 2-9,1-1 27,1-1-17,4 0 0,3 0-5,5 0-4,3 0-3,3-1-27,3 0-52,0 0-89</inkml:trace>
  <inkml:trace contextRef="#ctx0" brushRef="#br0" timeOffset="503200.968">11476 11995 274,'-5'2'18,"1"-1"-8,2 2 31,0-1 0,1-1-29,1 1-5,0 0-4,4 0 1,3-1-1,3-1-1,0 0-13,2 0-44,1-1-54,0-3-57</inkml:trace>
  <inkml:trace contextRef="#ctx0" brushRef="#br0" timeOffset="505960.0718">7200 11872 3,'-4'1'124,"1"-1"-105,0 2-11,0-1 27,3 2-3,0-3-9,0 1-5,1-1 6,5-1 4,6-6 4,6-5 1,10-8-8,4-7-8,6-3-9,2 1-1,-1-2-3,-1 3-1,-4 3 1,-2 3 0,-6 7-2,-6 2 0,-6 3-2,-6 4 1,-5 4 0,-2 1-1,-1 0 0,0 1-9,-3-2-12,-1 1-21,-3 1-37,0-5-62</inkml:trace>
  <inkml:trace contextRef="#ctx0" brushRef="#br0" timeOffset="506878.4676">7373 11154 125,'-1'-1'34,"-1"0"-14,2 1 25,0 0 3,0 0-21,0 0-9,0 0-4,0 0-7,1 0-3,3 0-4,1 1 0,4 3 2,1 2 1,0 2-1,2 3-1,0 4 2,-3 3 2,1 2-2,-5 2 0,-1-2-1,-3-3 2,0-1-2,0-6-1,-1-4 0,1-3 0,0-3 1,-1 0 3,0-1 6,0-5-1,0-5-8,0-3-1,0-1 0,0-3-1,0 0 0,3-1-1,1 1 0,1 2 0,2 2 1,1 5 0,1 5-2,0 1-3,2 3 2,0 2 0,2 4 3,-3 4-1,1 1 1,-2 0 0,-2-2 0,0-3 1,0 1-15,-2-3-7,1-1-14,-3-1-29,1-2-44,1 0-38</inkml:trace>
  <inkml:trace contextRef="#ctx0" brushRef="#br0" timeOffset="507359.2057">7711 11185 90,'0'-1'36,"1"1"3,-1 0 12,0 0-20,0 0-16,0 0-4,0 0-3,1 2-1,0 0-4,2 1-1,1 0 4,2-2-3,1 1 5,1-2 1,0 0-2,1 0-3,-1-2 0,0-2 0,1-2-1,-3-1-2,2-2 1,-3-1 0,-2-1-1,0 0-2,-3 1 2,0 1 0,-3 2-2,-4 1 0,-1 5 1,-2 0-1,-4 2-1,-2 6 1,-1 2 3,1 5 2,0-2 4,3 1-1,3 0 0,2 1-4,3-2 1,3 2-2,2 0-1,4 0 3,1-1-2,3-2 0,1-4-2,3-3 3,2-2-5,1-2-10,3-7-10,1-2-12,2-2-20,2-4-15,1-1-24,1-1-11</inkml:trace>
  <inkml:trace contextRef="#ctx0" brushRef="#br0" timeOffset="507944.7075">7969 11106 11,'6'-10'59,"-2"1"4,-3 1-2,-1 1-10,-3 2-4,-2-1-11,-1 0-14,1 3-3,0 0-4,-1 1-5,1 2-2,-2 2-6,-2 3-3,-2 4 0,-3 3-2,0 3 3,1 3 0,-1 3-1,5 0 2,2-2-1,4-2 0,2-3 2,1-4-2,2-3 0,2-4 0,0-2 1,2-1 1,3-3 0,1-3 1,2-2-1,1-4-1,1-1 0,0-1-1,-3 1 0,-1 1 0,-1 2 1,-3 5-1,-2 2 0,-2 2 0,-1 1-2,-1 0 0,1 3 1,0 2 0,0-1 3,0 3-1,0 1 1,0 4-1,-1 3 1,0 5 0,-1 6 2,-3 2-1,-1 2 2,-2-1-2,0-1 3,2-4-1,1-5 1,3-6 2,1-5-3,1-2 3,2-2 0,2-4 1,2 0 4,3-3 0,2-3-2,5-5-6,0-2-1,1-3-4,-2 0 2,0 1-1,-1 2-1,-2 0 0,-2 4 0,-2 1-2,-2 3-18,-1 2-15,0 0-13,-2 1-28,-2 1-65</inkml:trace>
  <inkml:trace contextRef="#ctx0" brushRef="#br0" timeOffset="509207.7465">11626 11835 81,'0'-7'33,"0"0"2,1 0 18,0 0-2,-1 0-11,2 1-3,1 0-4,2 1-12,3 1-6,4 2-8,2 0 0,1 2 1,-1 0 0,0 4-3,-2 4-1,-4 3-3,-1 4 1,-3 5 0,-4 3 0,0 0-2,-4 0 2,-1-3 0,0-5 0,3-5-1,0-7 0,2-3 3,-1 0 2,-1-3 8,2-3-4,0-5-4,2-4-6,2-2 0,1-2 0,2-5-2,1 1-7,3-1-7,0 2-3,2 1-3,1 4-7,0 7-21,-1 3-34,-2 4-76</inkml:trace>
  <inkml:trace contextRef="#ctx0" brushRef="#br0" timeOffset="510001.7966">11904 11800 49,'0'2'171,"0"0"-162,3 0 8,0 0 37,4 1-29,3 0-17,1-2-6,3 1 3,1-2-3,1-5 1,2 0-2,-1-4 1,1-1-2,-2-1 1,-4-1 1,0 2 0,-5 0 1,-3 0-2,-4 0 2,-1 2 0,-7 1-3,-3 3 1,-1 3 5,-5 4-2,0 5-2,-4 6 1,0 4-1,3 3 1,3 3 0,4 1-4,5 1 3,6-2-2,2-2-3,8-2-7,4-3-14,4-5-8,1-6 3,3-4 0,0-5-10,1-6 6,2-4 18,0-6 6,-2-3 9,-3-1 5,-3-4 23,-7 5 5,-4 1-3,-6 3-8,-1 4-2,-4 5-2,-4 2 8,0 4-12,-2 3-9,-2 3-3,-3 7-2,2 2 2,-2 5 4,3 4 2,1-1-2,3 1 0,6-1-3,3-3 1,1-7-3,7-1-1,3-6 3,1-3-1,1-2 0,1-6-2,-2 0 0,3-4-1,-3 1 0,-2-1 2,0 0-2,-3 2 2,-3 3-1,-2 6 0,-2 2-2,0 6-2,0 8 3,-5 6 2,-1 5 0,-2 7 0,-1 1 3,1 3 4,1-1 7,3-3-1,1-3 2,2-7 0,1-6-7,2-4-4,3-5-1,2-4-1,0-3 3,3-2 0,1-4-2,3-2-2,0-4-1,-1-3-16,3-1-18,-1-3-19,0-4-36,0-1-71</inkml:trace>
  <inkml:trace contextRef="#ctx0" brushRef="#br0" timeOffset="510514.845">12534 11614 93,'-4'-3'0,"0"3"4,2 0 48,1 0-3,1 2-34,3 3 1,2 1 4,5 3 4,3-2-12,2 3-4,6-1-3,2-1 2,2-2 3,2 2 2,-2-3 1,1 0 5,-6 0-4,-3-1-8,-6 0-2,-5-1-2,-4 0-2,-2 1 1,-6 2 6,-5 3 5,-3 1-5,-2 1 2,-1 0 1,0 3-2,1-1-2,0-1-5,1 0 1,2-1-2,3-1 1,1-2-2,4-3-7,3-2-13,2-1-28,2-2-23,5-1-20,2-5-60</inkml:trace>
  <inkml:trace contextRef="#ctx0" brushRef="#br0" timeOffset="510920.1924">13016 11621 109,'0'-5'63,"-1"0"-61,0 4 9,-2-1 49,-1 2-32,0 0-3,-2 2-3,-1 3-10,0 3-5,-1 6 2,0 4 2,0 4 3,1 4 1,4 2 0,1 1-4,3-3-3,6-2-1,4-4 1,5-5-2,1-6-2,4-7 1,2-4 0,2-11 0,2-6-2,-1-4-1,-1-3 2,-4 1-3,-5 0 4,-7 1-1,-5 0-1,-4-1-1,-7 7 2,-6 2-2,-6 6-1,-4 7-5,-6 3-7,-5 8-26,-3 5-39,-4 1-124</inkml:trace>
  <inkml:trace contextRef="#ctx0" brushRef="#br0" timeOffset="518097.9745">13782 11515 106,'0'-5'31,"0"0"-11,0 0 8,0 3 18,0 0-12,0 1-7,0 1-5,0 0 0,0 0-1,0 2-8,0 6-13,0 8 1,-3 6 7,-1 8 3,-6 4 0,1-2-6,0-4 0,0-5-1,3-6 0,2-6-5,3-4 2,0-4-2,1-3-6,1-6 5,4-6 0,1-5-1,2-4-4,0-4 3,-1 1 1,0-2 4,-2 0-1,0 2-1,-1 4 3,-1 7 2,-1 6 7,0 5 0,-1 4-10,2 6-1,3 4 4,3 4 6,0 4 5,1 0 2,4 1-6,-3-1-6,-1-1-2,3 0-2,-2 1-13,1 0-24,0-2-26,-2-3-58,-1-3-64</inkml:trace>
  <inkml:trace contextRef="#ctx0" brushRef="#br0" timeOffset="532034.0511">14269 11511 110,'0'-6'5,"0"1"-1,0 0 13,0 1 27,3 1-15,-1-2-2,2 1-1,1 1 3,1 0-5,1 2-3,0 1-8,4 1-5,2 5-1,2 4 3,1 4-6,1 3-1,0 3 0,-4 4-2,-2-1 0,-5 0 0,-4-3 0,-2-6-1,0-4 2,-2-4-2,0-5 6,-1-1 5,-2-5 2,0-4-1,-2-1 1,0-5-8,3-2 0,0-3-5,2-1 0,2-1-3,0 3-3,2 3-6,3 3 0,2 5-14,4 1-26,3 3-22,2 0-50</inkml:trace>
  <inkml:trace contextRef="#ctx0" brushRef="#br0" timeOffset="532262.7861">14586 11440 6,'0'0'271,"-1"0"-248,1 0-9,0 3 20,0 2-17,1 5-4,2 5-2,0 4-6,-1 1-2,0-1 1,-2 1-2,0-3 0,0-2-3,0-1 0,2-5-16,2 0-21,1-3-22,3-4-57,4-2-54</inkml:trace>
  <inkml:trace contextRef="#ctx0" brushRef="#br0" timeOffset="532714.3911">14869 11477 118,'0'-4'111,"-1"1"-96,-5 1 0,-2 0 23,-3 2-14,-1 0-9,-1 6-4,-1 7-9,1 2-3,2 6 1,3 1 0,3 1 0,3-3 1,2-2-1,0-5 0,5-4-1,1-3 2,1-5 0,2-3-1,1-6-1,0-4-2,2-3-1,-1-2-2,-1 0 0,-3 0-4,-1 2 4,-2 6 5,-3 3 0,1 6 1,-2 2-8,0 4 3,0 7 6,0 5 4,0 0 4,0 3 3,0 3 8,0 4 2,1 6 6,0 2-6,-1 3-3,-2-4-6,-3-2-4,-2-7-6,-1-4-2,1-5 1,-3-1-1,1-5-1,0-4-10,-1-5-10,0-4-9,1-9-29,1-11-70</inkml:trace>
  <inkml:trace contextRef="#ctx0" brushRef="#br0" timeOffset="533354.6536">15065 11303 349,'3'-5'-18,"-2"5"-6,-1 5 18,0 7 12,-3 5 6,1 6-3,-1 7 7,-2 0-4,0 3 2,2-1-5,0-1 0,-1-6-5,2-4 0,1-6-2,-1-3 1,1-6 0,1-3-2,0-1 3,0-2 6,0-3 3,2-7-6,1-3-4,2-5-2,1-3-3,1 2 1,0 1-1,-2 5 0,-1 8 2,-1 5-4,2 3-2,-1 8 2,3 5 4,-3 2 1,0 4 1,-1-1 2,2-4-1,3-3-4,-1-1 2,3-6-1,1-3 1,1-3 2,0-1-1,1-5-1,-2-4 0,1-5-2,-1-2 0,-2-6-1,0-4-1,-1-4 2,1-5-1,-2-1 1,1-2 1,-1-1 0,1 5 0,-3 6 0,-2 13 2,0 8 6,-3 6 0,0 2-7,0 8-5,0 6 3,-1 10 3,-1 4 6,-1 4 4,1-2 2,-1-1-2,1 1-3,2-3-2,0-4-6,2-1 1,2-6-11,0-4-23,-1-4-13,-1-2-30,-2-6-50</inkml:trace>
  <inkml:trace contextRef="#ctx0" brushRef="#br0" timeOffset="533515.9411">15237 11504 397,'0'0'14,"0"0"-9,3-1 16,4-2-5,8-2-7,3-2-5,5 1-4,1-1-10,0 2-49,2 0-63</inkml:trace>
  <inkml:trace contextRef="#ctx0" brushRef="#br0" timeOffset="533687.0036">15516 11537 376,'-2'3'14,"1"-2"-7,1 0 27,0-1-3,5 0-20,1 0-3,4-2-4,4-2-11,0-1-26,2-1-25,-1-2-83</inkml:trace>
  <inkml:trace contextRef="#ctx0" brushRef="#br0" timeOffset="533923.5586">15706 11357 404,'-3'0'9,"3"0"-4,-2 0 0,2 2 12,0 4-12,-1 2 9,1 2-1,0 2-2,1 0-6,0 1-1,0 2-3,-1-2 1,0 4 0,0-4-2,0 0-9,-3-2-23,-1-2-19,2-2-30,0-2-32,-1-2-61</inkml:trace>
  <inkml:trace contextRef="#ctx0" brushRef="#br0" timeOffset="534355.6136">15801 11375 375,'2'-3'11,"0"3"-6,0 0 13,1 0-1,-1 5-12,0 3-2,0 2 2,-1 2 2,-1 3-2,1-2-3,-1-2 1,1-5-2,0-3 0,-1-3 0,0 0 4,0-3 4,4-6-8,3 0-5,2-3-3,2 0 1,0-1 1,-1-4 0,3-2-3,-1 1 1,1 0 4,0 4 1,-2 8 0,0 2 2,-1 3 4,-1 1 0,0 6 0,1 5-2,1 4 5,-2 1-2,1 3 3,1 0-3,-4-1-1,1 0-2,0-2 0,-2-1-8,2-3-21,-2-3-25,1-5-45,0-4-78</inkml:trace>
  <inkml:trace contextRef="#ctx0" brushRef="#br0" timeOffset="534556.9786">16230 11335 244,'2'-3'104,"0"-1"-89,1 1-8,1 0 36,1-1-18,4-2-16,1 1-5,4 0-3,3 0 0,1 0-2,1 0-9,0 2-25,1 1-29,-3 2-53,-2 0-109</inkml:trace>
  <inkml:trace contextRef="#ctx0" brushRef="#br0" timeOffset="534736.8386">16253 11401 255,'-7'3'20,"3"0"-14,3 1 31,1-3-9,3-1-4,6 0 2,5-5-15,4 0-7,6-1-11,3-4-27,3 1-49,1-7-54</inkml:trace>
  <inkml:trace contextRef="#ctx0" brushRef="#br0" timeOffset="535029.1111">16667 11130 373,'-5'-2'9,"-4"2"-6,-2 2 14,-3 8 10,-2 5-8,0 4-1,2 4 0,3 3-7,5 0-1,5-2 0,4-3 3,7-4-3,6-3 2,3-6 1,3-6 1,-1-5-4,2-7-1,-4-7-4,-4-1 0,-2-2-3,-3-2-3,-4 0-8,-4 1-11,-4-1-11,-6 1-10,-6 2-9,-5-1-43,-2 6-131</inkml:trace>
  <inkml:trace contextRef="#ctx0" brushRef="#br0" timeOffset="535653.7336">17080 11256 268,'2'1'10,"0"-1"-7,-2 3-5,0-2 20,0-1 2,0 0-6,0 0 8,0-4 9,-3-2-10,-2-8-12,-2-1-7,-1-6 0,-1-1-2,0-1 0,1-1 0,2-1 0,1 4 0,3 4 0,2 3-2,2 6 1,6 4-2,4 0 2,2 4-3,4 0 2,-1 3 2,0 2 0,-6 5 1,-5 5-2,-6 3 1,-5 3 0,-9 4-1,-7-2 1,-3-3 1,2-1 0,-1-4 0,8-2 6,5-3 4,4 0-4,4-2-5,2-2 0,2 1-2,5-3 1,5-2 1,6-2 4,10 0-5,6-1 2,8-4-6,6-2-25,3-1-25,0-4-48,-2-2-163</inkml:trace>
  <inkml:trace contextRef="#ctx0" brushRef="#br0" timeOffset="535946.0061">17563 10869 265,'0'0'23,"0"1"-20,2 7 6,1 6 22,0 5 3,0 2 3,-2 3-10,1 2-5,0 1-7,-1 0-4,3-2-7,0 0 0,0-4-2,3-3-2,1-3-11,1-5-26,-1-3-58,1-6-123</inkml:trace>
  <inkml:trace contextRef="#ctx0" brushRef="#br0" timeOffset="536301.8161">17706 11062 331,'4'2'-5,"2"1"-14,2-2 27,2-1 7,4 0-9,2-7-1,2 0-3,-1-4 0,-2-2 0,-2-2 0,-2-1-2,-4 0 2,-1 0-2,-5 3 3,-1 2-2,-5 3 0,-6 5-1,-2 3 7,-3 4 0,0 7 5,-2 4 2,2 3-3,3 5 0,4 0-4,5 1-3,3-1 0,2 0 2,7-4-2,3-4-1,3-3-1,1-6-1,3-1-19,2-5-14,4-3-18,0-7-40,3-4-72</inkml:trace>
  <inkml:trace contextRef="#ctx0" brushRef="#br0" timeOffset="536918.6186">18057 10830 180,'-7'-4'84,"0"3"-56,0 1-11,0 5 9,1 3-14,3 4-6,0 5 2,3 4 5,0 3 3,0 4 0,3 2 1,0 4-1,1 2 3,-1-1-8,1 0 0,-3-2-4,0-1-5,0-3 2,-1-6-4,0-4 2,0-7-2,-2-3 2,-3-4 1,-2-5-7,-2 0-5,0-7-8,-2-4-8,1-6 0,2-2-2,1-5-3,3 0-3,-1 1 16,3 2-3,1 8 14,1 7 3,4 4-2,3 2-3,4 0 5,4 0 2,1 2-1,1-2 11,3 0 6,1-2 3,3-6 1,-1-5-10,-1-4-4,-3-3-1,-2-2 3,-3-3 1,-1-1-3,-2-2-1,0-1 0,-3-2 1,-3 4 3,-3 7 4,-2 7 10,0 7 5,0 4-7,0 2-12,-3 6-10,-4 6 0,-3 6 4,0 7 2,-1 6 5,0 0 2,5 2 1,2-3-1,3-2-2,1-6-6,5-3-1,3-2-1,4-6-1,4-5-11,2-2-17,2-5-25,0-9-47,-2-7-77</inkml:trace>
  <inkml:trace contextRef="#ctx0" brushRef="#br0" timeOffset="537096.5236">18144 10974 405,'-6'5'13,"3"-2"-13,2 0-22,1-1 37,7 0-8,3-2-1,9 0-5,3-3-10,4-3-26,3 0-58,0-4-101</inkml:trace>
  <inkml:trace contextRef="#ctx0" brushRef="#br0" timeOffset="537419.0986">18416 11049 215,'0'0'36,"2"0"-27,1 1 30,2-1 4,2 0-16,4-1-9,3-3-12,1 1-6,2-3-37,0-1-72</inkml:trace>
  <inkml:trace contextRef="#ctx0" brushRef="#br0" timeOffset="537643.9236">18622 10871 113,'-3'2'264,"2"1"-263,-2 5-3,1 5 31,0 2 6,1 2-15,0 0-12,-1 0-3,2-3-4,0-1-2,3-1-20,1-3-18,2-3-28,2-3-59,-1-4-94</inkml:trace>
  <inkml:trace contextRef="#ctx0" brushRef="#br0" timeOffset="538015.3736">18747 10866 371,'0'2'13,"2"4"-13,-1 6-2,-1 2 16,0 4-1,0 0 0,0 1 2,0-3-7,1-2-1,0-6-4,0-3-2,0-5-1,0-1 4,2-6 6,0-3-8,1-2-2,0-5-5,3-1 2,2-3 1,2-1-2,3-3-3,3 2 2,1 0-5,2 9 3,-3 5 2,0 8 2,-3 2 1,-4 7 4,1 4 3,-4 4 8,0 4 3,-1 2-2,-2 1 2,-1-1-11,-1-1-2,-1-4 0,1-4-7,-1-3-22,-1-6-22,-1-4-59,-5-5-92</inkml:trace>
  <inkml:trace contextRef="#ctx0" brushRef="#br0" timeOffset="538156.1336">18687 10646 382,'-4'0'-5,"2"2"-34,2 3-44,3 0 51</inkml:trace>
  <inkml:trace contextRef="#ctx0" brushRef="#br0" timeOffset="538572.5486">19354 10692 111,'1'0'37,"-1"0"-19,0 3-18,0 2 28,-1 2 12,-4-1-18,-3 2 3,0 1 1,-5 0-9,-2 1-2,-3-2-4,-4 2-1,-1-3-6,1 2-2,2 1 1,2-2 0,4-1 1,5 0 6,4-1-5,5 1-4,4 0 4,6 1 0,2 2-3,4-2 0,-1 1 0,1-2 0,-3 0-1,1-1 1,-1-2-1,-3 1 0,0-2-1,-4 0-1,0-1-10,-3-2-22,0 0-12,0 0-19,2-3-46</inkml:trace>
  <inkml:trace contextRef="#ctx0" brushRef="#br0" timeOffset="538900.0111">19230 10979 305,'-1'1'28,"1"-1"-21,0 2 17,0 0-1,2 0-9,5-1-1,5 0-4,2-1-7,3 0-19,0-2-35,-2-2-72</inkml:trace>
  <inkml:trace contextRef="#ctx0" brushRef="#br0" timeOffset="539329.1336">19530 10729 177,'2'-7'21,"2"3"-15,-1 1 49,0 3-9,0-1-21,1 1-7,1 0 0,1 2-2,3 3-4,1 0-1,2 1-6,1 4-2,-1-2 0,-4 3-1,-4 0-1,-4 1-2,-6 3 1,-5-2 1,-4 2-2,1-2-4,0-1 4,4-2 0,2-3 2,4-1-1,2-2 0,2-1 1,2 2-1,4-2 1,4-2 1,3 0 0,4-1-14,6-2-14,4-1-42,3-3-46</inkml:trace>
  <inkml:trace contextRef="#ctx0" brushRef="#br0" timeOffset="540365.2836">19852 10774 45,'3'-6'43,"-2"2"4,1 2 9,-2 0-11,0 2-6,0-1-14,0 1-12,0 0-7,0 2-4,0 1-2,2 1 3,3 0 3,1-1 6,5 0 2,8-2 4,4 0 0,5-1-5,6-2-7,6-2-2,1-2-1,2 1-1,1 0 0,-2 0-1,-3 1-1,-3-3 1,-6 1 0,-1-1-1,-6 1-1,-6 1 0,-4 2-4,-6-1 0,-7 2-2,0-1 4,-5 0-10,-3-1 0,-4-2-14,0 0 3,-4-1 10,-2 2 8,-2 1 4,3 0 1,0 1 1,3 1 2,6 2 4,4 0 4,2-1 3,2 1 6,0-1-7,0 1-7,9 0-1,6 2-2,6 4 1,3 1 6,0-2-1,0 4 3,-4-4 3,-4 0-4,-4-1-1,-4-1-1,-2 1-7,-4 2 1,-2-1-1,-1 1 3,-4-1 2,-4 2 2,-2 0-1,-6 0-4,-3-1-1,-5 0-3,-3 1-28,0 0-19,-3 0-53,5-1-106</inkml:trace>
  <inkml:trace contextRef="#ctx0" brushRef="#br0" timeOffset="547580.2111">20805 10397 11,'-1'0'44,"-1"-2"-2,2 0 5,0 2-4,0-2-15,0 1-6,0 1 0,0-2-5,1 0 2,1 0 0,1 0 2,-1-1-1,-1 3-2,1-3-3,-2 2-4,1 1-4,1 0-4,0 2-4,2 4-2,1 4 2,1 6 8,-1 6 1,0 4 5,-3 3-1,-1 1 3,-1-3-8,0 0-1,0-4-4,0-3 1,0-3-2,0-4 0,0-3 0,0-2-1,0-4-4,0-1-14,0-2-15,0-1-23,1-1-32,-1-5-50</inkml:trace>
  <inkml:trace contextRef="#ctx0" brushRef="#br0" timeOffset="547988.8061">20970 10858 204,'0'0'17,"0"0"-6,-1 0 40,-2 0-28,-2-1-15,-1-2-7,0-1 4,-1 1 5,-1-1 2,1 1-5,1 0 2,1 1-4,0-1-2,3 1 2,2-1 0,0 0 5,4 0-4,6 2-4,0 1-3,3 0 0,-1 4 0,-1 2 1,-4 0-1,-1 0 1,-3-1 2,0-1 2,-3-1-2,0-1 4,-1 0 0,-1-2 5,-2 0 0,-1 0-2,0-5-5,0 1-4,-1-3 0,1 0-13,1 0-14,2-1-28,1 2-35,1-1-89</inkml:trace>
  <inkml:trace contextRef="#ctx0" brushRef="#br0" timeOffset="550058.1736">21261 10400 102,'0'-3'27,"1"-2"-7,0 4 34,0 1-13,2 0-21,-2 2-12,2 4 3,1 5 10,0 6 5,-1 6 2,-3 4 1,0 2-4,-2 1-1,-1 0-10,1-3-5,-2-3-2,3-2-3,-1-1-2,1-5-2,0-2 0,1-3-8,0-4-19,3-4-29,5-3-53,1-9-80</inkml:trace>
  <inkml:trace contextRef="#ctx0" brushRef="#br0" timeOffset="550406.1636">21382 10594 255,'0'1'16,"0"1"-18,1 0 11,0-1 14,0 0-10,2-1 4,1 0 1,3-2-4,6-5-12,-1-3 3,1-1-4,-2-2-1,-1-2-5,-2 1 2,-3-1-5,-2 1 4,-3 2 1,-3 3 1,-4 2-1,-2 5-5,-1 2 1,-1 1 4,-1 6 4,-1 3 1,3 5 4,2 4 1,5 2-2,3 4-2,2-2 2,7-1-3,1-2-2,2-3 1,2-5-2,2-3-21,4-6-15,2-7-38,2-5-55</inkml:trace>
  <inkml:trace contextRef="#ctx0" brushRef="#br0" timeOffset="551065.9761">21662 10368 240,'-8'1'4,"1"5"-2,2 4 16,0 2 24,0 3-23,0 4-6,2 2 9,0 6-3,2 4 0,1 3 2,0 6-6,2 3 1,0 1 0,1 0-4,0-2-2,-3-3 1,0-10-7,-3-2 0,-1-7-2,-1-4 0,-1-5 0,-1-6-1,-3-2 0,0-3-3,-2-4-6,2-5-2,0-6-5,1-4-2,1-4-1,-2-3-1,4-3-2,1 0-6,4 3-1,1 4 6,6 7 11,4 5 5,0 5 2,4 4 2,3-3 2,1 2 4,2-4 5,1-2 0,0-3-4,-1-3-3,1-3 2,-4-1-3,-2-2 0,-1-1-3,-2-2 0,-4 0 0,-2-3 3,2 0-1,-2 4-1,-1 1 1,-1 6 1,-2 6 12,-1 3 9,0 4-2,-1 2-9,0 4-14,-1 5 6,-2 6 7,-2 6 5,2 0 4,-2 3-4,2-1 2,2 0-7,1 0-4,1-1-2,3-5 0,0-2-4,0-4 2,1-2-1,0-3-3,0-2-8,-1-2-12,-1-2-10,-2-1-31,-1-5-54,0-5-138</inkml:trace>
  <inkml:trace contextRef="#ctx0" brushRef="#br0" timeOffset="551238.9936">21747 10548 363,'0'1'10,"0"-1"-6,0 0-3,3 0 18,2 0-9,4-1-6,2-1-3,3-1-4,1 0-36,-1 0-40,1 0-80</inkml:trace>
  <inkml:trace contextRef="#ctx0" brushRef="#br0" timeOffset="551707.2161">21923 10648 224,'0'0'34,"-1"0"-27,1 0 31,1-1-13,4 0-19,2-2-6,2 1 1,2-1-1,2-1 1,5-1-12,2 0-21,0-2-35,1-1-47</inkml:trace>
  <inkml:trace contextRef="#ctx0" brushRef="#br0" timeOffset="552276.1211">22272 10439 172,'0'-7'2,"0"1"-15,-3 1 28,-2 1 13,-3 0-12,-1 1 0,-4 2 8,-1 1 1,0 0-11,-1 5-8,1 4-1,1 2-1,1 1 2,3 1-5,2 2 4,2-1-3,3 0 3,2-2-2,1-1 3,2-3 0,2-4-4,1-1 4,1-3-1,2-3-2,2-4-4,1-1-15,-1-3-15,1-1-4,-5-1 11,-1 2 14,-2 1 7,0 3 3,-2 3 2,-2 1 3,0 3 3,-3 2-5,-2 4-1,0 3-4,0 5 12,1 3 8,0 2-4,0 3 2,2 5 10,0 2 1,1 6-2,0 3-4,-2 0-2,-1 0-2,-1-3-6,-3-3 2,1-4-5,-2-4 0,2-5-3,1-2-4,-1-5 2,3-2 0,-3-4-2,0-3 1,2-1 1,-1-2-2,-1-3-3,-1-3-13,-2-5-4,1-3-11,2-6-14,2-2-30,2-7-49</inkml:trace>
  <inkml:trace contextRef="#ctx0" brushRef="#br0" timeOffset="552631.9311">22213 10465 285,'3'-2'6,"1"1"1,2 0 1,1 1 26,0 0-18,3 3-9,1 1 3,-1 4-1,0 3-1,-2 3 3,-1 3-2,-1 1-1,-3-1-1,-2-3-1,-1-4-4,-1-2 2,0-4-2,-1-2 1,2-1 1,-2-1 5,1-6-2,0-3-3,1-3-3,0-1 0,2-5-1,4 0 0,0-1 0,2-2 0,2 0-2,-1 3-6,0 2-7,2 3-6,-2 4-15,1 3-20,-1 4-40,1 1-61</inkml:trace>
  <inkml:trace contextRef="#ctx0" brushRef="#br0" timeOffset="553013.1561">22501 10402 26,'0'0'195,"0"-3"-188,0-1-4,-2 1 31,-2 0-17,0 0-6,-1 1 6,0 0 0,-1 2-3,-1 0-8,-2 5-5,-1 5-1,1 6 6,-1 3-1,2 1 5,2 2-2,2-1 6,2-2-2,2-1-2,0-3-3,4-3 0,1-4-3,0-4-1,0-3 2,1-1-1,1-4-8,1-5-6,2-3 0,1-3-10,-1 0 1,-1-2 4,0 2 0,-1 4-1,-3 5 0,-1 4-1,-4 2-6,0 6 10,0 3 6,0 2 3,0-1-5,-4 0-9,3 0-8,-1-3-42</inkml:trace>
  <inkml:trace contextRef="#ctx0" brushRef="#br0" timeOffset="553428.5936">22607 10425 80,'7'-4'75,"-3"4"-8,-3 4-34,-1 5-2,-2 4-16,-3 2-5,-3 3 7,0 0 6,1 0-2,1-4-2,1-1-8,2-3-8,1-5-1,0-4 1,2-1-1,0-4 8,5-4-8,2-5-12,-1-3-11,4-3 7,0-2 12,2-2 1,3-1 0,-2-2-4,2 1-2,1 2-1,-3 6 6,-2 7 2,-2 7 0,-2 2 4,-1 2 0,-3 4 3,-1 2 5,0 7-2,0 1 2,0 1-4,1 2 1,-3 0-6,2 1-1,-2-1-1,1-3-1,1-1-11,2-3-21,2-4-11,-3-4-24,2-3-53</inkml:trace>
  <inkml:trace contextRef="#ctx0" brushRef="#br0" timeOffset="553681.7661">22869 10201 241,'2'-4'31,"-2"4"-16,2 1-9,-2 7 5,1 3 16,0 7-1,1 5 10,0 3-6,0 3-9,-2-1-9,0 0-8,-1-2 0,0 0-3,1-3 0,1-5-2,0-3-9,1-5-8,-2-3-23,-1-4-51,-3-3-73</inkml:trace>
  <inkml:trace contextRef="#ctx0" brushRef="#br0" timeOffset="554450.0811">22843 10398 307,'5'1'0,"0"1"-32,1 0 38,3-1 19,4 0-17,1-1-2,2 0 2,3-3-2,-1-1-1,2-1-4,0-1 1,0-1-2,-4 1 1,-1-2 0,-5 0 2,-2 3-1,-4 0-1,-3 0 4,-1 0 3,-2 1 2,-5 2 4,-4 2-7,-5 0-3,-1 1 0,-1 2-2,0 3 1,4 2-3,2 3 1,5 2-2,3 2 0,4-1 1,1 2 0,5-1 0,5-2-2,1-3-6,7-2-4,2-3-9,1-1 3,6-3 3,2-1-9,1-6 3,3-2 12,-4-3 10,-2-2 3,-7 0 13,-7-1-1,-5 1-10,-6 4 8,-2 3 7,-6 3 6,-7 3-10,-8 1-12,-6 5 2,-2 5 9,2 2-4,3 3-3,7 1 0,7-2-4,4-1-1,5-2 1,6-2 0,4-3 2,3-4 0,4-3 2,4-1-4,0-7-2,2-3-1,-2-6-2,0-3-8,-3-4-6,-2-6-1,-3 1 9,-1-3-1,-4-3 3,-2 1 1,-3 0 3,-3 5 0,0 3 1,0 6-1,0 5 0,0 7 6,0 6 8,0 4-2,0 7-13,0 5 3,-4 8 5,0 5 4,3 4-1,1 3-2,0 2-2,2 3-4,-2 0 1,0 3-2,-3-1-12,-3 1-30,-3-3-42,-1-10-171</inkml:trace>
  <inkml:trace contextRef="#ctx0" brushRef="#br0" timeOffset="577675.4811">20734 11236 60,'-3'1'1,"2"2"-1,0-2 5,1 2 32,0 0-10,0 0-2,0-1-3,2 2 2,1-2 4,1 0 0,1 0-1,1-2-1,3-1-3,-1-3-8,0-4-5,0-3-5,-1-2-4,-1-2 3,-2-2-3,-1-1-1,-2 1 0,-1 1 0,-4-1-4,0 3 4,-2 3 1,-1 4-1,2 4-1,0 3 0,0 0 1,-2 5 1,1 3 2,-1 4-1,1 7 3,4 4 1,1 3 4,1 6 3,3 2 3,4 2 1,3 0-8,0-3 3,-1-5-5,-1-7-3,1-4-1,-1-4-2,1-3-8,0-5-26,2-1-32,1-4-59,-1-5-110</inkml:trace>
  <inkml:trace contextRef="#ctx0" brushRef="#br0" timeOffset="578050.8411">20933 11360 288,'0'3'9,"-1"-1"-6,1 1-2,0 1 32,1-3-14,3 1-13,1-2-2,3 0-1,3-3 2,3-2-2,3-5-2,0-3-1,0-2-5,-3-4-2,-1-1 7,-3 0 0,-5 2 1,-4 3 0,-1 5 2,-5 1-1,-2 4 2,-3 2-2,0 3 2,-3 1 0,0 5 3,0 6-2,0 4 0,3 6 0,3 4 0,3 2 0,2 1 0,2 0-3,7-5-1,2-2 0,6-3-1,1-3-12,4-7-15,2-5-29,2-4-36,1-9-82</inkml:trace>
  <inkml:trace contextRef="#ctx0" brushRef="#br0" timeOffset="578680.3511">21261 11130 187,'-10'-8'28,"-1"5"-8,2 3 0,1 0 29,1 5-19,0 1-15,3 7-1,1 3-4,1 5 4,2 6-2,5 6 0,1 7 4,3 1-4,-3 1 0,1-3 0,-2-5-2,-2-3-3,-1-5-3,-2-6-2,-1-5-2,-2-4 2,-2-5-2,-1-2-1,-2-3-6,-5-1-9,-2-3-3,0-5-1,-1-3-4,-1-3-1,1-2-2,3 0 8,1-1 10,7 5 7,4 6-2,2 5 3,8 2-1,6 5 0,4 1 3,4-1 2,3 0-2,2-5 1,-1-1-1,1-5-1,-2-7-8,-2-2-4,-3-8 0,-3 1 3,-3-6 8,-4-5 1,-4-4 2,-1-1 5,-2-1-6,-3 6 1,-1 5 3,0 8 8,-2 5 2,0 6 9,-1 6 1,1 2-4,-1 7-16,-3 4-5,-1 6 3,0 7 9,0 7 1,2 5 2,4 3 5,0-1-7,2-1 0,3-8-7,3-6 0,3-5-1,-1-3-1,1-5-2,0-2-3,-1-5-20,-1-3-26,-1-1-28,-2-6-70</inkml:trace>
  <inkml:trace contextRef="#ctx0" brushRef="#br0" timeOffset="578855.3236">21383 11392 355,'-1'1'18,"1"1"-5,0-2-7,1 2 26,4-1-14,5-1-8,5 0-2,2-2-9,3-2-21,1 0-31,-1 1-50,0-2-159</inkml:trace>
  <inkml:trace contextRef="#ctx0" brushRef="#br0" timeOffset="579006.8361">21616 11405 312,'2'0'24,"0"0"-7,4-1 20,1-2-2,4 0-28,2 0-6,5-2-3,3 0-16,-2-1-53,-1-1-91</inkml:trace>
  <inkml:trace contextRef="#ctx0" brushRef="#br0" timeOffset="579194.5161">21843 11228 419,'0'3'8,"-1"3"-30,1 4 25,0 3 11,0 2-9,2 2-1,2 1-3,-2 0 1,2 0-2,-2-1-10,0-5-45,1-2-94</inkml:trace>
  <inkml:trace contextRef="#ctx0" brushRef="#br0" timeOffset="579599.2011">21916 11243 331,'2'3'5,"-1"4"-8,0 4 14,2 4 18,0 2-11,2 2-2,1-2-2,-1-1-5,0-1-8,-2-5 1,0-4 1,-2-3-3,-1-3-7,0-1-10,0-5 1,0-5-24,0-5-11,0-4 18,3-4 17,1-4 6,3-1 9,0 0 2,-1 3-1,1 6 3,-2 7 7,1 7 18,0 6-1,1 0-14,0 8 1,4 2 18,-1 6-3,4 4-6,-3 4-3,-1 2-1,-2 4-6,-4 0-4,-2-2-8,-2-1 2,0-6-3,-1-7-19,-2-4-12,-2-5-13,-2-4-32,0-1-40</inkml:trace>
  <inkml:trace contextRef="#ctx0" brushRef="#br0" timeOffset="579780.0386">21907 11039 403,'0'0'0,"0"2"-23,0 0-9,0 2 29,0 2-8,4-1-104,4-1-91</inkml:trace>
  <inkml:trace contextRef="#ctx0" brushRef="#br0" timeOffset="580056.6711">22247 11240 270,'1'0'18,"2"-1"-7,3 0 10,2 0 22,6 0-29,2 0-2,7-1 1,0 0-3,-1-1-2,-2-2-4,-3 0-3,-1-1-17,-2 1-32,-3-2-46,-1-3-72</inkml:trace>
  <inkml:trace contextRef="#ctx0" brushRef="#br0" timeOffset="580262.9236">22363 11146 251,'-6'1'36,"3"2"-20,-1 0-1,1 1 37,0 1-23,3 3-12,0 1 1,0 5-3,3 0-4,0 2-7,-1 1 0,0-1-2,-1 0-1,0-2-13,0 0-22,-1-2-25,0-3-33,2-4-73</inkml:trace>
  <inkml:trace contextRef="#ctx0" brushRef="#br0" timeOffset="580472.1086">22566 11215 409,'1'0'15,"3"0"-10,3 0-4,4 0 15,4-1 0,3-2-10,1-1-2,2-1-4,3 0 1,2-2-1,0 1-7,-3-2-38,-5-1-58,-6-3-122</inkml:trace>
  <inkml:trace contextRef="#ctx0" brushRef="#br0" timeOffset="580651.9686">22715 11097 356,'0'7'5,"-3"5"-3,2 6 36,0 2 6,-1 2-20,1 2-6,0 1-2,-2 5-7,1 2-6,0 3-1,-2 1-24,-2-3-69,-2-8-252</inkml:trace>
  <inkml:trace contextRef="#ctx0" brushRef="#br0" timeOffset="586780.8936">10529 14614 25,'-1'-2'28,"-1"-2"-17,0 3 27,1-1-2,-1 0-21,1-1-9,-1 1 5,1-1 6,-2 2 3,3-2-1,0 1-3,0 0-7,0-1-3,0 1 1,3 0 2,0-1 0,4 0 2,1 1 1,4 2 0,3 3 4,3 5-1,0 4-7,-2 2-6,-2 1 0,-3 1 1,-2-1-3,-4-1 0,-3 1 0,-2-1 1,-1-2 0,-3-2 0,-1-4 1,-1-3-1,1-3 2,-1-1 1,-1-7-2,2 2 0,-2-4 0,2-2 0,4 0-1,1-3 1,1-1-1,4-1-1,3 0-1,0 0 0,2 1-4,0 3-6,0 3-3,0 3-17,-1 5-24,-1 1-30,-2 1-37</inkml:trace>
  <inkml:trace contextRef="#ctx0" brushRef="#br0" timeOffset="587542.3661">10866 14532 242,'-1'-4'17,"0"2"-4,0 1 29,1 1 2,0 2-39,1 5-2,1 4 7,0 6 1,0 1 1,1 3-2,-2 1-6,1-3-2,-1 0-2,2-2-13,2-3-32,2-3-35,2-6-47</inkml:trace>
  <inkml:trace contextRef="#ctx0" brushRef="#br0" timeOffset="587991.0386">11114 14545 301,'-16'-1'2,"-2"1"-6,0 3 19,-2 2 6,-1 6-14,4 1-1,-1 2 1,6 2-2,4 1 1,4 0-2,4-1-1,5-1-2,4-3-1,1-4 2,1-4-1,0-3-1,2-1-1,-2-6-3,2-3-3,-3-5-2,-3 0-1,0-1-4,-4 0-6,-2 1 8,1 0 11,-1 2 0,1 3 1,1 6 1,1 3-2,1 6-2,0 5 5,1 4 4,0 2 5,1 5 3,0 5 9,-2 4 5,0 3 0,-3 2-5,-2-1-5,-3-3-9,-6-6-4,0-3-2,-3-5-1,1-6-1,0-5-5,3-6-11,2-2-5,1-10-11,3-9-26,2-6-61</inkml:trace>
  <inkml:trace contextRef="#ctx0" brushRef="#br0" timeOffset="588631.3011">11242 14373 286,'3'-4'6,"-1"0"-5,0 4 26,2 4 1,2 5-17,0 7-6,-1 6 5,-1 6 20,-2 3-4,-2-2-7,0-3-9,0-2-4,-1-6-2,-1-1 0,1-7 0,0-2-1,0-6 1,1-2-2,0 0 5,0-6 0,3-3-6,0-6-1,1-2 0,2-2-6,0 0-1,1 2 1,0 4 0,-1 5 3,-1 5 3,1 3-3,0 6-1,0 3 4,2 5 0,-1 3 0,-1 1 0,0-1 0,0-1 0,1-2 1,0-3-1,1-2 0,2-5-1,0-3-5,0-1-12,0-7 3,0-5 6,1-4-2,-1-3 3,-2-4 3,-1-1 4,-4-3 0,-1-2 0,0-1 0,-2-3 2,1 4-1,0 4 3,0 7 4,-1 9 8,1 9-1,-1 5-6,-1 9-3,-1 6 3,-2 3 5,2 4-4,1 0 1,1 3-4,1 0 6,3 0-1,1-3-3,0-2-6,0-7 2,-2-4-2,0-4-2,-1-4-11,-2-3-17,1-3-22,-1-2-30,0-5-81</inkml:trace>
  <inkml:trace contextRef="#ctx0" brushRef="#br0" timeOffset="588820.9361">11482 14450 331,'0'0'19,"1"0"-12,1 2 13,2 0 17,1 1-20,4-2-6,1-1-7,5 0-2,0 0-1,3 0-7,0 0-41,-1 0-52,-1 0-126</inkml:trace>
  <inkml:trace contextRef="#ctx0" brushRef="#br0" timeOffset="589327.2811">11846 14447 204,'0'-3'9,"0"-1"-6,0 3 57,0-1-6,0 0-34,0 1-7,0 1 0,2 0-5,2 0 1,2 3 3,1 2-6,2 0-2,1 0-3,0 0 1,0 0-1,0-2-2,0-1 2,-1-1 0,-2 0 0,-2-1 1,-1 0 0,-1 0-1,-1-1 0,-2 0 1,0 1 0,1 0-2,-1 0 1,0 0 1,0 0 3,0 0 0,0 0-1,-1 0 1,0 0 1,-1 0 1,-1-2-3,1 1-2,2-1-2,-1-1-6,1 1-2,0-1-2,-1 1-8,0 1-24,-1 1-35,-1 0-58</inkml:trace>
  <inkml:trace contextRef="#ctx0" brushRef="#br0" timeOffset="589613.6886">11710 14613 142,'-3'1'27,"2"0"24,0-1 26,1 0-21,2 0-17,3-3-8,3-1-8,2 1-9,2-2-2,1 2-5,1 0-5,-2 2-1,0-2 0,-2 2-1,-1-1-5,0 0-13,-2 1-23,0-2-69</inkml:trace>
  <inkml:trace contextRef="#ctx0" brushRef="#br0" timeOffset="590000.7786">11844 14439 282,'2'-7'5,"2"2"-3,1 4 11,3-3 31,3 4-16,3 0 3,2 0-6,1 0-6,-1 4-1,-1 4-5,-3 5-7,-3 3-5,-3 3-1,-2 0 1,-4 0 2,-1-1-2,-3-4 0,0-1 1,0-7-1,1-4 2,-1-2-1,0-3 4,-1-4-3,-1-4-1,4-2 0,0-6-2,2 1 0,1-1-1,5-2-3,0-1-3,3 2-9,4 1-6,-2 5-3,5 3-9,-2 5-23,1 5-49</inkml:trace>
  <inkml:trace contextRef="#ctx0" brushRef="#br0" timeOffset="590377.1161">12171 14455 384,'1'0'14,"0"-1"-15,3-1 9,2-1 13,0-2-11,4 0 1,1-2-1,1 1-5,1 1 0,0-1-1,-2-1-2,-3-2-3,-3 1 2,-5 0 0,0 1-3,-3 0 2,-5 2-2,-2-1 1,-4 4 0,-3 2 0,-1 3 1,-3 3 0,1 3 0,2 0 0,2 2-1,3 2 1,6 3-1,4 3 0,3 0 0,3-1 0,7-3-6,1-1-7,4-3-4,0-6-6,1-3-9,2-4-21,4-8-20,4-3-6,2-5-17</inkml:trace>
  <inkml:trace contextRef="#ctx0" brushRef="#br0" timeOffset="590793.5311">12386 14398 111,'21'-21'71,"-4"2"2,-6 1-36,-4 4-9,-4 5-14,-3 5 7,-2 3 8,-5 1-8,-5 3-7,-5 4-1,-1 1-4,0 3-6,6 0-2,3 2-1,7-1-1,2-2 0,2 0 1,2-2 1,2-1 0,0-3-1,-1-2 1,1-1 1,1-1 0,2-3 0,1-1-1,1-1 2,-1-1-3,0 2 1,-3 0-1,0 4 0,-3 0-1,-1 5-3,-3 7 3,0 5 2,-2 7-1,-4 4 3,-3 3 1,2 3 0,-3-1 4,1-2 7,4-6 0,3-3-3,2-5-5,0-2-4,3-5 0,1-4-1,1-3-1,2-2 1,3-3 3,3-5-1,5-4-3,1-6-13,2-1-8,0-4-24,-2-4-39,-3-3-68</inkml:trace>
  <inkml:trace contextRef="#ctx0" brushRef="#br0" timeOffset="591245.1361">12621 14252 231,'0'0'67,"0"0"-64,2 0 1,3 0 6,3 4 5,4 1 6,2 0 1,3 4-8,-2 0 4,2-1-3,-3 0-8,-1-2-4,1-2-2,-5-2 2,0 0 2,-3-2 0,-2 1 0,0-1 5,-2 0-3,1 0-5,-2 0-1,0 0-1,-1 2 0,2-1-1,-2 0 1,0 3 0,0-2 1,0 2-1,-3 4 2,-3-1-1,-3 5 6,-5-3 0,-2 3 2,-1 0 2,-3 0-3,1 2-2,2 0-1,1 2-2,3-2-3,4 0 0,3-1-8,2-2-7,4-2-19,2-3-26,3-3-51,5-3-105</inkml:trace>
  <inkml:trace contextRef="#ctx0" brushRef="#br0" timeOffset="591598.0136">12998 14257 256,'0'-5'16,"-1"3"-12,-1 2 36,-2 1-7,-1 5-19,-3 4 4,-2 6-3,0 4-2,1 6 2,6 0-3,3-2-8,5-2 1,6-4-2,6-4 5,4-3 5,4-7 4,2-3 9,3-5-18,-3-6-3,-1-3-2,-3-5 2,-5 1-3,-3-1 0,-3-3-1,-5 2-1,-7 2 2,-3-2-2,-9 2-3,-7 3-14,-4 3-20,1 5-17,-2 5-47,7 1-110</inkml:trace>
  <inkml:trace contextRef="#ctx0" brushRef="#br0" timeOffset="592098.4936">13552 14139 338,'0'0'19,"0"4"-15,-3 3 10,-1 5 12,-5 5-8,-3 6-1,0 4-1,-4 2 0,2-1-5,1-2-4,6-4 0,2-6 3,3-7-2,1-3-5,1-3-2,0-3 4,1-6 8,3-4-10,2-7-5,3-5-16,3-1-3,2-2 3,0 0 1,-1 0 7,-1-2 4,1 3 4,-3 5 1,-4 6 1,-2 5 1,1 5 0,1 3 2,1 5-2,0 3 4,3 5 2,-1 4 6,0 4-2,1 1-3,1 1 1,1 1-6,0-1-1,1-1-1,-2-3-3,1-2-13,-1-5-15,-1-2-27,-3-8-73</inkml:trace>
  <inkml:trace contextRef="#ctx0" brushRef="#br0" timeOffset="593163.9686">13972 14072 97,'-3'-3'92,"3"2"-92,0 0 2,0-1 28,0 1 13,5-2-18,2 2 1,4 1 4,4 2-4,2 6 0,-1 3-4,-1 5-10,-3 3-9,-3 0 1,-5 1-2,-4-2 0,0-4 0,-4-4 0,0-2-2,1-4 3,-1-3 0,0-1 3,-3-3-2,0-6-2,2-2 0,1-4-2,3-2-3,1-1 0,0-3-4,1 0 0,3 1 2,3 3 2,1 1 1,1 3-3,2 1-14,1 0-20,1 3-47,-1 0-62</inkml:trace>
  <inkml:trace contextRef="#ctx0" brushRef="#br0" timeOffset="593400.5236">14277 13999 237,'1'1'14,"0"1"-1,0 3 48,2 1-10,-3 2-22,2 1-9,-1 4-7,-1 2-5,1 3-2,0 2-2,-1-1-2,0-2 0,-2-2-3,0-3-2,1-2-10,-1-3-9,2-4-15,0 0-35,1-3-65</inkml:trace>
  <inkml:trace contextRef="#ctx0" brushRef="#br0" timeOffset="594388.7761">14030 13844 213,'-2'-4'5,"1"3"11,1 1 42,0 0-10,0 0-24,0 0-1,2 0-8,3 5-5,1 5 1,1 7-3,0 4 3,-3 5-5,0 2-2,-4 2 0,0-3 3,-4-2 6,2-2-1,2-2-1,0 0-7,0-2 0,0-2-3,2-2 0,3-3-9,0-1-23,-1-4-18,2-3-42,1-3-70</inkml:trace>
  <inkml:trace contextRef="#ctx0" brushRef="#br0" timeOffset="594788.5736">14209 14055 278,'5'-3'10,"-2"2"-7,1 1 23,0 0 5,-1 0-23,1 0-1,2 0 3,1 0-2,3 0 0,2 0-4,2-7-1,1-1-2,-1-4-1,0 0 2,-1-3 0,-2 0-1,-4 0 0,-3 2-1,-2 2 0,-2 4-2,-6 2-2,-2 4 3,-4 1-2,-2 6 1,-3 2 1,0 5 1,1 2 1,0 3 4,3 4 5,5 1 5,1 1-2,7-2-2,0-1 3,8-2-2,2-3-5,1-2-3,2-3-2,2-3 0,1-4-8,-1-4-14,2-1-15,2-5-33,-1-6-55,-1-3-74</inkml:trace>
  <inkml:trace contextRef="#ctx0" brushRef="#br0" timeOffset="595421.0161">14487 13871 236,'-4'-4'22,"-1"3"-10,-1 3-10,-1 6 17,0 3 0,0 3-6,1 4 2,3 5 6,1 4-2,2 3 6,0 3-10,3 1 1,2 2-1,0 1-1,0-2-4,-1-1-1,-2-5 0,-1-6-5,-1-4-3,0-6 0,-1-4 1,-2-5-2,-3-4-2,-1-1-2,-3-8-7,-1-3-9,-1-3-3,1-3-9,1-2-7,0-4-1,2-3-9,3 3-29,4 2-22,3 6 53,7 7 34,3 2-15,4 4 26,1 1 17,3 2 15,0 0 3,1-3-5,3-3 0,-1-3-8,1-4-8,-2-1-5,-2-4-2,-5-2 30,-2-2 8,0-2-19,-2-1-9,-1-2-1,-3 3-6,0 2-6,-2 3 0,-3 4 1,-2 9 13,0 4 9,-1 2 0,-5 8-16,-2 5-3,-2 4 4,-2 6 4,0 4 2,2 2-4,3 1 2,3-2-1,3-1-1,1 0-4,5-5-3,1-3 1,1-4-4,1-5 1,2-1-1,1-3-1,1-2-5,-1-3-14,-2-1-25,-2-3-34,-3-5-65</inkml:trace>
  <inkml:trace contextRef="#ctx0" brushRef="#br0" timeOffset="595597.9436">14605 14093 344,'-7'1'11,"5"1"-7,2-1 13,7 0 11,4-1-16,6-1-4,6-6-5,1 0-1,1-1-18,-2 0-58,-1 0-108</inkml:trace>
  <inkml:trace contextRef="#ctx0" brushRef="#br0" timeOffset="595769.9836">14885 14065 319,'-1'2'14,"0"0"-8,1 0 27,1-1 6,2 1-27,2-2-6,3 0-4,-1-2-6,3-1-15,0-4-48,1-3-150</inkml:trace>
  <inkml:trace contextRef="#ctx0" brushRef="#br0" timeOffset="595957.6636">15067 13930 389,'0'1'20,"-2"4"-18,-1 3 6,-1 3 18,-3 3-7,3 1-12,1 0-5,1-2 1,2 0-5,0-2-13,0-3-22,3-4-37,2-4-90</inkml:trace>
  <inkml:trace contextRef="#ctx0" brushRef="#br0" timeOffset="596345.7311">15165 13930 295,'3'-1'37,"-1"1"-23,0 0 17,2 4-11,0 3-8,1 4 6,-1 3 4,0 1-5,-4-1-7,1-2-5,1-4-3,-2-3-2,0-3-3,0-2-8,0-4 5,0-5 0,1 0-4,3-5 0,2 0-2,1-4 0,1-1 9,1 0 1,1 0 1,2 0 0,0 4 0,2 7 1,-3 4 5,-1 4 9,-2 4 0,-1 6-4,-2 5 4,-1 3 1,-2 1-5,-1 2 4,2 1-8,-1-1-3,1-3-1,0-2-3,2-6-21,0-1-11,2-3-11,1-5-40,-2-1-114</inkml:trace>
  <inkml:trace contextRef="#ctx0" brushRef="#br0" timeOffset="596543.1861">15530 13908 97,'0'0'274,"0"0"-256,1 0 6,2 0 5,3 0-8,3-1-6,7-4-8,1 0-6,5-2-1,0 1-6,-2 0-23,-3 1-29,-2 2-53,-6 1-62</inkml:trace>
  <inkml:trace contextRef="#ctx0" brushRef="#br0" timeOffset="596730.8661">15533 13985 279,'-9'7'45,"3"-1"-15,5-2 18,1-1-23,6-2-13,4-1 4,3 0-5,3-2-5,2-2-5,2-2-1,2 1-9,4-2-22,-2 0-34,0-2-48,-3-1-116</inkml:trace>
  <inkml:trace contextRef="#ctx0" brushRef="#br0" timeOffset="597063.2161">15866 13849 286,'1'-5'13,"1"1"-8,-2 4 37,-3 0-4,-3 1-25,-3 7 0,-2 2 2,0 7 3,0 3 1,1 0 2,2 2-3,3-2-5,5-1-1,1 0-7,7-5-2,3-2 1,3-6-1,4-3 2,3-3 4,4-5-3,1-4-2,-1-8-1,0-1-3,-1-4 0,-6 1 1,-5 1-2,-8 1-1,-5 1-3,-5 0 0,-8 3 2,-6 0-3,-6 3-7,-5 6-14,-1 4-25,-4 2-35,2 3-110</inkml:trace>
  <inkml:trace contextRef="#ctx0" brushRef="#br0" timeOffset="598139.4436">16478 13764 38,'-2'-5'89,"1"2"-57,1 1 2,-2 3 22,-1 6-35,-2 5-5,-3 3 15,-1 5 3,0 4 0,-1 2-10,0-1-6,1-3-9,2-4-6,1-5-1,3-7 0,2-1-1,1-5 0,0-1 3,3-6-1,0-6-3,2-2-6,1-1-2,2-3-1,-1-2 0,0 1 1,0 0 4,-1 0 2,0 0 0,-2 5 3,-1 4-2,-2 4 2,2 5-2,-1 2 1,0 3 1,3 5-1,-1 4 3,4 1 8,0 3-3,3 3-2,-1 2 0,2 0-6,-3-1 2,0-2-4,1-4-15,0-3-9,0-2-25,1-5-29,0-3-28,1-2-49</inkml:trace>
  <inkml:trace contextRef="#ctx0" brushRef="#br0" timeOffset="598507.9611">16701 13744 309,'0'-7'6,"3"3"-4,2-1 23,0 2 13,4 3-20,-1 2 2,2 7 0,3 5-2,-2 1-3,1 3 0,-2 0 0,-1 2-10,-3-2-4,-1-2 2,-1-3-2,-1-5 0,-1-5 0,-2 0-1,0-2 3,0-1 2,-3 0 2,-1-6-5,-2 0-2,-1-3-4,1-1-5,2-2 4,2-2 0,2-3-2,0-1-5,3-2 2,4 0-3,1 1-2,3-1-11,0 5-24,2 1-31,0 3-50</inkml:trace>
  <inkml:trace contextRef="#ctx0" brushRef="#br0" timeOffset="598744.5161">16972 13659 222,'-3'5'48,"3"-2"-36,-1 5 25,0 1 30,0 4-32,0 4-14,-1 5-5,1-1-7,0 1-4,0-4 0,1-4-3,0-3-1,4 0 0,0-1-8,4-2-20,1-5-30,3-3-52,4-4-152</inkml:trace>
  <inkml:trace contextRef="#ctx0" brushRef="#br0" timeOffset="599237.1761">17244 13669 339,'-12'0'5,"-3"0"-8,-3 7 8,-2 1 21,-1 2-18,-1 2-3,5 1 3,4 5-2,7 1-6,6 1 2,4-3-1,5-2 1,-1-4-1,3-3-1,0-1 1,0-4 0,-1-3 1,-2-2-6,0-6-10,1-4-14,0-2-17,0-3-11,-1 0 7,-3 1 27,-1-2 20,-1 4 3,-2 4 5,0 5 5,0 5 5,-1 0-3,0 5-8,0 6 18,0 5 13,0 5-6,2 2-1,0 3-1,2 2 4,0 2 7,1 2-8,-1 0-3,-3-1-4,-1-1-8,0-7-10,-1-5-2,-1-2-4,-3-6 1,1-4 1,-5-1-1,0-3 1,-2-2-2,-1-3-6,0-4-2,0-3-11,0-6-13,0-3-14,2-6-28,3-8-69</inkml:trace>
  <inkml:trace contextRef="#ctx0" brushRef="#br0" timeOffset="599877.4386">17324 13562 215,'6'-10'130,"-1"4"-127,-1 0 2,-2 4 24,-2 2-10,2 2-17,-1 9-3,-1 7 1,2 9 6,-2 4 9,0 4 4,-4-1 1,-1-1 3,1-4-5,1-7-6,1-7-2,2-6-6,0-4-1,0-3-1,0-1 1,0-1 2,1-4 2,3-6-5,2-2-4,2-4-6,2-3-2,0-5-1,0 2-1,0 6 0,-1 4 6,-2 11 3,-2 2 1,0 7-1,-1 2 4,1 3 0,-1 1 0,1 3 1,0 0 1,2-3 0,1-3-1,2-5 0,1-3 0,1-3 0,-1 0-3,0-6-13,0-5-4,-3-3 0,1-5 2,-2-2 1,0-2-10,-1-2-3,-2 0 9,0-2-2,-1-3 9,0 2 7,-3 3 3,0 5 8,-1 5 9,-2 6 4,0 6 0,1 3-4,-1 4-7,1 5-3,0 6 12,2 5 4,0 4-1,1 4-2,2-1-3,2 1-5,2-1 1,0-4-7,0 0-1,0-6-2,-2-1-15,0-5-18,1-6-21,-1-2-34,-2-3-54</inkml:trace>
  <inkml:trace contextRef="#ctx0" brushRef="#br0" timeOffset="600046.5461">17552 13679 370,'0'0'21,"3"0"-11,1-2 10,2 1 0,6-3-15,3-2-2,2 1-2,4-1-1,-2 0-25,1 1-62,0-2-158</inkml:trace>
  <inkml:trace contextRef="#ctx0" brushRef="#br0" timeOffset="600217.6086">17818 13700 297,'0'0'76,"0"0"-53,0-1 19,4-1-7,4-2-23,3 0-10,3-3 0,3 1-5,-3 1-30,-2-4-50,0-1-160</inkml:trace>
  <inkml:trace contextRef="#ctx0" brushRef="#br0" timeOffset="600418.9736">17985 13531 368,'-1'0'18,"0"0"-8,1 0 15,0 2-4,0 3-18,2 3-1,1 1 8,-1 5-1,2 0-3,-1 0-4,1 1-4,-2-4-23,0-3-23,-1-3-37,1-5-64</inkml:trace>
  <inkml:trace contextRef="#ctx0" brushRef="#br0" timeOffset="600838.3211">18075 13519 153,'4'-3'108,"-1"3"-56,-1 5-26,0 5 11,2 3-7,-1 2-5,0 0 1,0 2-3,-1-1-4,2-2-5,-1-1-7,-1-4-1,1-5-4,-3-2-1,0-2 0,2-5-3,0-3-8,1-3-7,0-3-11,1-4-16,0-1 3,1 0 10,1-3 8,0-3 3,-2-3-4,2 0-2,2 4 16,1 7 3,-2 6 9,0 7 18,1 4 17,1 3 2,2 6 2,2 2-6,2 3-8,-2 3-4,-2 1-3,1 3-3,-1 1-6,-2 0-2,0 0-3,-1-1-1,-1-1-4,-1-2-13,-1-7-20,-3-2-11,-2-3-20,-1-4-83</inkml:trace>
  <inkml:trace contextRef="#ctx0" brushRef="#br0" timeOffset="600975.1711">18120 13389 305,'-7'-7'71,"2"2"-86,2 4-56,1-1 32,2-1-187</inkml:trace>
  <inkml:trace contextRef="#ctx0" brushRef="#br0" timeOffset="601370.0811">18726 13433 207,'3'0'7,"-2"-1"-5,-1-1 51,0 1 4,0 1-20,0-1-3,0 0-4,0 1-9,-5 2-10,-6 3-11,-6 5 1,-3 0-2,-3 0-1,-1 0-3,5-1 5,4 0 0,3-2-1,6 2 1,3-3-1,3 1 1,4-2-2,2 0 3,5-2-1,3 1 1,2-2-1,2 1 0,6-2 1,-3 1-1,0 0 0,-4 0-1,-3 2-31,-3-1-9,-4 0-20,-3-1-80</inkml:trace>
  <inkml:trace contextRef="#ctx0" brushRef="#br0" timeOffset="601558.7386">18606 13644 313,'-8'1'20,"3"1"-10,3-1 32,2 0-8,2-1-24,5 0 0,5 0-4,6-1-1,4-1-3,3-1-2,0-1-7,-1 0-37,0-2-48,0-3-60</inkml:trace>
  <inkml:trace contextRef="#ctx0" brushRef="#br0" timeOffset="601942.8961">18889 13422 328,'0'-4'13,"0"3"0,6 0 9,1 1-1,3 0-7,3 1 6,2 1-1,-1 1-3,1 1-3,-4 1-2,-3 1-2,0 3-8,-4 0 0,-1 3 0,-3 3 2,-4 2 0,-5 3 0,-1-3 0,-2-1-2,1-1 1,1-3 1,3-1 5,2-3-2,2 0 0,1-2-2,2-3 2,0 1-1,4-1-3,4-1 2,4-1 0,6-1-1,2-2-3,4-2 0,5-3-10,1 1-13,-1 0-16,-1-1-28,-6-2-88</inkml:trace>
  <inkml:trace contextRef="#ctx0" brushRef="#br0" timeOffset="602654.5161">19592 13349 261,'1'-4'4,"0"1"0,-1 1 38,0 1-4,-2 0-24,2 1-1,-2 2 1,-1 6-5,-2 7-2,-2 7 10,-1 7 5,-2 1 1,-3 3-6,-1-3-9,0-4-1,0-5-5,2-6 1,4-5-1,1-6 0,3-4 2,2-7 3,2-5 1,2-5-8,2-4 0,4-6 0,0 0-3,3-4 0,0-2 2,3-3-1,-1 0-1,-1 2 1,-2 5 3,0 8-1,0 8 0,-2 7 3,-1 6 2,1 3 0,0 7-1,2 5 7,2 7 9,1 3-2,3 3 2,0 2-5,1 1-2,2-1-2,-3 2-3,0-2-3,0 0-3,-4-4 1,-2-3-1,0-1-1,0-1-2,-1-2 1,-4-1-27,-3-2-41,-2-3-74</inkml:trace>
  <inkml:trace contextRef="#ctx0" brushRef="#br0" timeOffset="605055.2561">20078 13146 149,'1'-5'20,"1"2"18,-1 3 2,-1 0 0,0 0-11,2 1-9,-1 6 2,3 5 5,0 5-1,0 4-8,-2 4-1,3 3-7,-2 1-4,1 1-2,-1-1-1,1-1 0,-1-3-2,1-2-1,1-4-6,1-4-15,1-3-19,0-6-23,1-4-49,2-4-104</inkml:trace>
  <inkml:trace contextRef="#ctx0" brushRef="#br0" timeOffset="605413.0211">20258 13364 282,'0'1'7,"0"0"-11,-2 4 2,1-3 6,0 2 1,1 0 6,3-2 0,1-2-2,4-1-2,2-4-3,0-1-2,2-4 1,-1-4-4,-1-3-3,-3-1-2,-3-1 2,0 2-5,-3 0-3,-1 6 0,-2 2 0,-4 5 11,-4 3-1,-2 1-1,-1 6 7,0 4 5,0 4 2,3 4-5,4 5 1,2 1-3,4 1 1,1 1-3,3-4-2,4-2 0,1-4-7,3-3-20,2-5-4,2-3 9,3-5-16,3-6-26,2-6-52</inkml:trace>
  <inkml:trace contextRef="#ctx0" brushRef="#br0" timeOffset="606050.3511">20527 13142 115,'-7'-13'67,"-2"7"-14,0 6-9,-1 1-17,0 8-19,3 2-2,1 4 2,3 4-3,1 1 5,1 3 2,1 5 6,0 2-1,2 5 2,2 2-5,0-2-1,0 0-1,1-2-3,-3-4-4,0-1-1,-2-5-1,-2-4-2,-3-3 1,-2-2-2,-1-3 2,-2-4 0,0-2-6,-1-5-8,0-2-3,0-5-1,2-3-3,-1-5 3,3-2 0,0-3-1,1-2-3,5-1-2,3 5-4,7 4 12,2 7 10,4 2 3,4 1 4,1 1 4,1-3 1,2-1-7,-3-4-1,-1-2 0,-1-5-5,-4-1 7,1-3-1,-5-2 1,0 1 2,-1-3-1,-1-1 3,-2 0-2,0 0 2,-3-2 6,-1 3 0,0 8 11,-2 8 2,1 10-1,-1 6-23,-1 11-4,-4 7 9,-1 4 3,-3 2 3,1-1 4,-2 1-1,2-3 0,3-3-2,1-1-5,4-4-5,2-3 0,1-4-2,3-2 1,0-4-1,2-2-1,1-2-13,-1-2-23,1-4-22,-1-4-39,-1-3-88</inkml:trace>
  <inkml:trace contextRef="#ctx0" brushRef="#br0" timeOffset="606210.6611">20587 13357 399,'-3'0'14,"1"0"-8,1 0 6,1-2 21,2 0-16,6-2-15,3-2-6,5-3-20,2 1-35,1 1-70</inkml:trace>
  <inkml:trace contextRef="#ctx0" brushRef="#br0" timeOffset="606386.6111">20830 13358 325,'0'0'23,"0"0"-14,0 0 10,1 0 14,2 0-24,2 0-7,3 0-1,5-4-12,0-1-51,2-2-81</inkml:trace>
  <inkml:trace contextRef="#ctx0" brushRef="#br0" timeOffset="606717.9836">20993 13208 382,'0'0'8,"0"-1"-9,2 1 13,3 0 5,1 0-6,4 2-1,0 5 3,-3 4-6,-1 5-4,-5 4-3,-1 3 2,0 2 0,0-3-1,-1-5 1,1-5-1,0-7-1,0-3 2,1-2 4,3-6 6,3-5 0,0-6-7,1-4-4,0-1 0,0-1-2,0 0 1,-2 1-1,2-1-5,1 3-9,-2 1-6,-1 4-12,-2 6-19,-1 4-49,1 1-153</inkml:trace>
  <inkml:trace contextRef="#ctx0" brushRef="#br0" timeOffset="607154.9261">21184 13203 33,'3'1'19,"2"2"29,3-2 22,1 0-23,2 1-15,3 0-3,3-1-1,-1-1-3,-1 0 0,1 0-4,0-3-1,2-4-4,-2 0-9,1-1-4,-2-2-1,-5-2-2,-2-1 0,-3 0-3,-3 0 0,-2 0-2,-7 3 3,-4 3 0,-5 5-2,-6 2 3,-1 7 0,-2 5 2,0 5 0,3 4 2,2 0-1,6-1-2,3 1 0,4 0 0,4-1 0,3-2 0,3-3-1,6-4-5,3-5-11,7-5-17,6-2-17,4-9-43,5-4-18</inkml:trace>
  <inkml:trace contextRef="#ctx0" brushRef="#br0" timeOffset="607595.7786">21482 13181 33,'18'-21'68,"-8"-1"-19,-7 3 14,-5 6-6,-6 3-18,-2 7-6,-2 3-12,-4 1-7,-1 7-1,-1 6-2,1 3-5,2 6 0,5-1 0,1-1-6,5-1 1,2-1 2,2-3-1,0-4-1,2-3-1,0-5 1,-1-4 1,4 0 0,0-3 5,4-6-7,3-2-6,1 0-5,0-1 1,-2 0 7,-2 2 2,-2 2 1,-1 4-1,-1 4-1,-3 4-5,-1 6 3,-1 6 4,-5 4 1,-4 6 2,-1 3 5,-2 1-1,1 4 4,-1-1-3,3-3 6,2-2-4,2-4 2,4-5 1,1-4-3,0-6-5,0-4 0,2-3-4,3-2 4,3-1 1,4-6-3,3-4-4,2-6-12,3-1-20,1-3-19,-1-3-54,-3-2-123</inkml:trace>
  <inkml:trace contextRef="#ctx0" brushRef="#br0" timeOffset="607815.7161">21722 13146 258,'0'0'126,"0"0"-105,0 0 1,0 0 15,4 0-13,5-4-10,4-2-5,3-1-6,2 0-3,-1 1-7,-4 1-30,1 3-29,-4 0-54,-1 1-138</inkml:trace>
  <inkml:trace contextRef="#ctx0" brushRef="#br0" timeOffset="608012.1936">21726 13256 297,'-13'7'15,"4"-1"19,4-2 26,1-1-34,4-1-15,0-2-8,7 0 1,7 0 2,4-4-5,6-3-19,3-2-18,0-2-23,1 0-45,0-1-87</inkml:trace>
  <inkml:trace contextRef="#ctx0" brushRef="#br0" timeOffset="608379.7336">22136 13009 316,'-6'-5'5,"0"2"4,-1 0 31,-1 3 5,-2 3-26,-1 4-8,-2 7 1,0 5-3,0 6 3,1 3-1,5 2-4,3 0-1,4-5-2,2-5 0,3-5-1,2-4 5,5-3 4,0-4 2,5-3 2,7-1-5,1-7-5,3-3-4,-2-3 2,-4-2-1,-4 1 0,-6-2 0,-6-1-1,-5-5 2,-4 1-3,-9-1-1,-7 0-3,-4 1-1,-2 2-6,-2 3-16,2 7-13,-4 6-14,0 5-73</inkml:trace>
  <inkml:trace contextRef="#ctx0" brushRef="#br0" timeOffset="609477.4661">17036 14641 3,'-5'1'172,"1"0"-165,1 0 6,3 0 39,0-1-14,1 1-24,6 0 1,4 0 3,4 2-2,8-3-1,4 1-6,6 1 3,4-2-3,4 1 3,5-1-3,3-3-2,5-1 1,3-2-5,1-3-1,3 0 0,-2 0-1,-4 1-1,-4-1-1,-7 2-3,-6 3-8,-9 0-12,-7 2 8,-10 1-7,-6 1-20,-8 0-7,-9 0-13,-7-3 27,-4 3 10,-1-3-2,1 0 10,1-1 6,4-1 3,2-2 3,3-1 8,4 0 7,2 2 25,2 0 7,1 1 3,3 2 9,3-1-5,4 3-14,3-2-17,7 1-6,4 1 0,5 1-4,2 1 1,-1 4 1,-1 1 2,-6 6-3,-3-1 0,-7 3-2,-5 2-2,-5 0 1,-7-1 1,-9 0 3,-4-4 2,-5 2 0,-1-2-4,3 0-2,1 0-5,2-1-3,4-2-27,2-1-42,5-3-86</inkml:trace>
  <inkml:trace contextRef="#ctx0" brushRef="#br0" timeOffset="610006.2936">18317 14259 35,'-2'-1'252,"0"1"-239,2 3-13,-1 6 9,1 6 23,0 7-1,1 8 5,2 2-7,0 0-7,1 2-1,1-3-8,1-3-6,-2-3-6,-1-4 3,0-3-2,1-4-1,-1-2-1,-2-1-4,1-3-28,-2 0-31,0-3-62,1-2-99</inkml:trace>
  <inkml:trace contextRef="#ctx0" brushRef="#br0" timeOffset="610178.3336">18384 14740 325,'0'4'10,"0"-3"4,1-1 48,-1 0-18,0 0-22,-1 0-15,-1 0-7,1 0-13,-3-1-22,-1-3-45,1-3-115</inkml:trace>
  <inkml:trace contextRef="#ctx0" brushRef="#br0" timeOffset="610678.8136">18551 14475 259,'4'-6'6,"3"1"1,3 0 21,1 1 14,5 2-14,-1 2-5,3 4-2,-1 4-5,-1 5-1,-3 3-5,-3 1 3,-1 1-7,-3-3-1,0-3-4,-4-4-1,0-5 1,-2-1 2,0-2 0,0 0-5,-3 0-11,-3-3-3,-1-1 1,0-3 6,0 0 8,0-2 1,3-3 0,0-1 1,4-4-2,0-1-5,6 3-5,0 0-1,2 2 1,0 4 4,0 2 0,1 2-35,-1 1-42,0-2-62</inkml:trace>
  <inkml:trace contextRef="#ctx0" brushRef="#br0" timeOffset="610998.4561">18892 14400 156,'-2'0'11,"1"0"-10,1 0 9,0 0 28,0 1-17,0-1 7,0 0-4,0 0-6,0 0-6,0 0-1,0 0 2,0 1 4,0 1-2,1 3-4,0 3 0,-1 6 4,0 4-1,0 2 1,0 2-4,-2-3-3,2 1-5,0-5 0,6-2-2,2-2 0,2-4-3,1-3-19,2-4-28,1-3-61,3-5-109</inkml:trace>
  <inkml:trace contextRef="#ctx0" brushRef="#br0" timeOffset="612015.0561">19196 14367 52,'8'-12'27,"-3"1"17,0-1 21,-3 3-3,-2 1-19,0 1-15,-2 5 7,-3 1-6,-2 1-22,-5 5-8,-3 3 1,0 6-1,-1 3 0,1 3 0,2-2 1,2 1-1,5-2 0,5-1 1,1-1 0,2-5-1,2-2 2,2-3 0,0-2 2,2-3-1,0-2 2,1-5-1,1-4-5,3-2-4,-2-2-11,2-2-6,-2 2-3,-1 0 1,0 2 13,-2 5 7,-1 2 4,-4 6-3,0 7-1,-3 5 6,0 5 11,-3 5 0,0 3-3,-1 5 4,1 3 16,-1 3 3,3 1-1,1 0-5,-1-3-4,1 1-9,-1-4-3,-1-5-4,1-3-2,-1-6 2,0-4-4,-1-2-2,-1-3 2,-1-1 1,-3-6 0,-3 1-2,-1-5-2,-1-5-8,1-2-9,3-6-18,-1-5-34,2-6-56</inkml:trace>
  <inkml:trace contextRef="#ctx0" brushRef="#br0" timeOffset="612679.7561">19287 14264 300,'6'-10'9,"-3"3"-4,0 3 2,-3 4 20,0 0-12,0 0-10,0 5-4,-2 6-4,1 7 5,-2 6 2,-1 7 8,1 1 3,-1-4 2,1 0 1,2-5-4,1-4-2,0-5-9,0-3 0,0-4-2,0-4 1,1 1 0,0-4 0,0 0 6,2-8-7,1-3-5,2-1-4,1-3-2,0-1 2,1 0 1,2 3 0,-2 5 0,-1 4 5,-1 3-3,-2 2 0,1 4 4,0 3-1,-1 3 5,1 1-4,-2 3 4,0-2 0,0 1 0,0-2-1,0-1-1,1-3 0,1-4-1,1-1 1,0-3-2,4-3 4,1-4 0,-1-5-1,1-2-2,-2-4 2,-1-1-1,0-3 0,0-3-2,0-2 0,-1-4 1,1-1-1,-1 4 1,-2 5 0,-3 7 1,-2 6 1,0 6 0,0 1 11,0 3-3,0 7-8,-1 4-5,0 6 3,-2 5 4,3 7 3,0 2-1,0-2-1,0-2 1,3-4-1,0-4-5,0-2 0,0-4-1,-1-3-22,-2-5-28,1-3-69</inkml:trace>
  <inkml:trace contextRef="#ctx0" brushRef="#br0" timeOffset="612840.0661">19504 14439 401,'-2'0'8,"2"1"-9,0 1 14,4-2-8,6 0-8,4-3-17,3-4-81</inkml:trace>
  <inkml:trace contextRef="#ctx0" brushRef="#br0" timeOffset="613019.9261">19769 14437 396,'4'-2'23,"1"-1"-16,0 1 13,3 1-16,-1 1-3,1 0-3,-1 0-16,-1 0-29,-3-2-84</inkml:trace>
  <inkml:trace contextRef="#ctx0" brushRef="#br0" timeOffset="613660.1886">20011 14236 250,'-4'-5'11,"3"1"4,-1-1 44,2 1-15,0-2-19,0 1-14,0 0-7,0 0-3,0 1-1,-2 1 2,-1 0-2,-2 3-2,-4 1-2,-1 3 0,-3 5 3,0 2 1,1 2 0,2 2 0,3 2 0,1-2 0,5 3 0,1-3 0,3-1 0,4-1 0,0-6 0,0-2 0,0-3-1,2-2 2,2-2-2,1-6-3,1-2-6,0-2-11,-1 0-10,0 1 0,-3 3 10,-3 2 13,0 3 6,-2 3-1,-1 3 1,1 6 4,-3 4 11,-1 2 6,0 6 0,0 3-2,0 0 6,0 3 0,0-2 4,1 0-5,1-2 0,0-4-1,-1-3-3,-1-4-1,0-4-9,-3-3-4,1-1 1,-4-3 0,-1-1-1,-3 0-8,2-5-10,0-1-1,0-5-12,3-3-20,0-5-37,3-5-66</inkml:trace>
  <inkml:trace contextRef="#ctx0" brushRef="#br0" timeOffset="613980.8086">20142 14185 224,'13'-5'76,"-1"4"-61,-1 1 9,-2 4 27,0 3-19,-1 5-22,0 4-4,0 2-4,-2 0 1,-2 0-2,0 2 0,-1 0-1,-2-3 2,-1-2-2,0-5 2,-3-3 1,2-3 1,-1-4 0,0-1-1,-1-7 0,2-4-1,1-5 0,4-2-3,0-3 1,4 0-2,1 0 0,1-1-3,0 1-4,0 4 3,-1 6-7,-1 3-15,0 6-26,0 3-31,0 1-42</inkml:trace>
  <inkml:trace contextRef="#ctx0" brushRef="#br0" timeOffset="614341.5061">20427 14191 80,'4'-5'104,"-2"0"-90,-2-2-4,0 2 39,0-1-21,-4 0 1,-3 2 1,1 1-10,-4 3-8,1 0 2,0 6 1,-3 5-2,2 3-9,2 3-2,4 4-1,1-1 0,3-2 0,0-4 2,3-2-1,1-3 4,0-2 0,2-4-2,-3-3 0,2-1-4,1-6-3,0-3-1,1-2 0,0 0-3,0-1 2,-3 2 0,2 4 2,-3 3 2,0 4-1,-1 1-6,1 6 2,0 3 3,1 1 1,1 1-6,-1-1-19,-1-4-25,2-4-85</inkml:trace>
  <inkml:trace contextRef="#ctx0" brushRef="#br0" timeOffset="614728.5961">20509 14194 231,'0'5'5,"2"3"-5,0 0 28,0 4 1,1 1-8,-2-1 12,0 0-4,1 0-14,-1-4-13,-1-2-1,0-2 1,0-4-2,1 0-3,1-5 1,1-1 1,1-4-1,1-1 2,1-2 0,1-1 1,0-1 0,3-1 0,0-2-2,4-1 3,0 2-1,3 6 2,0 1 5,1 5 3,-3 3 4,-5 2-9,1 4-2,-3 2-1,-2 5-1,-1 1-1,-1 3 4,-1 3 3,-3 0-5,1-1-3,0-3-2,-1-3-19,2-2-13,-2-5-33,1-4-63</inkml:trace>
  <inkml:trace contextRef="#ctx0" brushRef="#br0" timeOffset="614966.1286">20798 14008 268,'1'0'18,"-1"4"-11,0 2 0,2 4 36,1 6-9,2 2-7,0 3-2,1 2-8,-1-2-4,0 3-6,1-3-7,-1 0 0,1-2-16,-1-2-23,1-6-16,0-5-23,-3-4-72</inkml:trace>
  <inkml:trace contextRef="#ctx0" brushRef="#br0" timeOffset="615801.8911">20820 14132 272,'0'-3'-8,"1"1"-11,4 0 45,2-1-14,7 0-11,4-1-1,3 1-1,2 0-3,-2 0-4,0-1 2,-1 2-1,-2-1-14,-1 0 10,-2 1 9,-3-2 2,-2 0 0,-2 1 7,-4-1 11,0 1 3,-3-1 9,1-1 2,0 0-13,-2 1-6,1 0-7,-1 2-5,-1-1-1,-2 2-1,1 1 1,-2 0-2,-4 3-2,-1 0 3,-2 3 1,0 2 5,1 3-1,3 1 1,-1 1-5,1 0 1,3 1-1,3-3 0,1 0 0,6-3 0,2-1 1,5-3 0,4-3-5,7-1-1,7-1-3,2-3 8,3-2 0,2-2 0,-3-2 1,-2-1 11,-4 0 2,-8 0-5,-4 1-5,-7 1-3,-8-1 1,-4 2 3,-9 3 4,-7 2 0,-3 3-9,-4 5 0,-1 4 0,1 6 2,4 3-1,5 2-2,5-1 4,6 0-3,3-1 2,2-3-4,6-2 4,3-5 0,2-5 6,5-3 1,2-9-6,3-7-4,2-3-4,0-5 3,-3-3 1,-2-3 0,-3-2 2,-3-4-2,-2-1 0,-3-4-1,-1 1-2,-3 2-1,-2 2 5,-1 9 1,-1 9 1,-2 9 3,-2 7 3,0 6-7,-1 9-4,1 7 4,-1 8 3,4 3 1,2 2 2,2 0-2,6 1 0,1-1-3,1-3-1,2-2-2,0-2-15,2-5-23,4-6-49,0-9-90</inkml:trace>
  <inkml:trace contextRef="#ctx0" brushRef="#br0" timeOffset="615974.9086">21694 13958 446,'-2'-4'21,"0"1"-16,1 1 9,0 1 19,1 0-18,-1 0-14,1 0-7,0 1-26,0 0-55,-1 2-166</inkml:trace>
  <inkml:trace contextRef="#ctx0" brushRef="#br0" timeOffset="616145.9711">21678 14099 457,'0'0'33,"0"0"-24,0 4 2,4 4-7,3 3-4,-3 6 1,-2 1-3,-4 2-18,-9 4-34,-7-3-117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29FC-2FFF-4BB4-A8C3-F1E04B510D35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9F4E-706C-4E27-83ED-4D2D727C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9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29FC-2FFF-4BB4-A8C3-F1E04B510D35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9F4E-706C-4E27-83ED-4D2D727C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29FC-2FFF-4BB4-A8C3-F1E04B510D35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9F4E-706C-4E27-83ED-4D2D727C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6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29FC-2FFF-4BB4-A8C3-F1E04B510D35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9F4E-706C-4E27-83ED-4D2D727C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0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29FC-2FFF-4BB4-A8C3-F1E04B510D35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9F4E-706C-4E27-83ED-4D2D727C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3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29FC-2FFF-4BB4-A8C3-F1E04B510D35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9F4E-706C-4E27-83ED-4D2D727C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3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29FC-2FFF-4BB4-A8C3-F1E04B510D35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9F4E-706C-4E27-83ED-4D2D727C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5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29FC-2FFF-4BB4-A8C3-F1E04B510D35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9F4E-706C-4E27-83ED-4D2D727C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2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29FC-2FFF-4BB4-A8C3-F1E04B510D35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9F4E-706C-4E27-83ED-4D2D727C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2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29FC-2FFF-4BB4-A8C3-F1E04B510D35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9F4E-706C-4E27-83ED-4D2D727C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6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29FC-2FFF-4BB4-A8C3-F1E04B510D35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9F4E-706C-4E27-83ED-4D2D727C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229FC-2FFF-4BB4-A8C3-F1E04B510D35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D9F4E-706C-4E27-83ED-4D2D727C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8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CIS 720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Homework and Midterm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3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52959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28560" y="358200"/>
              <a:ext cx="7800840" cy="5593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0640" y="351720"/>
                <a:ext cx="7813080" cy="560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08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990600"/>
            <a:ext cx="474245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64600" y="394200"/>
              <a:ext cx="7404480" cy="5508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7040" y="385920"/>
                <a:ext cx="7419600" cy="55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768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24098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39720" y="831960"/>
              <a:ext cx="6497280" cy="4454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880" y="825840"/>
                <a:ext cx="6511680" cy="446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48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3148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15880" y="321480"/>
              <a:ext cx="7399080" cy="5167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400" y="315000"/>
                <a:ext cx="7413840" cy="518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63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ject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25" t="-5707" r="-13068" b="-5298"/>
          <a:stretch>
            <a:fillRect/>
          </a:stretch>
        </p:blipFill>
        <p:spPr bwMode="auto">
          <a:xfrm>
            <a:off x="685800" y="457200"/>
            <a:ext cx="40528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Object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25" t="-5707" r="-13068" b="-5298"/>
          <a:stretch>
            <a:fillRect/>
          </a:stretch>
        </p:blipFill>
        <p:spPr bwMode="auto">
          <a:xfrm>
            <a:off x="3733800" y="3581400"/>
            <a:ext cx="4572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93560" y="543240"/>
              <a:ext cx="7525800" cy="4938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9960" y="535680"/>
                <a:ext cx="7532280" cy="495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35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68399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Left</a:t>
            </a:r>
            <a:r>
              <a:rPr lang="en-US" dirty="0"/>
              <a:t>:</a:t>
            </a:r>
          </a:p>
          <a:p>
            <a:r>
              <a:rPr lang="en-US" i="1" dirty="0" smtClean="0"/>
              <a:t>   C  </a:t>
            </a:r>
            <a:r>
              <a:rPr lang="en-US" dirty="0"/>
              <a:t>! </a:t>
            </a:r>
            <a:r>
              <a:rPr lang="en-US" i="1" dirty="0" err="1"/>
              <a:t>left_request</a:t>
            </a:r>
            <a:endParaRPr lang="en-US" dirty="0"/>
          </a:p>
          <a:p>
            <a:r>
              <a:rPr lang="en-US" i="1" dirty="0"/>
              <a:t> </a:t>
            </a:r>
            <a:r>
              <a:rPr lang="en-US" i="1" dirty="0" smtClean="0"/>
              <a:t>  </a:t>
            </a:r>
            <a:r>
              <a:rPr lang="en-US" dirty="0" smtClean="0"/>
              <a:t>cross </a:t>
            </a:r>
            <a:r>
              <a:rPr lang="en-US" dirty="0"/>
              <a:t>the bridge </a:t>
            </a:r>
          </a:p>
          <a:p>
            <a:r>
              <a:rPr lang="en-US" i="1" dirty="0" smtClean="0"/>
              <a:t>   C  </a:t>
            </a:r>
            <a:r>
              <a:rPr lang="en-US" dirty="0"/>
              <a:t>! </a:t>
            </a:r>
            <a:r>
              <a:rPr lang="en-US" i="1" dirty="0" err="1"/>
              <a:t>left_leave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i="1" dirty="0" smtClean="0"/>
              <a:t>Right</a:t>
            </a:r>
            <a:r>
              <a:rPr lang="en-US" dirty="0"/>
              <a:t>:</a:t>
            </a:r>
          </a:p>
          <a:p>
            <a:r>
              <a:rPr lang="en-US" i="1" dirty="0" smtClean="0"/>
              <a:t>    C  </a:t>
            </a:r>
            <a:r>
              <a:rPr lang="en-US" dirty="0"/>
              <a:t>? </a:t>
            </a:r>
            <a:r>
              <a:rPr lang="en-US" i="1" dirty="0" err="1"/>
              <a:t>right_request</a:t>
            </a:r>
            <a:endParaRPr lang="en-US" dirty="0"/>
          </a:p>
          <a:p>
            <a:r>
              <a:rPr lang="en-US" i="1" dirty="0"/>
              <a:t> </a:t>
            </a:r>
            <a:r>
              <a:rPr lang="en-US" i="1" dirty="0" smtClean="0"/>
              <a:t>   </a:t>
            </a:r>
            <a:r>
              <a:rPr lang="en-US" dirty="0" smtClean="0"/>
              <a:t>cross </a:t>
            </a:r>
            <a:r>
              <a:rPr lang="en-US" dirty="0"/>
              <a:t>the bridge </a:t>
            </a:r>
          </a:p>
          <a:p>
            <a:r>
              <a:rPr lang="en-US" i="1" dirty="0" smtClean="0"/>
              <a:t>    C   </a:t>
            </a:r>
            <a:r>
              <a:rPr lang="en-US" dirty="0"/>
              <a:t>?</a:t>
            </a:r>
            <a:r>
              <a:rPr lang="en-US" i="1" dirty="0" err="1"/>
              <a:t>right_leave</a:t>
            </a:r>
            <a:endParaRPr lang="en-US" dirty="0"/>
          </a:p>
          <a:p>
            <a:r>
              <a:rPr lang="en-US" i="1" dirty="0"/>
              <a:t>   </a:t>
            </a:r>
            <a:endParaRPr lang="en-US" i="1" dirty="0" smtClean="0"/>
          </a:p>
          <a:p>
            <a:r>
              <a:rPr lang="en-US" i="1" dirty="0" smtClean="0"/>
              <a:t>C </a:t>
            </a:r>
            <a:r>
              <a:rPr lang="en-US" dirty="0"/>
              <a:t>:</a:t>
            </a:r>
          </a:p>
          <a:p>
            <a:r>
              <a:rPr lang="en-US" i="1" dirty="0" err="1"/>
              <a:t>left_in</a:t>
            </a:r>
            <a:r>
              <a:rPr lang="en-US" i="1" dirty="0"/>
              <a:t> </a:t>
            </a:r>
            <a:r>
              <a:rPr lang="en-US" dirty="0"/>
              <a:t>= 0; </a:t>
            </a:r>
            <a:r>
              <a:rPr lang="en-US" i="1" dirty="0" err="1"/>
              <a:t>right_in</a:t>
            </a:r>
            <a:r>
              <a:rPr lang="en-US" i="1" dirty="0"/>
              <a:t> </a:t>
            </a:r>
            <a:r>
              <a:rPr lang="en-US" dirty="0"/>
              <a:t>= 0</a:t>
            </a:r>
          </a:p>
          <a:p>
            <a:r>
              <a:rPr lang="en-US" dirty="0" smtClean="0"/>
              <a:t>do</a:t>
            </a:r>
            <a:endParaRPr lang="en-US" dirty="0"/>
          </a:p>
          <a:p>
            <a:pPr defTabSz="517525"/>
            <a:r>
              <a:rPr lang="en-US" dirty="0" smtClean="0"/>
              <a:t>   ? </a:t>
            </a:r>
            <a:r>
              <a:rPr lang="en-US" i="1" dirty="0" err="1"/>
              <a:t>left_request</a:t>
            </a:r>
            <a:r>
              <a:rPr lang="en-US" i="1" dirty="0">
                <a:sym typeface="Wingdings"/>
              </a:rPr>
              <a:t></a:t>
            </a:r>
            <a:r>
              <a:rPr lang="en-US" i="1" dirty="0"/>
              <a:t> </a:t>
            </a:r>
            <a:r>
              <a:rPr lang="en-US" i="1" dirty="0" err="1"/>
              <a:t>left_in</a:t>
            </a:r>
            <a:r>
              <a:rPr lang="en-US" i="1" dirty="0"/>
              <a:t>++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||</a:t>
            </a:r>
            <a:endParaRPr lang="en-US" dirty="0"/>
          </a:p>
          <a:p>
            <a:r>
              <a:rPr lang="en-US" dirty="0" smtClean="0"/>
              <a:t>   ? </a:t>
            </a:r>
            <a:r>
              <a:rPr lang="en-US" i="1" dirty="0" err="1"/>
              <a:t>left_leave</a:t>
            </a:r>
            <a:r>
              <a:rPr lang="en-US" i="1" dirty="0"/>
              <a:t> </a:t>
            </a:r>
            <a:r>
              <a:rPr lang="en-US" i="1" dirty="0">
                <a:sym typeface="Wingdings"/>
              </a:rPr>
              <a:t></a:t>
            </a:r>
            <a:r>
              <a:rPr lang="en-US" i="1" dirty="0"/>
              <a:t>  </a:t>
            </a:r>
            <a:r>
              <a:rPr lang="en-US" i="1" dirty="0" err="1"/>
              <a:t>left_i</a:t>
            </a:r>
            <a:r>
              <a:rPr lang="en-US" i="1" dirty="0"/>
              <a:t> --</a:t>
            </a:r>
            <a:endParaRPr lang="en-US" dirty="0"/>
          </a:p>
          <a:p>
            <a:r>
              <a:rPr lang="en-US" dirty="0" smtClean="0"/>
              <a:t>   ||</a:t>
            </a:r>
            <a:endParaRPr lang="en-US" dirty="0"/>
          </a:p>
          <a:p>
            <a:r>
              <a:rPr lang="en-US" dirty="0"/>
              <a:t>   </a:t>
            </a:r>
            <a:r>
              <a:rPr lang="en-US" dirty="0" smtClean="0"/>
              <a:t> </a:t>
            </a:r>
            <a:r>
              <a:rPr lang="en-US" dirty="0"/>
              <a:t>! </a:t>
            </a:r>
            <a:r>
              <a:rPr lang="en-US" i="1" dirty="0" err="1"/>
              <a:t>right_request</a:t>
            </a:r>
            <a:r>
              <a:rPr lang="en-US" i="1" dirty="0"/>
              <a:t> </a:t>
            </a:r>
            <a:r>
              <a:rPr lang="en-US" i="1" dirty="0">
                <a:sym typeface="Wingdings"/>
              </a:rPr>
              <a:t></a:t>
            </a:r>
            <a:r>
              <a:rPr lang="en-US" i="1" dirty="0"/>
              <a:t>  </a:t>
            </a:r>
            <a:r>
              <a:rPr lang="en-US" i="1" dirty="0" err="1"/>
              <a:t>right_in</a:t>
            </a:r>
            <a:r>
              <a:rPr lang="en-US" i="1" dirty="0"/>
              <a:t>++</a:t>
            </a:r>
            <a:endParaRPr lang="en-US" dirty="0"/>
          </a:p>
          <a:p>
            <a:r>
              <a:rPr lang="en-US" dirty="0" smtClean="0"/>
              <a:t>   ||</a:t>
            </a:r>
            <a:endParaRPr lang="en-US" dirty="0"/>
          </a:p>
          <a:p>
            <a:r>
              <a:rPr lang="en-US" dirty="0" smtClean="0"/>
              <a:t>    ! </a:t>
            </a:r>
            <a:r>
              <a:rPr lang="en-US" i="1" dirty="0" err="1"/>
              <a:t>right_leave</a:t>
            </a:r>
            <a:r>
              <a:rPr lang="en-US" i="1" dirty="0"/>
              <a:t> </a:t>
            </a:r>
            <a:r>
              <a:rPr lang="en-US" i="1" dirty="0">
                <a:sym typeface="Wingdings"/>
              </a:rPr>
              <a:t></a:t>
            </a:r>
            <a:r>
              <a:rPr lang="en-US" i="1" dirty="0"/>
              <a:t> </a:t>
            </a:r>
            <a:r>
              <a:rPr lang="en-US" i="1" dirty="0" err="1"/>
              <a:t>right_i</a:t>
            </a:r>
            <a:r>
              <a:rPr lang="en-US" i="1" dirty="0"/>
              <a:t>--</a:t>
            </a:r>
            <a:endParaRPr lang="en-US" dirty="0"/>
          </a:p>
          <a:p>
            <a:r>
              <a:rPr lang="en-US" dirty="0"/>
              <a:t> od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927440" y="333720"/>
              <a:ext cx="6466680" cy="5603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760" y="326880"/>
                <a:ext cx="6480720" cy="561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60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20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CIS 720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Kansas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 720</dc:title>
  <dc:creator>Gurdip Singh</dc:creator>
  <cp:lastModifiedBy>Gurdip Singh</cp:lastModifiedBy>
  <cp:revision>3</cp:revision>
  <dcterms:created xsi:type="dcterms:W3CDTF">2013-10-15T16:38:15Z</dcterms:created>
  <dcterms:modified xsi:type="dcterms:W3CDTF">2013-10-15T19:16:22Z</dcterms:modified>
</cp:coreProperties>
</file>