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ink/ink6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ink/ink8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ink/ink9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71" r:id="rId9"/>
    <p:sldId id="26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8-29T18:48:07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18054 2834 94,'-3'-4'2,"2"1"-2,1 1 6,0 0 24,0 0-8,0 0-10,0-1 2,0-2 4,0 0 13,1 1-10,0 0-6,0 2-11,-1-1-3,1 2 1,-1-3-2,1 4 4,-1 0 3,0-1 5,0 1 0,-1 2-1,-3 7-6,-5 8-1,-7 4 4,-1 4-1,-3 2 1,2-1 5,-1-2 3,1 0-2,0-1 4,-4-1-5,1 2-4,-1 1-3,0-4-3,4 3-2,3-3-1,2-1 1,4 0-2,2-6 1,4-1-11,1-3-28,2-3-22,0-4-26,3-3-18</inkml:trace>
  <inkml:trace contextRef="#ctx0" brushRef="#br0" timeOffset="375.9909">17787 2895 162,'-5'-8'0,"2"-1"3,3 1 3,-2 1 47,2 4-6,0 0-9,0 2-9,0 1-2,0 0-12,3 0-8,2 7-5,2 3 10,3 3 0,1 7-3,5-2 0,-1 4-4,1 4-2,0 1 2,-3-1-4,1 0 2,-1-3-2,-1-2 1,2-2-1,-2-2 0,-1-2 1,0 2-1,-2-3-1,0-1 1,-1 1-1,-1-3-1,-3 1-11,3-4-13,-1-1-20,1-3-26,1-3-39,2-4-50</inkml:trace>
  <inkml:trace contextRef="#ctx0" brushRef="#br0" timeOffset="728.5435">18380 2996 286,'-1'0'5,"1"0"-4,3 0-6,5 1 11,4-1 8,9-2-4,4-2-2,1-2-1,3-1-1,-6 3-3,-1-1-3,-2 3-1,-4 1-16,-3 1-42,-4 0-34,-4 0-31</inkml:trace>
  <inkml:trace contextRef="#ctx0" brushRef="#br0" timeOffset="930.6998">18379 3131 207,'-4'6'35,"3"-4"-31,1 1-5,5 0 21,4-3 16,4 0-11,6-3-8,1-3-2,4 1-5,1-4-4,1 1-4,2 0-8,1-1-52,0-3-60,0-3-76</inkml:trace>
  <inkml:trace contextRef="#ctx0" brushRef="#br0" timeOffset="1603.5771">19022 2732 86,'0'-1'2,"0"0"4,0 1 30,0 0 5,-2 0-18,-1 4-12,-4 3-8,-5 8 7,-4 4-2,-5 3-5,1 1 0,-1-5-3,7-4 2,7-5 8,4-5 3,3 0-10,4-2 2,2 0-1,4 0 6,4-2 6,0 0-4,1-2-2,0 1-3,-1-1-1,1 1 2,-2 1-1,3 0-2,-1 4-1,0 2-2,1 2-2,-2 2 0,-1 2 1,0-1-1,1 2 2,-1 1-1,-3 0 2,-1 2-1,-5-1 6,-4-2-2,-3 2 3,-6-3-1,-6 0-2,-4 1-1,-6-3 0,-3 0-2,0-2 1,0-2-2,4-3 0,6-3-2,4-2-4,5-10-35,7-6-54,2-7-132</inkml:trace>
  <inkml:trace contextRef="#ctx0" brushRef="#br0" timeOffset="1793.0376">19045 2695 324,'-3'-7'-7,"1"0"10,2 3 1,0-1 15,3 1-6,5-1-8,4-3-5,6 3-1,5-2-4,4 0-25,3 2-42,4-3-51</inkml:trace>
  <inkml:trace contextRef="#ctx0" brushRef="#br0" timeOffset="2699.3224">19607 2126 141,'1'-9'-21,"0"2"24,-1 2-1,0 1 17,0 0 2,0 2-6,0-2-1,-3 2 7,1 2 2,1 0-3,0 0-3,1 1-7,-2 2-5,1 3 0,-2 2 1,2 4-1,-1 7 0,0 4-1,1 3 0,0 5-2,1 0 7,0 1 0,1 4 1,1 2-5,-2 1 1,0 3 0,-3-3 5,-1 0-3,1-1-1,-2-4-1,1 2 0,0 1-1,0 2-1,0 0 2,1 1-4,0 0 2,-1 0-3,1-2 0,1-1 1,0-2 6,0-2-1,0 1-5,0-1 4,2 0-1,0-2-2,0-3-1,2 0 2,-1 1 2,3 2 1,-2-2-2,2 3-2,-4 0 2,1 0-1,-1 1 1,0 0-2,-1-1 0,-2-2-2,0-1 0,2-5 1,-1-2-1,2 0 0,0-1 1,0-3-1,0-1 2,1-2 0,0-1 3,0-3-4,0 1 1,0-5-1,-1-1 1,2-2-1,-2-2-2,0-1 1,0-1 4,0 0 1,1-6-5,-1-3-14,0-3-26,-3-5-38,-7-4-129</inkml:trace>
  <inkml:trace contextRef="#ctx0" brushRef="#br0" timeOffset="5850.8106">17809 3505 55,'1'-3'1,"-1"2"-1,2 0-1,-1 1 7,2-1 4,0 1-5,-2 0 7,4 0 16,-3 0-1,3-1-5,0 1-11,-1 0-8,3 4-3,-1 0 3,3 3-1,1 0 5,-1-2 3,1 1 0,1-2 0,-1-1 1,4-2 3,0-1-3,1-1-4,2-3-2,0-5-2,1 1-1,-2-3-1,-1 0 1,-2 1-1,-1 1-1,-1 3-1,-1 4 1,1 2 0,-1 3 0,-1 3 2,2 2 0,0-1 1,3 1 0,0 0-2,2-1 0,3-2 0,-1-1 1,4-4-2,-1 0 3,0-2-1,0-3-2,0-1 0,1 0 1,0-3 0,-1 1-1,-3 1 0,0 2 0,-3 2 0,-3 3-1,1 2 0,-4 6-1,0 3 0,1 0 2,0-2 0,2 0 4,1-3-4,3-3 1,4-2 1,1-3 7,5-4 12,0-6-6,2-2-4,-3-2-4,-1-4-1,-3 0-2,-2-1-1,-1 5 1,-5 5 2,-5 8-3,-5 3-7,-3 10-1,-7 6 2,-5 8-20,-4 4-66,-3-1-148</inkml:trace>
  <inkml:trace contextRef="#ctx0" brushRef="#br0" timeOffset="6333.251">18120 3802 236,'0'-1'7,"1"1"-3,-1 3-6,0 6 7,-1 8 9,0 5 7,-2 5-1,0 1-2,0 1-8,-1-1-8,1-4 2,-1-2-3,3-8-3,1-4-19,0-6-11,1-3-31,2-2-50</inkml:trace>
  <inkml:trace contextRef="#ctx0" brushRef="#br0" timeOffset="7106.7182">18071 3793 162,'-4'-5'-16,"2"0"-30,0 2-15,1 0 68,1 0-1,0 1-3,0 0 1,0-1 1,2 1-2,2 0 0,0 1-2,2-3 2,-2 2 3,0-2 8,-1 1 16,0 0 0,0 0-4,-2 0 2,-1 1-2,1-1-13,-1 1-4,1 0-3,-1 1-3,0 0-4,0 0 1,0 0 1,0 1 1,0 0-2,0-1 1,0 1 0,0 0 0,0 0 0,0 0-2,0 0 2,0 0 0,1-1-1,1 1-1,0-1 1,1-1 0,-2 2-1,0 0 0,0-1 0,-1 1 0,1-1-1,-1 1 1,0 0 4,0 0-1,0 0-1,0 0 1,1 0 4,1 0 4,-2-1 2,0 0-6,0 0-1,1-1-3,2 1-1,-1 0-1,-1-1 0,2 1 0,-2-2 2,2 2 0,0 0 1,3-2 3,1-1 1,1-1 0,2 0-1,3-2 1,2 1-3,2 0-1,-1 1-1,2 1-2,-3 1 1,1 1 0,-2 2-1,0 0 0,-3 3-1,-1 3 1,-2 2-1,-2 3 1,-3 1 1,-1-1 0,-2 0 0,-1-1 2,-3 1 1,-4 0 1,-1 2 2,-4-1-1,-3 2-3,-4 0-1,-3 2-1,-3 0-4,-4-2-15,-1-1-23,0-6-78</inkml:trace>
  <inkml:trace contextRef="#ctx0" brushRef="#br0" timeOffset="15277.9304">20074 1714 118,'0'-3'4,"2"3"-1,0-2 23,-1 2 18,0 0-3,0 0-6,-1 2-6,0-1 1,0-1-4,0 0-10,0 0-9,0 0-4,-1 0-1,-3 1-2,-3 9 4,-4 6 5,-8 16 2,-5 5 0,-6 2 1,1 3-3,0-4-3,1-5-2,7-1-2,2-4-1,5-7 1,5 1-2,1-8-11,3-2-22,0-2-15,0-8-14,1-2-37,-1-6-50</inkml:trace>
  <inkml:trace contextRef="#ctx0" brushRef="#br0" timeOffset="15522.0804">19785 1823 217,'0'-24'-6,"3"2"12,1 11-2,1 4 37,2 2-5,0 3-7,3 2-7,1 1 0,2 7 4,3 11 1,0 3-8,0 5-3,1 2-4,0-7-3,0 3-4,2 0-3,-1 2-2,-1-1 1,-4 0 0,0 1-1,-2-3-2,-2 3-27,2-4-50,-1 3-148</inkml:trace>
  <inkml:trace contextRef="#ctx0" brushRef="#br0" timeOffset="16277.9687">19752 3724 59,'0'-2'22,"0"1"-4,0 0 21,0 1 15,0 0-17,1 0-21,1 0-17,3 5 3,1 0 5,3 2 5,2-1-2,5-2-7,0-2-2,5-2 4,1-2 1,2-5 1,1-1 7,-1-2 2,-6 0-9,-2-3 0,-3 1-5,-4-3 1,-3 1-1,-3 0-2,-3 0 1,-4 1 0,-4 1 0,-2 2 1,-2 5-1,-4 3-1,-1 3-1,-4 5 1,-2 4 0,-1 3 1,-1 4 0,2 3 0,0 0 6,7 6 5,2 2 3,3 1 3,6 1-1,4 0-2,3-6-2,8-5-2,7-8-2,3-6 4,4-5-6,4-3-3,1-6-1,-1-3-6,-1-2-22,-4-1-49,-1-1-134</inkml:trace>
  <inkml:trace contextRef="#ctx0" brushRef="#br0" timeOffset="17629.5832">19873 3631 67,'0'-4'20,"0"1"-1,0 1 27,0 0 8,0 0-18,0 2-10,1 0-1,0 0 1,-1 2-12,0 1-9,-1 4 2,-5 1 5,-4 6 4,-4 4-3,-7 4-3,-1-1-2,-3 1-5,0 0 1,3-1 0,5-2 1,5-4 0,7-5 0,5-4-4,6-2 4,5-3 3,3-1 1,5-3 0,1-2-5,-2 0-3,-1 3 0,-2 2-1,-3 2 0,-2 3-1,-1 2 1,-1 1 2,-1 2 1,0-2-2,1 2 6,-2 1-1,1-1 3,0 1-4,-1 1 0,-2 1-1,-1-1 1,-3 1-4,-3 1 3,-6 0-1,-3 1 3,-3-1-4,-4 1 1,-3-2 0,-1 2 0,1-3-1,3-4-3,-1-2 3,3-5 1,5-1-2,-2-4 0,4-2-12,1-5-18,1-1-15,3-6-18,2-3-63,3-2-143</inkml:trace>
  <inkml:trace contextRef="#ctx0" brushRef="#br0" timeOffset="17896.1949">19827 3671 154,'7'-6'192,"0"1"-189,4 1-2,5 1 10,2 1 19,4-1-7,3 1 1,0 0 4,1 1-3,0 1-5,1 0-3,-3 0-6,-3-1-6,-4 0-1,-4 1-1,-5-2-2,-4 1 0,-2 1-3,-2-1-15,-3 1-29,-9 1-51,-8 0-178</inkml:trace>
  <inkml:trace contextRef="#ctx0" brushRef="#br0" timeOffset="29042.1307">17706 4938 25,'2'-3'51,"-1"1"-5,1-1-20,0 1-6,1-2-1,-1 3-5,0 1-1,0-3-1,-1 2-1,0 1-2,1-1-4,-2 1 2,0-1-4,0 0 1,0 1 0,0 0 0,0 0 2,0 0-2,0 0-1,0 2-2,-2 1 0,1 4 0,-2 0 0,-3 3 0,-1 1 0,-1 3-2,0 1 3,-1-1-2,-1-1 0,3-1 0,3-4 4,1-2-4,2-2 0,1-2 1,0-1-1,0-1 2,0 0 0,0 0 2,1 0 4,2 0-2,1 0 0,3-1-2,3 0-3,1 0 1,3 0-1,3 0-1,2-1 1,3 2 5,2 0 1,0 0 0,1 0-2,-3 0-1,-2 4 0,-4 0-2,-5 1 1,-2 1-3,-3 2 1,-2 3 0,-3 4 0,-1 6 5,-4 3 0,-5 1-4,-2 2 4,-3-4 1,-3 0 0,-3-3 4,0-1-1,-1-2 2,1-3-3,0-4 1,0-2-4,4-5-2,1-1 1,3-2-2,3 0 0,2-3 0,3-4-3,2-1-6,0-3-11,2-1-17,0 0-32,3 0-61,2-1-84</inkml:trace>
  <inkml:trace contextRef="#ctx0" brushRef="#br0" timeOffset="29432.7708">17704 4871 222,'0'-7'4,"2"1"5,1 2 16,2 0 21,3 2-16,2 0-10,2-1-2,5 1-1,4-1-3,3 1-3,4 1-2,0-1-3,2 1 0,-2 1-3,-3 0 0,-5 0 0,-5 2-3,-5-1 4,-5-1-2,-3 1-2,-2 1-1,0 0 1,0 0-1,-1 1-10,-2 2-21,-2 2-30,-1-1-63</inkml:trace>
  <inkml:trace contextRef="#ctx0" brushRef="#br0" timeOffset="30139.8291">18310 5063 114,'6'-2'126,"0"0"-125,2-1-4,2 1 6,2 0 17,2-1 7,2-1-5,1-1-2,0 0-2,0-2 0,-2 2 0,0 0-1,-3 1-7,0 2-2,-3 1-3,-2 0-4,0 1-1,-2 0 0,-2 0-1,1 2 0,-2 1-7,0 1-17,-1 1-19,-1 2-23,0 0-37,-4 0-35</inkml:trace>
  <inkml:trace contextRef="#ctx0" brushRef="#br0" timeOffset="30362.494">18358 5205 251,'0'1'9,"0"-1"-13,1 0 5,1 0 37,5-2-2,0-2-16,7-1-2,0-2-7,2 0-2,1 0-7,0-1 0,1 1-3,2 0-7,-1-1-17,2 0-30,1-2-55,0-3-60</inkml:trace>
  <inkml:trace contextRef="#ctx0" brushRef="#br0" timeOffset="30941.6177">18961 4830 119,'0'-4'11,"0"2"10,-1 1 26,0 1 10,1 0-25,-3 0-15,-1 3-11,-1 2-3,-1 5-2,0 1 2,0 1 0,0 1-2,3-3 2,1-1-1,2-2 0,0-1 0,2-1 0,1 0 0,2 2-1,1-2 6,4 0-2,0-1 1,4 2 0,2-2-2,2 1-2,1 1 2,3 0-3,-4 1-1,2 0 3,-4 3 2,-3-3 4,0-1-2,-2 1 0,-4-1-2,-1-2-2,-2 1-1,-2 0-1,-1 2 1,-1 1 3,0 2 1,-3 2 0,-4 2 2,-4 1-3,-4-1 0,-1 0 3,-7-3-5,2 1 3,-2-4 1,1-1 0,5-2-2,2-2-4,2-3 2,2 0 0,1-5-2,3-4-10,1-2-20,2-1-27,1-3-30,3-2-81</inkml:trace>
  <inkml:trace contextRef="#ctx0" brushRef="#br0" timeOffset="31230.6913">19019 4796 282,'3'-6'-1,"3"2"-2,2 1 3,2 0 24,5 0 16,4-1-7,2-1-4,1 1-2,-1 0-6,1-1 0,-2 1-7,-3 1-1,-4 0-8,-2 1-2,-3 2-2,-3 0-1,0 0 0,-3 2-2,1 4-19,-3 3-18,-3 0-38,-7 1-141</inkml:trace>
  <inkml:trace contextRef="#ctx0" brushRef="#br0" timeOffset="33968.1011">20133 4915 3,'0'0'30,"0"0"-23,0 1 13,0-1-1,3 1 4,1 0 3,3-1 4,0 1 3,4-1-3,2 1-7,2 2-13,2-3-6,3 3-2,1-3-1,1 2-1,-1-2-13,-2 2-53,-2 0-38</inkml:trace>
  <inkml:trace contextRef="#ctx0" brushRef="#br0" timeOffset="34161.468">20152 5057 166,'-9'7'3,"4"-3"-4,4-1 9,1-3 14,2 0-5,6 0 14,4-3-4,4 0-10,5-2-7,-1 1-8,2-1-2,0 2-12,0-1-82,-3-2-92</inkml:trace>
  <inkml:trace contextRef="#ctx0" brushRef="#br0" timeOffset="34455.4245">20342 4855 279,'-1'-1'4,"1"0"-6,2 1-2,3 1 13,4 2 2,6 1-1,5 4 7,1 1 1,1 4-11,-3-1 0,-5 3-3,-5 0-1,-4 0-3,-3-2 2,-2-4-1,-2 0 2,-5 2 1,-4-2-1,-3 5-3,-3 0 1,-1-1-12,-1 1-34,1 0-57,4-3-78</inkml:trace>
  <inkml:trace contextRef="#ctx0" brushRef="#br0" timeOffset="34880.2455">21242 4535 0,'-5'-5'60,"3"-1"-11,0 2 4,1 2 7,1 1-11,-1 1-10,1 3-19,-1 7-17,-1 8 20,1 7 9,0 8-9,-2 7-7,-1 4-4,-2-1-7,-1 2-3,2-6 1,-1-3-1,4-4-2,2-7-9,0-5-15,0-6-15,2-5-14,0-2-41,-1-7-60</inkml:trace>
  <inkml:trace contextRef="#ctx0" brushRef="#br0" timeOffset="35320.6921">21045 4776 250,'9'-10'-2,"2"0"-10,2 2 27,4-1 20,1 1-15,4 1 2,0-1-2,1 0-5,0 3-1,0 0-5,-2 5-6,-1 0-2,-5 3-1,0 5 0,1 2-1,0 3 1,-1 5 0,0 5 2,-2 0 1,-2 0 6,-6 0-1,-1-3-1,-4-1-2,-3-4-2,-1-3 0,-1-3 0,3-5-3,-1-2 4,2-2 3,0-4 5,-1-4-5,2-2-3,-1-5-4,1-4 1,1 0-1,3-5 0,0-1-1,2 0-5,2 4-10,3 1-7,2 6-8,3 3-17,-1-1-10,3 4-42,1 0-70</inkml:trace>
  <inkml:trace contextRef="#ctx0" brushRef="#br0" timeOffset="35692.7767">21611 4671 154,'1'5'18,"0"1"15,-1 5 51,0 2-40,0 4-21,0 2-3,-2 2-6,0 2 0,2 1-7,1-3 1,3-3-6,2-3 1,1-3 4,3-5 3,0-2 1,4-4-3,0-1-2,3-1-3,-1-5 0,-1-1-2,1-4-3,-3-3 0,-2-1 1,-2-3 2,-2 0 0,-1-3 0,1-1-1,-4 1 1,1-1-1,0 1 1,-4 2-1,3 1-1,-3 5 1,1 3 0,1 2 1,-2 4-6,0 1-11,-1 3-4,-1 0-16,1 2-29,-1 4-10,0 3-26,2-3 7</inkml:trace>
  <inkml:trace contextRef="#ctx0" brushRef="#br0" timeOffset="36084.3933">21957 4713 201,'4'1'7,"-1"0"13,1-1 45,2 0-12,2 0-31,3-4-14,3-2-3,1-1-1,0-3-2,3 0 1,-1 0-3,1-2 1,-2 1 0,-3-1 1,-2 0 0,-6 2-2,-3 4 1,-2-1 0,-6 2 0,-6 5-3,-5 0 1,-6 7 1,-1 2 0,0 3 1,4 3-1,4 4 6,3 1 1,5 3 3,5 0 1,3-1-1,5 0 2,6-2 6,1-2-3,1-4-1,1-3-4,5-3-3,1-3-3,6-3 1,2-2-3,3-1-17,0-5-35,2-2-62</inkml:trace>
  <inkml:trace contextRef="#ctx0" brushRef="#br0" timeOffset="68250.6676">16393 6520 14,'0'-3'63,"0"0"-10,0 1-11,0 0 1,0 2-4,0-1-1,0 1-11,0 0-13,-2 5-11,-4 5-1,-2 6 2,-4 6 4,-2 5-1,-1 1-3,-1 1-2,-1-1 0,0-4 4,0-1-1,3-4-1,0-4 0,5-1-4,1-5-2,3-3-4,0-1-17,1-2-20,0-2-11,-2-1-8,2-1-18</inkml:trace>
  <inkml:trace contextRef="#ctx0" brushRef="#br0" timeOffset="68552.4369">16177 6575 3,'2'-16'30,"1"1"-1,-2 5 19,0 2-1,-1 3-4,0 1-15,1 3 1,0 1-3,-1 0-3,0 0-8,3 1-6,1 4 2,3 5 9,2 2 0,2 1-5,1 4-4,3 0 0,0 1-6,1 0-2,-1-2 0,2-2-1,0-1-2,-1-3 0,-1-1 1,1-1-4,-1-2-8,0 1-11,0-2-4,-1-1-11,-2-1-15,1-1-12,1-3-44</inkml:trace>
  <inkml:trace contextRef="#ctx0" brushRef="#br0" timeOffset="68779.0081">16596 6590 210,'-2'-4'4,"1"2"-1,1 0 26,0 1 34,0 1-21,0-1-17,2 0-12,2-1-10,4 1 1,6-1-4,3 1 0,2-1-4,3 0-8,-2 1-19,1 1-25,0 0-33,-2 3-49</inkml:trace>
  <inkml:trace contextRef="#ctx0" brushRef="#br0" timeOffset="68964.5621">16646 6730 279,'0'1'7,"1"-1"-9,3 0-4,3 0 37,6 0-4,3-4-17,3-2-8,3-2-12,1-2-28,0-1-45,-1-1-68</inkml:trace>
  <inkml:trace contextRef="#ctx0" brushRef="#br0" timeOffset="69436.2599">17017 6490 158,'-4'-2'1,"-2"1"-6,-1 1 3,0 0 9,-3 3 1,1 3-7,0 1 0,2 1 5,0-1 2,5 0-4,2-1-2,0-2 0,3 1 0,3 0 3,1-1 5,1 0 9,3 0-2,1 1-5,2-3-1,0 0 0,3 0 6,-1 0-2,-1 1-4,2 2-2,-3 1-4,-2 0 0,-3 1 0,0 2-2,-2 0 4,-3 1-4,-1 0 2,-2 2 2,-1 0-2,-4 1 0,-4 0 2,-1-2-4,-3 0 1,-3-1-1,-3 0-1,-1-1 0,1 1-4,-2-4 0,4-1-5,1-2-5,1-1-10,2-2-13,3-6-21,1-5-47</inkml:trace>
  <inkml:trace contextRef="#ctx0" brushRef="#br0" timeOffset="69645.2523">16993 6464 281,'2'-4'4,"-2"1"11,3 3 3,-2-2 22,4 0-11,5-1-13,2-1-11,8-1-4,3-1-2,7-1-5,2-2-33,2 0-26,0 0-32,-2 2-93</inkml:trace>
  <inkml:trace contextRef="#ctx0" brushRef="#br0" timeOffset="70336.6852">17816 6475 119,'6'-5'20,"-3"2"6,-1 0 3,-2 3 6,0 0-13,0 5-9,-2 7 9,-4 6-2,-2 7-1,-5 4-10,-3 4-2,-1 1-5,2-3-1,2-5 1,4-7-1,5-6 0,3-7-1,1-3 0,0-2 0,0-2 6,1-7 9,3-6-10,2-7-5,2-7 1,4-2 0,-1-3-1,3-5 0,-1-2 1,3-2 0,-1 3-1,-2 7 0,-1 8 2,-6 8 4,1 7 5,-6 6 11,-1 1-9,0 2-6,1 5-6,3 4 3,1 9 2,1 2 3,0 4 0,2 2-5,0 0-2,2 0 1,2-2 1,-1-1-1,-1-4-1,1-4-2,-2-3 3,0-2-1,1-4-4,-2-2-13,0-1-25,-1-3-31,-2 0-41,0-7-91</inkml:trace>
  <inkml:trace contextRef="#ctx0" brushRef="#br0" timeOffset="70701.9335">18214 6381 60,'4'0'30,"-2"1"17,0 1 22,0-1-19,0 2-14,1 1-3,1 1-10,3 3-6,2 2-8,3 2-7,2 2 0,-1 0-1,-1 1-1,1 1-2,0-3-5,2-1-16,3-6-13,2-2-17,0-4-31,1-6-61</inkml:trace>
  <inkml:trace contextRef="#ctx0" brushRef="#br0" timeOffset="70940.224">18510 6366 24,'-3'-14'190,"1"5"-143,0 4-22,2 2 29,0 3-13,-2 0-19,0 2-19,-1 5-3,-4 8 4,-3 5 4,-4 8 7,-3 6 2,0 3-1,-1 2-5,0-1-4,2-1-5,2-5 1,3-4-2,3-5-1,3-8-4,5-3-12,0-5-15,3-4-30,7-3-19,2-5-13,4-7-92</inkml:trace>
  <inkml:trace contextRef="#ctx0" brushRef="#br0" timeOffset="71146.2865">18685 6395 309,'1'-1'3,"0"0"-4,2 0-3,2 0 11,3-1 7,5 0-7,4-1-1,2 1-5,2-1 0,0 2-1,1 1-15,-2 2-39,-3 5-25,-4 1-19</inkml:trace>
  <inkml:trace contextRef="#ctx0" brushRef="#br0" timeOffset="71332.8171">18689 6567 264,'-1'1'13,"1"-1"-12,0 0-3,4 0 24,5 0 5,3-2-11,5-1-1,3-1-8,4-1-7,-1 1 0,3 0-33,0 0-23,-1-3-74</inkml:trace>
  <inkml:trace contextRef="#ctx0" brushRef="#br0" timeOffset="71590.6396">19149 6278 253,'1'-4'46,"-1"2"-44,1 2-2,-1 2 13,2 7 7,-2 7 2,0 7-4,-4 8 13,-2 5-7,-1 2-9,-1 2-10,1-2-1,4-4-1,1-2-7,2-6-17,7-1-14,1-6-26,2-5-54</inkml:trace>
  <inkml:trace contextRef="#ctx0" brushRef="#br0" timeOffset="72379.7323">19535 5781 112,'2'-9'15,"-1"1"-13,1 2 1,-2 1 35,1 1 7,-1 4-11,1 0-11,-1-1-7,2 1-11,0 2-5,0 6 0,4 6 5,0 9 4,0 10 11,0 8-3,-3 6 2,-1 4-6,-2 3 2,-2 1-1,-2 2-3,-2 0-2,1 0-4,1 2-4,2 2 1,2 0 5,0 0 12,4-1-7,-1-2-10,1-4 4,0-1 0,1-2-2,-1-4 3,2-2 3,-1-6-3,0-3-6,0-7 1,-1-5-1,-1-9-2,-2-5-14,0-7-17,-1-4-10,-2-8-1,-3-5-43,-3-8-79</inkml:trace>
  <inkml:trace contextRef="#ctx0" brushRef="#br0" timeOffset="72948.1135">19902 5500 10,'6'-5'2,"-1"1"0,1-1 21,-1 1 25,0 0-6,-3 1-8,0 1 3,-1 2-1,-1 0-12,2 0-5,-2 1-7,0 4-1,-1 5 6,-4 6 1,-7 5 0,-5 6-1,-5 2-2,-3 3-7,-1-1-5,2-3-2,4-5-1,6-6-3,5-4-9,3-3-19,5-3-13,1-4-18,1-3-27,2-3-53</inkml:trace>
  <inkml:trace contextRef="#ctx0" brushRef="#br0" timeOffset="73220.585">19740 5513 229,'-2'-7'14,"2"1"-8,0 2-5,0 1 25,0 2 19,2 1-18,2 0-12,4 3-3,5 5 6,2 5 4,2 2-5,2 3-3,0 2 0,0 0-7,-1 3-2,-2 0 0,-1 2-3,-2-2-1,-2-2 0,2 0-1,-2-3-2,3 0-7,-3 0-24,1-1-53,1-1-50</inkml:trace>
  <inkml:trace contextRef="#ctx0" brushRef="#br0" timeOffset="74760.6831">19842 6803 46,'3'-4'53,"0"2"-15,0-1-9,1 0-3,-1 1-1,-3 0-8,1 2-10,-1-1-4,0 1-2,0 0 0,0 0 0,0 0 0,0 0 1,0 0-2,0 0 5,-1 1-1,-2 3 1,-3 3-5,-3 3 0,-1 2-2,0 0-2,0-1 1,3-2 2,4-1 0,2-2-1,1-1 2,4-1-1,2-1 1,3-1 0,3-1 5,2-1 4,3 1-4,0-1 0,1 1 5,2 1 4,-1 1 2,0 1 1,-2 1-5,-5 3-6,-1 1-4,-3 1-2,-3 2 0,-2 2 2,-3 0 0,-2 2-1,-5 1 0,-4 0 1,-2 0 0,-2-2 0,-3-1 0,-1 0 1,-1-1-1,0-4-2,2 0 1,1-5 0,3-2-1,2-2-1,1-2-7,4-5-15,1-3-14,4-4-25,2-4-74</inkml:trace>
  <inkml:trace contextRef="#ctx0" brushRef="#br0" timeOffset="75062.4525">19878 6772 132,'0'-3'-2,"0"-1"8,0 3 24,0 1 25,0 0-17,5-2-12,3 2-5,2 0 3,3 0-3,1 2-1,2 1-6,1-2-3,1 0-5,2 0-4,-4-1-1,0 0 1,-3 0-2,-2-1 0,-1 0-9,-3 0-17,-3-2-37,-4-1-78</inkml:trace>
  <inkml:trace contextRef="#ctx0" brushRef="#br0" timeOffset="83754.1925">17225 7475 20,'0'-4'23,"-1"3"-14,1-2-9,0 1-1,-1 2-11</inkml:trace>
  <inkml:trace contextRef="#ctx0" brushRef="#br0" timeOffset="84676.103">17225 7475 125,'33'-42'5,"-33"39"-5,0 2-1,1 0 2,-1 1 7,0 0 5,0-1 1,0 1 4,0 0-5,0 0-5,0 0-5,0 0-2,0 0 4,-1 0-2,1 0 3,0-1 8,0 1 1,0 0 3,0 0-1,0 0-1,0 0-4,0 0-6,0 0-6,0 0 1,0 0 3,0 2 1,0-1-1,2 1 0,0 0 0,1 1-2,0 3 0,1 0 1,-1 4-3,2-1 4,0 0-1,1 0-1,-1 1 3,1-2-4,-2-1 1,2 1 1,-1-1-1,-2-1 2,3 0-3,-4-1 1,1-1 0,1 2 0,-1 0 1,1 0-3,0 1 1,-1-1-1,0-1-1,0-2-8,0-1-4,-1-1-5,0-1 1,0 0 4,-1 0 4,1-2 7,-1-1-2,-1-1 4,0 1-1,0 0 2,-1-1-1,-1 2 1,1 0 1,0 1 0,-1 1-1,2-1 0,-3 0-2,0 1-16,2 0-13,-1 0-9,1-1 4,1 0 16,0-1 6,0 1 11,0 0 5,0 1 4,0 0 8,0 0 2,0-1 3,0 1-2,0 0-3,0 1-5,0 3-8,0 1-1,0 4 5,0 1 2,0 0-2,4-1 1,2 0-1,1-1 1,0 0-3,0-2-1,0-1 1,0 0 0,1-2 3,-1-1 3,3 1-2,-2-1-3,-2 2-3,-1 2-2,-3 1-1,-2 2 2,0 1 1,-4 1-1,-2-1 0,-6 0 3,0-1-3,-2-2 0,-1-2 0,1-3 1,-3-1 0,0-1 0,3-3-2,0-4-3,1-2-9,4-2-23,2-2-31,1-4-30</inkml:trace>
  <inkml:trace contextRef="#ctx0" brushRef="#br0" timeOffset="84949.551">17294 7414 236,'-2'-3'1,"2"-1"2,0 2-3,5-1 18,2-1 3,3 0-2,3 0-6,2 1 7,1-2 0,-2 1-8,0 3-10,0-1-1,-2 1-4,0 1-13,-1 0-15,1 1-7,-1 2 0,2 0-18,-2-1-47</inkml:trace>
  <inkml:trace contextRef="#ctx0" brushRef="#br0" timeOffset="85156.5901">17601 7509 221,'2'2'2,"0"1"-4,1-2 12,3 1 28,2 0-16,4-2-3,4-1-5,2-3-6,3 0-5,-3 1-8,1-1-46,-5 1-34,-3-1-96</inkml:trace>
  <inkml:trace contextRef="#ctx0" brushRef="#br0" timeOffset="85337.2611">17599 7632 220,'-5'4'58,"3"-3"-53,2 0-12,2 0 9,4-1 18,4-1 0,7-4-7,4-3-14,3-2-20,2 0-38,0-2-69</inkml:trace>
  <inkml:trace contextRef="#ctx0" brushRef="#br0" timeOffset="85668.3286">17844 7470 198,'-8'0'2,"4"1"-2,3-1-4,1 3 6,3-1 4,4 2 1,3 1 11,2 2 2,3 0-4,-1 2-3,-1 0 1,-1 1 4,-1 1-1,-2 1-3,0 0-2,-4 3 3,1 1 1,-3-1-4,-2 2-2,-1-5-2,0-1-1,-5-1-2,-2 0 0,-3 0-2,-3 0-5,-3-2-23,2-4-32,-2-4-24,4-8-88</inkml:trace>
  <inkml:trace contextRef="#ctx0" brushRef="#br0" timeOffset="85837.2804">17887 7425 356,'5'-3'5,"2"-1"-11,4 0 7,4-2 12,4 0-9,5-2-7,4 1-33,-2-1-33,3 2-68</inkml:trace>
  <inkml:trace contextRef="#ctx0" brushRef="#br0" timeOffset="86244.5225">18413 7417 250,'0'12'-7,"-3"7"-17,-4 5 32,-4 6 19,-2 1-2,-1 0-12,-3-3 4,3-4-2,4-6 0,5-6-8,2-4-5,2-5-2,1-3 1,0-2 5,4-5 2,1-5-6,3-4-4,1-4-8,1-1 3,-2-2 5,1-1 3,0-4 0,1 1 0,-1 2 0,-2 3 11,0 5 0,-4 6 5,1 5-4,-1 4-6,-1 2 0,1 0 2,2 4-4,2 4 1,4 3 1,-1 5-1,2 3 1,-2-1-4,0 2-3,-1 1 1,-1 0-6,3 0-31,0-2-26,1-5-73</inkml:trace>
  <inkml:trace contextRef="#ctx0" brushRef="#br0" timeOffset="86558.0111">18914 7377 306,'-1'0'10,"1"1"-9,0 4-9,2 5 16,2 3 15,2 2-12,1 3 1,2 0-7,1 0-3,2 0-2,1-1-6,1 0-18,2-5-23,0-3-12,0-5-52</inkml:trace>
  <inkml:trace contextRef="#ctx0" brushRef="#br0" timeOffset="86772.8631">19116 7423 281,'-3'-3'8,"-1"3"0,1 1-10,-1 5 13,-1 5 8,-2 3-2,0 4-3,-1 4-5,-2 5 2,0 0-7,0 4 0,2-1-3,0-5-10,2-3-11,3-4-4,2-3-19,1-4-46,1-4-111</inkml:trace>
  <inkml:trace contextRef="#ctx0" brushRef="#br0" timeOffset="86989.6684">19247 7525 356,'3'-1'4,"1"-2"-23,5 2 12,4-2 12,4 0-2,2-1-2,2 1-1,-2 0 0,-2 2-4,-1 0-30,-3 1-49,-5 0-113</inkml:trace>
  <inkml:trace contextRef="#ctx0" brushRef="#br0" timeOffset="87156.667">19289 7615 23,'-6'2'249,"5"-1"-240,1 1-22,5-2 18,4 0 14,4-3-8,6-1-14,3-2-13,0-2-18,3-1-81</inkml:trace>
  <inkml:trace contextRef="#ctx0" brushRef="#br0" timeOffset="87396.9105">19704 7363 293,'0'-3'2,"0"3"1,0 3-1,0 6 9,-1 6 12,-3 4-1,0 3 2,-2 0 1,-1 2-8,1-1-7,1 1-3,3 1-4,2-2 0,0-2-2,2-1-7,0-2-21,0-3-26,-1-1-60</inkml:trace>
  <inkml:trace contextRef="#ctx0" brushRef="#br0" timeOffset="88301.2421">17361 8192 17,'2'0'141,"0"0"-105,0 0-30,1 0 26,2 1 10,2 2-15,3 1-7,2 4-7,2 4-3,0 4-3,-2 2-3,2 4-2,-1 2-4,-2-4-19,-1-3-9,1-6-7,0-3-8,0-6-33</inkml:trace>
  <inkml:trace contextRef="#ctx0" brushRef="#br0" timeOffset="88524.8836">17602 8189 307,'-4'0'7,"0"3"-5,-2 5-4,0 4 15,-1 5 2,1 4-4,-1 5 1,0 3-1,-2 1-1,0 0-5,2-2-5,-1-3-6,2-5-23,2-5-13,4-5-8,0-6-21,4-4-45</inkml:trace>
  <inkml:trace contextRef="#ctx0" brushRef="#br0" timeOffset="88763.174">17739 8271 310,'0'-3'13,"2"1"6,1 0-11,3 1 20,4-2-12,5 0-8,5-1-5,3 0-4,3 0 2,-1 1-2,-1 1-9,-1 2-23,-3 0-25,-2 1-2,-3 1-17,-5 1-89</inkml:trace>
  <inkml:trace contextRef="#ctx0" brushRef="#br0" timeOffset="88944.8216">17807 8375 269,'-1'1'4,"1"2"-17,4-1 13,3-2 19,6 0-6,5-1-3,2-4-5,4 0-6,2-2-6,0 1-39,2-3-83</inkml:trace>
  <inkml:trace contextRef="#ctx0" brushRef="#br0" timeOffset="89206.5504">18296 8083 260,'0'0'37,"0"3"-27,0 6-18,0 6 13,0 7 22,3 3-1,1 3-11,1 0-3,-1 2-5,-1-1-2,-1 0-5,0-1-11,-2 0-48,0-7-65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8-29T18:50:56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20044 4175 56,'2'1'32,"-2"-1"-26,1-1 29,-1-1 16,0-1-11,1 1-13,-1 1-2,0 1-4,0 0-8,0 2-3,1 4 0,1 5 3,-2 5 2,0 5-1,-4 3-6,-3 3 0,-1 1-2,-2-2-4,3-2-1,2-6-2,4-3-9,1-5-17,6-6-21,1-3-22,1-2-64</inkml:trace>
  <inkml:trace contextRef="#ctx0" brushRef="#br0" timeOffset="641.6261">20385 4024 25,'0'-6'10,"0"-2"-17,0-1 2,0-1 6,0-1 0,-1 3 2,-2 1 12,-1 4 12,0 1 3,-1 1-20,1 0 0,-2 1-7,0 0 9,-1 0-3,0 1 3,2 0 0,2 1 1,0 1 0,0-1-9,0 1 1,1 1-1,-1-3 4,-1 5-1,-2 0 2,-1 2-3,0 0-3,-3-2 1,2 0-1,1-2 1,2 0-1,3 0 1,0-3-5,2 1 2,0 0-1,0-2 0,0 1 0,1-1 1,2 0-1,1-3-1,1-1-7,2 0-6,0-1 0,2 1-7,-1 0 3,2-2 7,-2 3 6,-1-1 6,-2 0 0,-3 3 2,0-1 7,-2 1 11,-3 1 5,-2 4-13,-5 4-15,-5 8-31,-6 13-60</inkml:trace>
  <inkml:trace contextRef="#ctx0" brushRef="#br0" timeOffset="963.9041">19917 4424 269,'13'-20'9,"8"-6"-8,5-7 22,3-3 21,4-4-12,-3 4-7,-4 8-5,-10 13-4,-10 13-11,-10 13-10,-13 14 2,-10 14 4,-7 8-1,-2 0-1,4-5-6,6-12 7,12-12 0,9-13 2,5-8-1,8-13 6,6-8 0,9-8 12,8-6 6,8-6-4,11-7-6,3 0-7,3 0-2,-6 8-5,-9 12-3,-15 12-9,-12 11-20,-12 11-42,-6 11-87</inkml:trace>
  <inkml:trace contextRef="#ctx0" brushRef="#br0" timeOffset="1925.8551">1919 4196 202,'-2'-5'-1,"1"2"-5,1 3 32,0 0 25,0 0-23,0 3-16,1 7 6,1 5 22,-2 5-6,0 7 0,-2 3-10,-6-1-12,-2 2-3,-2-4-6,2-3 0,2-2-4,3-7-8,4-5-31,2-3-44,4-7-64</inkml:trace>
  <inkml:trace contextRef="#ctx0" brushRef="#br0" timeOffset="2065.509">2064 4076 144,'-1'-9'-56</inkml:trace>
  <inkml:trace contextRef="#ctx0" brushRef="#br0" timeOffset="2480.5639">2177 4035 139,'0'-5'2,"4"-1"7,-1 0 33,2-3 12,4-3-24,-1-5-17,5-2-9,-2-2-4,1-2 0,-4 1 4,-5 0-9,-1 2-2,-2 5 5,-4 2 4,0 5 6,0 5 11,-2 3 3,-2 10-18,-6 7-6,1 9 6,1 9 1,2 10 4,3 10 3,4 7 4,3 4 6,0 3 3,8-4 6,2 1-11,-1-3-5,-3-3-9,-2-6-4,-2-4 0,-2-6-2,-1-3-6,-2-5-13,0-6-27,0-8-40,-1-10-101</inkml:trace>
  <inkml:trace contextRef="#ctx0" brushRef="#br0" timeOffset="2641.7029">2075 4490 462,'0'-1'-17,"0"0"17,7-3-11,9-2 9,5-4 3,10-2-3,10-2-58,4-2-46,6-2-72</inkml:trace>
  <inkml:trace contextRef="#ctx0" brushRef="#br0" timeOffset="3572.4027">2981 4555 259,'0'-6'5,"0"2"-26,0 1 19,0 1 16,0-2-8,0 4-6,0-1 1,0 1 1,0 0-2,2 0 0,3 0 0,5 0 3,9 0 7,10 0-1,9-1-3,8-3-6,8-1 3,5 2 2,5-1-1,3 3 3,1-1 0,-2 0-7,-1-1 0,-2-1 1,-8 1-3,-4 1-5,-9 0-13,-9-1-14,-10 0-21,-10 1-47</inkml:trace>
  <inkml:trace contextRef="#ctx0" brushRef="#br0" timeOffset="3785.3016">3641 4430 253,'5'0'5,"1"3"-6,3 5-3,3 1 5,-1 2 18,4 4 0,-2-1 0,1 2 2,-1 3 2,-4 1-17,-2 0-7,-5 2-31,-2 0-24,-8 0-26,-9 2-91</inkml:trace>
  <inkml:trace contextRef="#ctx0" brushRef="#br0" timeOffset="4389.817">3025 6753 371,'-2'-2'9,"0"2"-12,0 4-11,0 8 10,0 7 6,2 10 8,1 9 7,4 9 4,2 8 2,0 1-8,0 1-4,1-4-9,2-6-2,-3-5-1,-2-6-14,0-6-24,-3-7-40,0-7-42</inkml:trace>
  <inkml:trace contextRef="#ctx0" brushRef="#br0" timeOffset="4966.9875">2900 6967 215,'-2'-4'0,"2"2"12,6 1-10,7 1 12,6 0 5,8 0-9,4 0-7,5-1-3,-1-4 1,1-3-12,-2-3-25,-3-2-38,-1-2-21,-4-2 36,-5-2 58,-1 0 25,-4 1-5,-4-1 27,-2 2-8,-5 4 6,-1 0 4,-1 6-6,-3 5 3,0 2-3,0 1-20,-1 10-24,-3 7 3,1 9 4,2 7 10,1 7 5,0 2-6,0 1-7,0-1-5,1-4 2,0-6-1,1-3-3,0-8 0,0-4-5,0-7-5,0-5 2,1-5 3,-1-2 3,2-6 4,4-6-2,2-5 0,1-6 0,2-6 0,1-3 0,2 3 0,2 5-1,0 10 1,1 6 1,-4 6 7,-4 4-2,-3 9-5,-3 4 2,-2 4-1,-3 4 3,0 3-3,-3 1 0,0-2-2,1-2-1,2-7-11,2-4-18,5-6-14,6-4-36,3-3-56</inkml:trace>
  <inkml:trace contextRef="#ctx0" brushRef="#br0" timeOffset="5270.7102">3729 7059 191,'5'-4'29,"-1"0"-27,2-1 3,2 1 2,2-3-3,1-1 5,1-2 2,1-4 0,0-1-2,-1-4-9,0-2-2,-4 0-10,-5 1 6,-3 3 3,-2 4 4,-6 7 4,-4 6 6,-4 7 6,-5 9 10,-3 5-7,-2 8-1,4 4-9,5 0-4,7-1-4,9-2-2,5-2-2,7-5 1,4-6-3,4-5 1,2-6-16,3-5-27,0-1-43,0-7-101</inkml:trace>
  <inkml:trace contextRef="#ctx0" brushRef="#br0" timeOffset="5611.5435">3901 6990 102,'-7'-8'60,"3"3"-28,2 2-11,2 3 25,0 2-20,4 6-22,3 3 7,2 4 4,-1 3-6,1 0-7,-2-1 0,-1-5-2,-1-1 0,1-7-2,1-3-3,-1-3-11,2-9 6,-1-3 10,2-4 1,-1-3 1,1-1 12,1 0 7,1-3 4,0 0-14,1 0-6,1 5-5,-2 7 3,0 9 8,-1 6 5,-1 11 2,-2 6-1,1 6 1,0 4-6,0 4-10,3 3 1,2 2-7,0 0-25,1-1-10,-1-1-65,-3-4-30</inkml:trace>
  <inkml:trace contextRef="#ctx0" brushRef="#br0" timeOffset="5867.4128">3297 7771 312,'0'4'-13,"11"-4"-39,13 0 12,11-4 43,12-4 23,12-3-5,13-6-11,15 0-7,18-2-3,14-2-5,13 3-9,13 2-5,10 1-47</inkml:trace>
  <inkml:trace contextRef="#ctx0" brushRef="#br0" timeOffset="16035.772">9322 8906 103,'0'-5'13,"1"3"-6,-1-1 3,0 0 23,0 1-7,-2 0-18,2-1-6,-3 3 5,2-1 5,-2 1 2,0 2-8,-4 2-7,-4 5 1,-2 2-3,-4 3 2,0 2 1,0-1 0,0 0 1,1-2-1,3 2 1,4-2-2,3-3 0,4 0 2,2-2-2,1-2 2,6-1-2,2 1 0,3 0 2,2-1 0,2-1 4,-1 0 3,1 2 4,0 4-4,-1 0 6,-1 2-5,-1 2-3,-4 1-5,-3 3 0,-4 3 1,-2 4 0,-4 0-2,-5 3 0,-3-2-2,-3-1-1,1-4 2,0-1 1,0-4 0,1-3 1,4-4-1,3-4 0,3-3 1,2-2-1,1 0-2,1-1-6,6-2 7,0 2-1,2 1 7,0 2 1,0 6-1,0 4 1,-1 4 3,-2 3-2,-1 1-3,0 3-2,0-1 0,-1-1-2,2-3 1,1-3 0,2-5 1,0-2-2,4-3 1,1-3-2,3-2-16,-1-2-25,2-3-28,2-1-85</inkml:trace>
  <inkml:trace contextRef="#ctx0" brushRef="#br0" timeOffset="19540.7894">9754 9146 23,'0'-2'161,"0"1"-132,0-2-19,0 3 27,0 0-5,0 0-19,3 3-13,2 2 2,3 3 11,3 3 9,2 1-6,0 2-8,1 0-4,0 0-3,0 0-3,0-3-16,-2-1-15,0-3-16,1-3-28,-2-2-77</inkml:trace>
  <inkml:trace contextRef="#ctx0" brushRef="#br0" timeOffset="19782.9862">10009 9133 172,'1'-5'47,"-1"3"-13,1 2 10,-1 5-20,0 3-5,0 7-2,0 5 1,-4 6 0,-3 6 0,-4 3-2,-2 2-7,0 0-5,0-3-1,1-3-2,2-6-1,4-6-4,3-6-13,3-5-12,0-4-17,4-4-21,0-1-23,1-6-67</inkml:trace>
  <inkml:trace contextRef="#ctx0" brushRef="#br0" timeOffset="20008.5808">10143 9248 281,'2'-1'9,"0"0"3,0 1 19,2 0 12,1 0-21,2-2-15,4 0-4,3-1-2,5 0 0,1-1-1,5 1 0,0 2-9,0 1-29,-1 1-19,-4 2-4,-4 3-45</inkml:trace>
  <inkml:trace contextRef="#ctx0" brushRef="#br0" timeOffset="20179.4858">10249 9345 264,'-6'1'19,"3"-1"-4,2 0-1,1 0 15,5 1-23,3 1-2,5-2 3,3-3-2,4-1-3,4-4-4,0-1-35,1-2-52,-2-2-124</inkml:trace>
  <inkml:trace contextRef="#ctx0" brushRef="#br0" timeOffset="20400.1974">10614 9075 335,'1'-4'5,"-1"2"4,1 2-8,0 4 12,2 5 3,1 6 2,-1 6-3,-1 4 0,-1 2-3,-1 3-6,-1 1-3,-2-4-4,-1-2-20,1-4-23,1-4-19,-1-6-9,3-5-45</inkml:trace>
  <inkml:trace contextRef="#ctx0" brushRef="#br0" timeOffset="20870.9186">10829 8936 378,'3'-13'-8,"2"3"14,3 0-12,2 3 6,2 3 3,4 1 2,4 2 1,2 1 2,4 2-2,-2 7 2,-2 5-2,-4 2 1,-7 5-4,-6 4-1,-5 1-1,-3 1 1,-9 2 0,-4 0-6,-1-1 1,-4 1-1,2-4 4,0-3 1,5-1 0,5-6-2,8 0 0,4-2 2,8-3-4,6 4-5,4 1 1,0 3 8,0 2-1,-1 1 0,-3 0 3,-1-2 0,-4 0 8,-2-2-5,-3-1 7,-5-3-5,-2-2 6,-3-2-8,-6-1 0,-2-2-1,-6 2-2,-3 0-4,-4 0-11,-3 1-21,-4-2-48,-1-5-83</inkml:trace>
  <inkml:trace contextRef="#ctx0" brushRef="#br0" timeOffset="23651.2988">12001 9039 128,'0'-1'10,"1"0"-7,-1 1-4,0 0 32,0 0 5,-1 0-8,0 0-13,0 1-1,-1 4 3,-4 6 2,0 3 2,-3 7-7,-5 4-3,-1 1-7,-4 1 0,-4-3-2,2-4-1,1-3-3,4-3-13,3-4-11,2-5-9,3-4-23,-1-1-90</inkml:trace>
  <inkml:trace contextRef="#ctx0" brushRef="#br0" timeOffset="23917.9105">11813 9057 255,'5'-7'6,"0"0"5,-2 4-8,-1 2 27,1 1-4,-2 0-8,4 2-8,-1 4 1,2 3 3,2 4-2,2 4-1,2 6 1,2 1-2,2 0 0,3 1-3,1-4-3,1-1-2,2-2-2,-3-4-2,-1-3-12,-2-1-18,-3-1-25,1-3-20,-2-3-6,-1-3-74</inkml:trace>
  <inkml:trace contextRef="#ctx0" brushRef="#br0" timeOffset="24131.786">12286 9150 260,'2'-2'26,"2"-2"-13,1 3 11,2-3 14,3 1-18,4-1-7,3 1-1,6-1-5,-2 0-6,0 3-2,-2 1-35,-3 1-48,0 4 5,-5 1-102</inkml:trace>
  <inkml:trace contextRef="#ctx0" brushRef="#br0" timeOffset="24322.223">12341 9238 286,'-16'7'17,"5"-1"-6,5-1-11,5-1 20,1-1-4,3 0-5,6 0-3,5-1 0,4-2-5,5-1-2,3-6-18,3 0-34,1-3-52,-2 1-74</inkml:trace>
  <inkml:trace contextRef="#ctx0" brushRef="#br0" timeOffset="24782.2016">12981 8969 145,'-6'-2'38,"-1"-1"-37,1 2-6,0-1 9,-1 2 11,1-1 6,-3 1-5,-1 0-1,2 1-3,-1 3 0,2 2 6,1 3-7,5 0-8,1 3 1,4-1 1,5-1 3,4 1 2,4-1 3,3-2-3,3 2-3,0-2-4,-2 5 3,-3 1-2,-5 1 2,-6 4-4,-3 0-1,-4 0 2,-1-1-1,-4-3-2,0-3 1,0-3 1,-1-3-1,-1-1-1,-4 0-10,-2-3-13,-3-1-17,-1-1-11,-3-5-23,2-3-99</inkml:trace>
  <inkml:trace contextRef="#ctx0" brushRef="#br0" timeOffset="24992.1705">12986 8971 297,'3'-7'14,"3"-1"1,-1 1-13,3 1 10,0 2-2,-3 1-6,3 2-3,1-2-2,2 3 1,4 0-5,4-2-29,2 1-36,0-3-86</inkml:trace>
  <inkml:trace contextRef="#ctx0" brushRef="#br0" timeOffset="25398.4362">13894 8713 183,'-5'-9'21,"1"2"4,-2 3-4,-1 1 12,-3 3-24,-4 6-13,-3 7-2,-4 9 2,-3 10 4,1 8 1,-3 11 5,3 6 9,2 2-4,5-1-5,6-5-3,9-5-3,6-6 4,7-7-1,6-4 5,3-5-2,2-5-5,2-3 0,1-3-8,1-5-8,0-3-36,0-7-67</inkml:trace>
  <inkml:trace contextRef="#ctx0" brushRef="#br0" timeOffset="25755.8718">14414 8840 24,'-3'-1'131,"0"1"-128,-2 5-3,-1 6 21,-2 6 11,-2 7-8,-3 5-5,0 2 10,-3-1-6,-2-1-8,0-5-6,1-4-7,2-3-3,-1-5-20,2-2-38,1-4-41,0-4-44</inkml:trace>
  <inkml:trace contextRef="#ctx0" brushRef="#br0" timeOffset="26766.6527">13943 8684 149,'-4'-4'33,"-3"0"-7,-2 3 3,-4 0-1,-4 1-20,-4 0-3,-3 0 2,0 2 5,0 2 1,3 2-3,0 1-2,1 5-1,-1 5 1,-3 7-4,-5 6-4,-4 5-1,0 4 1,2 1-3,9-4 0,6-5 2,11-5 1,6-3 0,7-6-1,4 1 2,2-2 5,3-2 2,6 0 8,2-2 0,3 2 3,-3 3-4,-4 1-5,-4 2-8,-6 0-2,-6 0 0,-2-1 1,-3-1 0,-3-1 2,-1 1-2,-3-2 0,-3 0-1,-3-3-6,-1 0 3,0-3 3,1-3 0,4-2 0,1-5 0,5-1-2,3-6-6,1-3-4,7-1 10,2-2 0,3-1 1,2 4 1,2 0 3,2 4 10,-1 1-1,-1 2 3,-2 3-4,-5 1-9,-3 5-2,-1 1 0,-3 5 1,-1 5-1,-2 1 1,0 6 1,-1 2-1,1 1 0,4-1 0,7-4 0,5-5-1,5-3-1,4-7-12,1-5-42,2-2-78</inkml:trace>
  <inkml:trace contextRef="#ctx0" brushRef="#br0" timeOffset="28727.6656">14223 8926 59,'0'-1'37,"0"-1"-9,0 0 9,0 0-7,0 2-7,0-1-1,1 1-4,-1 0-8,1 0-6,-1 0-2,1 0-1,0 1-3,-1-1 3,3 0-2,-1 0 0,3 0 1,-2 0 1,1 0-1,-2 0 0,-1 0 0,-1 0 0,0 0 1,0-1-1,0 1 1,0 0-1,0 0 1,0 0-1,1 0 0,-1 0-1,1 0 1,-1 0 0,0 0-1,1 0 1,-1 0 1,1 0-1,-1 0 0,0 0 0,1 0 0,-1 0 1,0 0 0,0 0 0,1 0 4,-1 1-3,0-1-1,0 0-1,-1 0 0,1 0-7,-3 2-17,2 1-20,1-1-14,0 0-18,-1-1 3</inkml:trace>
  <inkml:trace contextRef="#ctx0" brushRef="#br0" timeOffset="29203.2698">14182 8893 11,'0'1'62,"0"-1"-28,-2 0 10,2 0 5,0 0-23,0 2-10,2 3-8,4 7 17,5 1 0,4 4 5,2 3-11,4 0-5,1 3-5,2-3-6,3 2-2,0-2-1,-2 0 0,-2-2-7,-3-1-20,-2-2-12,-3-3 1,-4-1-10,-3-2-23,-4-4-67</inkml:trace>
  <inkml:trace contextRef="#ctx0" brushRef="#br0" timeOffset="29474.7646">14655 9044 257,'-4'-2'8,"0"1"-3,3 1 17,1 0 1,5 0-17,2 0-2,9 2 10,5-2 4,4 0-5,6-3-5,0-1-5,1 0-3,-1 0-3,-3 0-1,-1 1-14,-3 0-31,-6-1-10,-5-2-66</inkml:trace>
  <inkml:trace contextRef="#ctx0" brushRef="#br0" timeOffset="29691.5698">14820 8939 315,'-2'2'15,"0"0"-1,0 3-13,0 3 30,-1 3-3,1 4-9,2 3-3,0 0-7,2 3-5,1-2-1,1-2-8,3 0-16,1-4-17,2-2-29,0-2-35,1-6-97</inkml:trace>
  <inkml:trace contextRef="#ctx0" brushRef="#br0" timeOffset="29906.4218">15160 8913 404,'0'0'0,"0"0"-14,0 1-6,2 7 15,0 2 8,2 5-2,3 2 0,2-2-1,3-1-1,5-3-35,3-3-39,3-5-32</inkml:trace>
  <inkml:trace contextRef="#ctx0" brushRef="#br0" timeOffset="30115.4141">15390 8891 126,'1'-12'28,"0"5"27,0 4 12,-1 3-3,0 7-41,-4 8-20,-3 4 2,-1 7 5,-1 2 5,-1 2 0,0 5-3,-1 1-3,-1-1-7,2-3 1,-1-6-4,3-4-24,1-6-20,-1-3-7,4-4-82</inkml:trace>
  <inkml:trace contextRef="#ctx0" brushRef="#br0" timeOffset="30410.3474">15610 8915 272,'10'-4'11,"3"1"-8,-1 1 28,-1 0 0,0-1-16,1 2-13,-1-3 1,2 0-3,4 0-2,3 0-9,0-1-18,-1 2-18,-3 2-15,-5 1-26,-6 1-35</inkml:trace>
  <inkml:trace contextRef="#ctx0" brushRef="#br0" timeOffset="30578.3225">15612 9006 10,'-10'4'283,"4"-2"-259,4 1-23,2 0-1,6 1 10,5 0-3,5-2-2,5-1-3,4-1-3,3-4-27,5-2-64</inkml:trace>
  <inkml:trace contextRef="#ctx0" brushRef="#br0" timeOffset="30966.0328">16344 8726 89,'0'-6'132,"-3"2"-103,0 0-14,-3 3 29,-2 0-13,-3 1-15,-3 3-8,-2 6 4,-2 8-4,-5 8 2,-1 7 4,-3 8 1,1 5 0,4-1-4,8-1-3,9-5-3,6-6-3,11-5-1,6-4 0,7-5 2,1-8 0,1-2-1,0-7 4,-4-5-4,-4-4 2,-4-4-3,-5-2 2,-5 0-2,-4 0-2,-3 1-2,-8 1-7,-6 0-2,-4 4-1,-6 4-14,-2 4-12,-3 3-19,-2 3-16,-3 3-62</inkml:trace>
  <inkml:trace contextRef="#ctx0" brushRef="#br0" timeOffset="31561.7588">16653 8451 270,'0'-4'-2,"2"2"4,5 2-7,6 1 9,4 4 20,4 2 4,3 3-5,1 2-6,-1 3-1,-2 3-2,-3 1-1,-5 0 1,-7 2-8,-4 2-4,-6 0 1,-7 3 0,-6 1-3,-5 0 1,-1 1-2,0-3 0,2 0 1,9-4 1,6-3-1,6-2-2,7-3-5,5 0-14,2-2 3,3 1 15,2-1 6,-1 1-1,0 1 2,0 1 11,-4 1 0,-1 1-1,0 1 4,-3 2-2,-1 1-4,0 1-2,0 0 1,0 1 4,-1-3 3,-2 0-2,-3 0-3,-3-3-9,-4-1 1,-8-1-3,-11-3-1,-11-1-15,-11 0-25,-12 0-17,-17-2-62</inkml:trace>
  <inkml:trace contextRef="#ctx0" brushRef="#br0" timeOffset="41245.7243">5225 9164 46,'2'-3'33,"0"-1"-21,1 1 10,-2 0 13,1 1-7,1-3-6,-2 1 4,0 2-1,-1-2-12,0 3-3,-6 1-7,-5 5-19,-5 5-22,-6 3 8,-3 1 17,-3 4 12,4 2 2,1-1-2,8 3 1,5-5-1,6-2 3,5-1-4,9-3 3,7-2-1,4 0 0,1 0-1,0-2 4,-1 1 9,-4 3-2,-3 0-4,-3 3-7,-4 4 3,-5 3-1,-2 3-1,-6 3 4,-3 1-4,-3-1 2,1-1-2,-3-3 3,1-2 15,2-2-3,0 1-7,2-1 0,4 0-3,3-4 1,3-1 6,7-2-2,4 0-1,2 2-1,2-2 3,0 2 3,0-3-2,1 0-5,-2 0-5,-1 0-2,-2-3-8,-1 2-32,-1-3-43,1-5-53</inkml:trace>
  <inkml:trace contextRef="#ctx0" brushRef="#br0" timeOffset="42319.0077">5548 9369 128,'0'-1'16,"0"1"5,0 1-14,1 5 14,2 3 15,1 4 0,0 3-15,2 0-7,0 1-1,2-2-7,0-2-5,2 1 0,0-2-1,3 2-5,0-3-7,-1 0-4,2-4-3,-2-3-14,0-3-29,-1-1-79</inkml:trace>
  <inkml:trace contextRef="#ctx0" brushRef="#br0" timeOffset="42544.6023">5792 9379 218,'-1'-3'26,"-1"2"-6,0 1 8,-1 2 1,-2 5-14,-3 6-4,1 6-2,-4 8 1,0 7 4,0 2-3,0 0-8,0 1-1,3-2-1,2-2-2,2-4-7,4-4-15,0-6-7,1-7-19,5-3-34,2-9-26</inkml:trace>
  <inkml:trace contextRef="#ctx0" brushRef="#br0" timeOffset="42796.5651">5924 9450 290,'0'-1'16,"0"0"-4,0 1-4,0 0 9,0 0 1,2 0-13,2 0-3,2 0-1,4 2-1,0 0-1,1 0-10,2 1-16,-1-2-11,0 0-18,2 1 0,1-2-18,-1 2-12</inkml:trace>
  <inkml:trace contextRef="#ctx0" brushRef="#br0" timeOffset="43261.4268">5972 9606 192,'5'0'-2,"2"0"0,1-2 9,1 0 36,0 0-23,1 1-14,0-2-6,2 0 1,-1 0-7,-1 0-35,0-1-74</inkml:trace>
  <inkml:trace contextRef="#ctx0" brushRef="#br0" timeOffset="43535.8513">6284 9343 278,'0'0'8,"-2"0"12,1 4-17,1 7 5,0 4 15,0 3 0,1 4-7,3 3-5,1 1 0,0 4-7,0-2 0,2 0-4,1-3-6,0-1-27,0-5-16,1 0-57,-3-4-76</inkml:trace>
  <inkml:trace contextRef="#ctx0" brushRef="#br0" timeOffset="44064.1919">6630 9381 174,'-1'1'41,"0"8"-63,0 4-26,-1 8 52,-1 8 15,-1 6 1,-2 2-6,-2 1 5,1-2 4,-2-7-17,2-5-6,2-8 1,2-6 1,2-6-2,1-4 0,1-4 7,3-6 0,0-6 0,3-4-2,0-6-5,1-4 2,0-4-1,-2-6-2,2-1-7,-1 2 6,1 8 2,0 10 1,-1 9 4,-1 6 7,-2 5 5,1 1-6,2 6 4,1 5 1,1 6 4,0 5-6,0 3-4,1 3-1,-3 4-2,3-2 1,-2-3-4,1 0-2,0-4 0,0-3-2,1-2-1,-2-3-19,2-4-34,1-2-74</inkml:trace>
  <inkml:trace contextRef="#ctx0" brushRef="#br0" timeOffset="46420.7277">7018 9334 12,'0'0'26,"0"0"-3,0 0 0,0-1 3,0 0 2,0 1-8,0-1-13,0 1-7,0 0-6,0 0-4,0 0 0,0 0 8,0 1 2,0-1 1,0 0-1,0 0 1,0 0 6,-1 0 0,0 0 5,0 0-7,1-1 0,-1 1-1,0 0 4,0 0-1,1 0-3,0 0 2,0 0-3,0 0 3,0 0-1,0 0-1,0 0 2,0 0 1,0 0 3,0 0 0,0 0-3,0 0 0,0 0-2,0 0 0,0 0 2,0 0-4,0-1-2,3 1-2,4-1 2,3 1-1,1 0 3,4 0 3,2 0-5,1 0 3,1 1 1,1 0 1,-2-1 2,0 2-3,-2 0-2,-2 1-2,-2 0 0,-3 2-1,-3 0 1,0 1-1,-5 1-1,0 3 2,-1 2 0,-4 3-1,-4 3 1,-3 2 1,-2 4-2,-4 2 1,0 0-1,0 1 0,0-3 1,0-4-1,5-2 2,3-6-2,4-4 0,3-3-1,2-1-1,0-2 1,6-1 1,2 0 1,5-1 0,3 1 0,3 1-2,-2-1 1,0 2-1,0-1 2,-3 1-1,0-2 0,0 1-5,-2-1-15,1-1-10,-3 0-19,-1 0-12,-2-4-33</inkml:trace>
  <inkml:trace contextRef="#ctx0" brushRef="#br0" timeOffset="46708.8248">7086 9475 11,'-8'-4'166,"3"0"-137,2 0-26,0 0 10,2 1 13,1 0-7,0 1-7,4 1-1,1 0-2,2 0-1,5 0 3,1 0-1,3 1-3,5 0-7,1-2 1,3 2-1,2-3-1,1 0-16,0-2-25,-1 1-44,0 0-57</inkml:trace>
  <inkml:trace contextRef="#ctx0" brushRef="#br0" timeOffset="46913.9108">7473 9440 205,'-2'3'15,"2"-2"-15,0 3 15,5-1 14,2 0-21,2 0-1,3-1 0,2-2-3,0 0-2,0-1-2,-1 0-33,-2 1-49,-3 0-49</inkml:trace>
  <inkml:trace contextRef="#ctx0" brushRef="#br0" timeOffset="47100.4413">7473 9559 237,'-4'1'33,"1"-1"-27,3 0-1,0 0 5,5 0-8,4 0 3,2 0 4,4-3-3,3 0-3,0-4-2,1 2-26,-1-3-66,-3-1-68</inkml:trace>
  <inkml:trace contextRef="#ctx0" brushRef="#br0" timeOffset="48208.8824">7650 9225 17,'-1'-2'38,"1"-3"7,-1 1-16,0-1-3,0 0-1,1 1-2,0 1-6,0 2-2,0-1-3,0 1-1,0-1 3,3 0 1,0 0-3,2-1-2,2 0 1,4 0-1,1 0-4,2 1 1,0 1-2,0 1-4,-2 1 1,-1 5-2,-4 0-1,0 3 1,-3 4-1,-4 3 2,0 4-1,-5-2-4,-3 0-2,0-1 1,1-2 5,1-4 0,4 1 0,1-4-1,1 1 1,2-2-1,2-1 1,-1-1 0,2 0 0,0-2 0,2 1 1,0 1 0,2 1-2,-1-1 2,-1 4 2,0-1-2,0 3-1,-2-2 2,-1 1 0,-1 0 4,0-1 1,-1-1 5,0 1 0,-2-1-2,0 0-4,0 2-3,-2 1 0,-6-1 0,-1 0-4,-3 0-4,0-2-6,-1-1-16,1-1-25,0-3-52,1 1-86</inkml:trace>
  <inkml:trace contextRef="#ctx0" brushRef="#br0" timeOffset="48865.1575">7857 9036 109,'1'-8'4,"0"2"-7,-1 1 7,0-1 6,0 2 18,0 0-10,0 1 2,1 1-2,0 0 6,2 2 0,0 0-8,3 0-2,3 0-3,2 2 1,4 2 2,1 4-2,-1 2-1,1 5 0,-1 5 2,-4 4-6,-4 5-3,-5 4 0,-2 2-1,-8 0-2,-2-2-2,-2-2-2,1-4 2,5-3 1,5-2 0,1-1-3,6-1 1,2-1 2,-1-2-1,3-3 2,-1-3-2,1 0 2,2-1-2,-1-1 2,-1 0-1,-3 2 0,-1 0 0,-2 0 1,0-1 3,-1 0 3,-1-2 7,-1 1-1,-1-2-2,0 2 0,-3-1-1,-3 0-4,0 1-3,-5 0-3,-2-1 0,-3 0-7,0 1-6,-1-2-12,0-2-26,0-1-55,1-4-125</inkml:trace>
  <inkml:trace contextRef="#ctx0" brushRef="#br0" timeOffset="49384.7088">8442 9352 188,'0'0'34,"0"0"-27,-1 2 1,-1 1 0,0 1 3,0 0 0,-2 0 0,0 2-3,0-3 6,-1 0 4,5-2-2,-2-1 0,2 1-3,2 0-11,3 1-1,5 1 3,6 0-2,4 1 1,5 1-1,2 0-3,3 1 2,0-2 1,2 1 0,1-3 3,1-2-3,-2 0 0,-2-1-2,-3-2-1,-5 0-23,-2 0-13,-3 0-13,-5 0-12,-3 0-26</inkml:trace>
  <inkml:trace contextRef="#ctx0" brushRef="#br0" timeOffset="49706.0102">8727 9197 149,'-4'-3'5,"2"2"10,2 0 26,0 0 7,0 1-20,0-1-16,0 1 1,2 0-5,2 0-3,1 0-5,-1 0 1,1 0 0,-2 0 1,-2 0-2,1 0 0,-1 0 2,-1 0-2,-3 3-5,-4 3-62,-2-1-168</inkml:trace>
  <inkml:trace contextRef="#ctx0" brushRef="#br0" timeOffset="50064.4223">8562 9508 83,'1'0'163,"-1"0"-112,0 0-49,0 0-1,0 0 6,0 1 7,0 0-7,2 0-2,0 1 0,3-2 1,5 1 0,5 0 3,6-1-4,3 0-1,2-4-2,3-1-2,-1 0 1,1 0-2,-4 2-13,-1 0-22,-5 1-9,-3 0-10,-2-2-33</inkml:trace>
  <inkml:trace contextRef="#ctx0" brushRef="#br0" timeOffset="50516.5882">8829 9270 249,'-4'-7'9,"2"3"-9,1 1 21,0 2 21,1 1-13,0 0-9,0 0-6,0 0-2,3 1-4,3 2-4,6 2-1,2 4 1,4 2 0,1 1 0,2 2-3,-1-1 0,-1 1 1,1 0 1,-3-1-1,-1-1-2,-4 0 1,-4-2 0,-2-1-1,-3-2 2,-1-2-1,-1 1 1,0-2 1,1 3 0,-2-1 4,0 2-1,0 0-2,-1 3 3,-4 4 3,-3 0-2,-3 4 1,-7 0 0,-2 4 0,-6 0 3,-5 2-10,-3 1-1,-4 1-10,-5 1-63,-4-3-172</inkml:trace>
  <inkml:trace contextRef="#ctx0" brushRef="#br0" timeOffset="57208.2513">8881 9311 251,'-4'0'13,"-5"4"-16,-7 4 0,-6 5 15,-7 8 10,-6 8-2,-2 6 11,-2 10-4,3 3-5,2 1-9,6-2-5,6-9-2,7-5-6,9-10 5,6-6-4,10-5 3,11-5-3,10-4 5,13-6 2,8-8 0,2-8 2,-2-2 0,-6-5 11,-13-2-1,-8-3-2,-13-6-2,-11-1-6,-12-5-4,-14-1-5,-10 3-1,-13 7-2,-11 10 1,-10 12 1,-8 12-3,-6 9 1,-1 14 1,0 7-3,-1 4 0,5 3 0,11-1 1,16-2 3,20-3-2,23-4-1,16-5-2,20-5-3,16-6 3,9-5 4,7-6 1,-4-10 0,-10-8-1,-13-4 1,-19-10 3,-20-2 2,-29-5 0,-26-4-5,-35 3-2,-27 4-2,-20 6 4,-18 8 0,-14 9 0,-1 10-1,-6 10 0,-3 14 0,8 8-2,7 1 0,9 2 4,15-3-2,17-2 2,17-4-2,22-2 2,24-7-1,24-5-1,22-8 1,20-6 3,22-8-6,23-7-1,26-3 1,20-2 2,15 0-1,8 0 2,-4 1 0,-6-2-2,-18-4 3,-15-3-1,-28 1 2,-30 1 1,-29 1 4,-34 2-5,-28 1-4,-27 5-6,-26 8-1,-15 11 5,-7 14 3,0 15 0,3 15-2,8 11 3,12 6-1,18 4 0,21 0 1,21-1 0,24-5 0,25-6 0,32-13 1,31-11-1,30-16 3,27-14 0,25-17 3,23-13-5,8-12 1,11-6-1,2-4 0,-8 1 1,-6 2 1,-16 8 0,-20 4-2,-23 6-1,-25 6 1,-28 8 0,-28 6 1,-27 7 4,-32 8-3,-27 6-9,-25 16 2,-20 14 2,-18 19 2,-6 12-1,7 7 1,13 1 0,23-10 0,23-3 1,25-10-2,26-8 0,33-9-3,32-11 0,31-10 2,27-14 4,31-11 0,30-11 0,16-10 0,19-8 1,8-2-3,-9-6 0,-1-2 2,-12-4-1,-27-1 1,-19 3-2,-25 1 1,-28 8 0,-24 4-2,-21 5-5,-22 11-6,-21 10 1,-28 11 4,-21 11-10,-28 16 10,-26 20 4,-18 16 4,-13 15 0,6 5 0,16-6 2,26-13 5,32-20 4,28-17-1,31-15-7,28-10-8,24-13 8,25-13-1,24-16 1,20-17-5,19-13-7,-2-6 2,-12-2 0,-25 3 5,-33 9 2,-31 11 0,-29 14 2,-26 18 3,-30 22 8,-29 18-13,-34 25-3,-22 23-3,-13 22-13,1 14-13,13 7-15,16-4-40,18-9-163</inkml:trace>
  <inkml:trace contextRef="#ctx0" brushRef="#br0" timeOffset="59852.8842">2103 8848 29,'0'-4'20,"1"1"-14,-1 1 24,0-1 21,1 2-16,-1 0-16,0 1-5,0 0 4,0 0 10,0 0-4,-1 0-6,-2-1-3,0 1-6,-3 0-4,-5 2-6,-3 6 2,-5 3-3,-1 4-1,-2 4 1,4-2 2,5-4-1,8-2 1,5-6-1,9-2-5,7-1 6,6 0 4,3-2 2,0 1 1,-2 1 0,-5 3 2,-6 2 2,-3 2-4,-5 4-5,-1 1 0,-3 3 0,-6 2-1,-3 0 3,-3 2-3,-1 0 0,-2 0-1,-2 0 2,1-1 2,3-4 6,2-1-6,6 3-3,5-2 0,3 4 3,7 0-2,1-6 4,2 0 0,1 0-1,-1-1-1,0-2-5,0 3 1,-1-3-52,-1-1-110</inkml:trace>
  <inkml:trace contextRef="#ctx0" brushRef="#br0" timeOffset="60521.8552">2335 8944 255,'1'0'50,"0"1"-44,1 3-13,3 4 7,1 4 24,4 2-5,-1 2-13,2-1-5,0-3 1,0-1-2,3-2 0,2-1-3,2-3-25,-1-1-14,0-4-53,-3 0-59</inkml:trace>
  <inkml:trace contextRef="#ctx0" brushRef="#br0" timeOffset="60720.1049">2559 8951 251,'-3'-5'41,"1"3"1,1 1-7,1 2 1,-3 6-28,1 4-5,-3 7 0,1 4 7,-2 2-1,1 4-4,-1 1-3,1 1-1,0 0-6,1-5-20,4-3-28,2-6-35,3-5-45</inkml:trace>
  <inkml:trace contextRef="#ctx0" brushRef="#br0" timeOffset="60916.4015">2744 9014 419,'1'-3'6,"0"-1"1,4 4-12,1-1 3,4-1 2,3-1 1,5-2-3,2 2-20,1-2-24,1 2-33,-2 2-106</inkml:trace>
  <inkml:trace contextRef="#ctx0" brushRef="#br0" timeOffset="61088.2831">2795 9164 391,'-6'2'6,"3"-1"-6,3-1-4,0 1 7,1-1-3,6 0 1,6 0 1,3-5-7,7-1-19,-1-2-54,1-3-139</inkml:trace>
  <inkml:trace contextRef="#ctx0" brushRef="#br0" timeOffset="61276.7669">3030 8981 409,'-2'-5'14,"2"5"-10,0 0-6,1 5-2,2 4 6,1 8-2,1 1 1,0 5 0,1 1-1,-2-1-4,0 0-26,-3-2-47,0-4-92</inkml:trace>
  <inkml:trace contextRef="#ctx0" brushRef="#br0" timeOffset="61824.6395">3401 8989 222,'0'0'67,"0"4"-47,0 5-25,0 7 21,-3 5 13,-1 4-7,-3-1-9,0-2-10,0-4-1,3-7-1,2-3 5,2-5-6,0-2 0,2-1 3,3-7 8,1-4-3,2-7-5,0-2-1,0-4 0,0-2-2,-1-3 2,0-3-2,-1 3 2,0 4-2,-1 9 1,-2 8 1,0 8 5,0 7-13,1 5 10,4 6 3,0 4-3,3 3 0,0 2-4,3-3 1,1 2-1,2-4-6,-1-2-23,-2-3-56,0-4-135</inkml:trace>
  <inkml:trace contextRef="#ctx0" brushRef="#br0" timeOffset="62880.3442">3807 8839 129,'-2'0'36,"2"-1"-30,0 1-9,6 0 0,4 0 4,8-2 21,7-1 11,5-1 2,1 0-8,2 2-6,-5 0-4,-4 2-2,-5 2-3,-6 3-10,-6 1-2,-3 3 0,-4 4 3,-7 4 1,-6 4 2,-2 0-1,-3 3 0,-1-1 2,1-2 1,4 0-4,1-4 0,5-4-3,3-2-1,5-2-1,0 1 1,5-1 0,3-1 0,0-2 1,5-1 1,4-1 4,3-2 1,2 0-3,-2-1-1,-1-1-4,-5 0-6,-3 0-29,-2 0-15,-1 0-9,-4-3-21,-2-3-8</inkml:trace>
  <inkml:trace contextRef="#ctx0" brushRef="#br0" timeOffset="63117.658">3872 8948 314,'-5'-4'12,"4"2"-10,1 1 0,1 1 3,5 1-5,6 2 15,6 1 6,3-2-3,5-1-10,3-2-3,4-5-3,3-2-13,0-3-17,-1-1-24,-1 1-61,-4-1-54</inkml:trace>
  <inkml:trace contextRef="#ctx0" brushRef="#br0" timeOffset="63312.978">4235 8926 361,'-2'0'9,"1"0"-8,1 0 15,2 0 8,3-1-9,8-1-2,2-3-6,3 0-2,1 0-4,-1 2-5,-1 2-50,-1 1-55,-3 0-77</inkml:trace>
  <inkml:trace contextRef="#ctx0" brushRef="#br0" timeOffset="63484.8596">4242 9074 334,'-3'2'16,"2"-2"-3,1 0-19,5 0 5,5 0 8,7-2 0,1-4-7,7-1-7,1-3-30,1 1-57,-1-2-70</inkml:trace>
  <inkml:trace contextRef="#ctx0" brushRef="#br0" timeOffset="63709.4775">4558 8774 372,'0'-1'51,"1"1"-37,-1 0-22,2 3-1,1 6 7,2 5 10,0 6 2,-1 4-2,0 4-1,0 2-3,1-2-3,-3-1-1,0-5-17,1-2-25,-2-4-25,0-7-65</inkml:trace>
  <inkml:trace contextRef="#ctx0" brushRef="#br0" timeOffset="64332.5483">4797 8601 247,'7'-5'-6,"3"0"-3,5 2 8,2 0 15,3 1 3,1 2-3,0 3 0,0 4 2,-2 3 3,-3 3-9,-4 5-2,-6 5-5,-6 3-3,-5 3-3,-8-1-8,-3 0-2,0-4 10,-1-2 4,6-3 2,4-3 7,5 0-8,2 1-2,3-1 1,3 0-1,-1-2 1,4-3-1,1-1 12,3 0 5,2 0-1,0 0-4,2 0-6,-3 1 7,-1-1 0,-4 0-3,-3 3 3,-2 2-7,-4 1-1,-2 1 1,-5-2 2,-6-1-3,-6 1-1,-4-2-3,-1-1-8,-1 0-15,1-3-25,3-4-79</inkml:trace>
  <inkml:trace contextRef="#ctx0" brushRef="#br0" timeOffset="64713.4223">5390 8832 256,'-1'0'19,"1"0"1,4 0-10,4 0 6,4 0 3,6-1-3,2 1 4,2 0 1,0 0-6,1 2-2,-1 3-8,2 0-5,1 1 0,1-1-3,2 2-8,2-2-21,-2-1-27,-2 1-53,-7-1-72</inkml:trace>
  <inkml:trace contextRef="#ctx0" brushRef="#br0" timeOffset="64900.9295">5453 9039 364,'-4'1'9,"4"-1"-12,4 0-4,11-2 18,8-5 1,10-2-5,6-1-3,2-2-3,1 0 0,-1 0-16,-4 1-62,-6-1-139</inkml:trace>
  <inkml:trace contextRef="#ctx0" brushRef="#br0" timeOffset="65168.518">5766 8754 408,'0'-4'6,"2"3"-13,6 1 2,4 0 8,6 1 8,6 4-4,2 3 1,-1 0 0,-2 2-2,-3 3-1,-5 4 1,-5 3-2,-5 3 2,-5 3 6,-3-1-1,-7-2 0,-5-1-4,-4-3-1,-3-2-5,-3-1-1,-2-2-25,-1-2-32,0-1-66</inkml:trace>
  <inkml:trace contextRef="#ctx0" brushRef="#br0" timeOffset="66067.9665">6690 8467 15,'-6'-4'221,"-1"0"-210,-4 3-30,-2 1-7,-5 5 11,-2 1-14,-2 2-15,1 1 14,3 1 25,6 0 9,9-1 22,3 2-3,8-1 1,6 0-3,5 1 0,3 0 8,1 0 1,1 3-4,-3 1 5,-5 4-3,-8 4-14,-5 2-7,-5 1-2,-5 2-3,-5-2 1,-3-2-1,2-6-1,2-2 7,3-3 7,3-1-2,3-1-9,2-2-4,0 1 2,0 0-2,0 2 0,0-2 1,0 3-2,0-4 1,3-1 1,2 0-1,4-2 1,3 0 1,5-3-1,3 1 0,-1-1-5,-2-1-27,-3 0-89,-4-2-145</inkml:trace>
  <inkml:trace contextRef="#ctx0" brushRef="#br0" timeOffset="66325.789">6998 8582 408,'3'-11'18,"-1"6"-12,-1 3 2,0 2 5,-1 2-13,2 3-2,0 6 1,1 2 2,1 2-1,1 1 0,2 0-5,2-2-19,3-3-12,1-2-16,3-2-40,0-6-88</inkml:trace>
  <inkml:trace contextRef="#ctx0" brushRef="#br0" timeOffset="66540.641">7178 8608 184,'0'-5'35,"0"2"17,0 3-10,0 0-5,0 1-17,0 6-14,-1 5 11,-4 4 9,-4 5-6,-3 3-3,-3 2-9,-3 5-4,0 1-2,0-3 0,1-2-1,4-4-8,4-5-16,5-3-15,4-4-27,5-5-61</inkml:trace>
  <inkml:trace contextRef="#ctx0" brushRef="#br0" timeOffset="66734.0077">7392 8719 404,'-2'-1'12,"2"0"-10,0 1-2,0-3 9,9 0-5,3-3-4,7-1-1,4 0 0,0 2-18,-1 3-43,-2 2-98</inkml:trace>
  <inkml:trace contextRef="#ctx0" brushRef="#br0" timeOffset="66912.7256">7391 8800 193,'-5'2'171,"3"-1"-141,2 0-28,3 1 9,6-2 2,6-1-1,6-3-3,6-3-6,3 0-6,2-1-13,-1 0-39,0 0-65,0-4-63</inkml:trace>
  <inkml:trace contextRef="#ctx0" brushRef="#br0" timeOffset="67125.6244">7805 8508 444,'0'3'8,"1"4"-13,1 7-6,0 4 16,-1 7 10,-1 1-7,0 2-6,0-1 0,2-2-1,-2-1-1,0 0-24,0-3-45,0-3-71</inkml:trace>
  <inkml:trace contextRef="#ctx0" brushRef="#br0" timeOffset="67956.7109">8232 8370 40,'17'1'34,"2"-1"7,0 4 20,-2-1 0,0 0-16,-5 1-13,-3-1-7,-3-1-9,-4 2-11,-2 0-4,-2 3-1,-5 4 2,-4 1-2,-5 5 0,0-1 0,1 1 0,4-2 0,4-1 0,5 0 0,2 3 0,2-1 0,3 2 0,0 0 0,2 1 0,-1-1 0,2 0 0,0-1 0,1-3 2,0 2 9,1-4 3,1 0 0,0 0 1,-3-1-5,-2 0-3,-2 0-2,-4 1-1,0-2-3,-4 3 3,-3 0 1,0-1 2,-1 0 4,1 1-4,0-2-1,0 0 1,1-3 7,0 1-7,-3-2-4,-5 1-7,-5 1-60,-7-2-72</inkml:trace>
  <inkml:trace contextRef="#ctx0" brushRef="#br0" timeOffset="71136.5206">2718 10710 305,'-5'-11'-112,"4"-3"107,2 1-37,6-2 39,4-1 4,2 2-1,4 1 2,0 4 3,3 4 3,2 4 5,7 1-9,4 1-1,11 3 0,9-3 4,12-1 4,15 0 4,8 0 1,12-3 3,12 0 3,15-3-4,20 0 1,9 1 2,16 3-3,16 2-5,3 0-4,19 2-2,17 1-2,1-2 3,23 0-5,6 1 2,11-2 2,14 0 1,14 0 2,12-3-2,16-3-7,14-3 0,16-4 2,15-7-2,-1-1 1,28 0 4,-1 0-2,8 1 6,19 2 1,-7-1 1,6 2-4,15 0 1,-7 2-3,2 0 0,4 1-3,4 2 0,-1-1 0,0 2-3,8 0 2,-13 2-1,-14 2 2,-7 4-1,-12 3-2,-13 0 2,-2 5 1,-13 5 1,-23 2 0,-8 3 2,-25-1-2,-12 3 0,-21-2-2,-28 2 0,-20-4-2,-31 1-6,-22 1-15,-30-4-24,-28-1-24,-28-9-70</inkml:trace>
  <inkml:trace contextRef="#ctx0" brushRef="#br0" timeOffset="72316.2534">5432 11297 114,'-1'1'25,"-2"1"-16,-2 2-8,0 0 19,2-1 18,0 1-3,2-3-6,0 0 0,-2 1-8,-2 0-3,-3 2-12,-3 5-9,-3 2-15,-2 4-14,-1 0 13,1-1 11,1-2 10,3 1-2,3-2 1,5 0 3,4-1-4,0-1-1,6 1 0,1-3 2,1 1-2,2 0 1,-1-1 3,-1 3 0,1 2 7,-1 2 1,-2 5-3,-2 3 0,-4 2-3,0 0-2,-2-2 1,-1-2 5,-1-2 4,2 0-4,0 0 0,-1 2 3,1 0-1,0 3-2,0 0 0,2-2-2,2 1-1,4-5-2,3-2 5,3-1 1,0 0-3,-1 5 4,-2 0-5,-1 0-5,-3 1 2,-3-3-3,-1-1-8,-1-2-16,0-2-26,0-3-38,4-5-42</inkml:trace>
  <inkml:trace contextRef="#ctx0" brushRef="#br0" timeOffset="72901.2367">5768 11514 206,'1'-5'5,"1"1"6,0 4 3,3 0 21,0 5-9,2 4-7,1 5-9,0 3-1,1 2-2,0 0-2,-1-1-4,2-2 2,-1-4-6,0-3-15,2 2-23,2-7-31,0-2-15,4-5-35</inkml:trace>
  <inkml:trace contextRef="#ctx0" brushRef="#br0" timeOffset="73096.5567">6014 11525 238,'-8'0'38,"0"1"-17,-1 8 9,-1 6 1,-1 6-12,-1 5-3,2 2-3,-2 1-1,2 0 0,0 2-5,2-2-4,1-3-4,4-5-13,1-1-19,0-7-28,2-1-55,1-6-60</inkml:trace>
  <inkml:trace contextRef="#ctx0" brushRef="#br0" timeOffset="73362.1919">6201 11618 321,'2'0'9,"1"1"-11,5 0 2,4-1 16,7 1 3,3-1-12,2 0-2,0 0-3,-1 0-1,-2 0-2,-5 1-28,-1 3-41,-1-1-34,-1-3-45</inkml:trace>
  <inkml:trace contextRef="#ctx0" brushRef="#br0" timeOffset="73652.2421">6366 11538 115,'0'-6'21,"-2"1"14,1 1 31,0 2 9,1 1-19,-1 1-30,0 3-16,0 6-3,-1 6 4,1 5 4,1 3 0,0 4 3,3-1-8,1 3-4,1-1-4,0-1 1,2-2-14,0-4-30,1-2-33,1-7-77</inkml:trace>
  <inkml:trace contextRef="#ctx0" brushRef="#br0" timeOffset="74835.8814">6311 11582 20,'2'0'5,"1"2"9,-1-1 50,2 0 12,1-1-13,0 0-12,4 0-5,0-3-13,2 0-12,0 3-9,-1-1-6,-1 1-6,0 0 1,-2 1-1,-3 2 1,0 0 0,-2 1 4,-2 0 1,0 2 6,-3 0-1,-5 2 0,-2-1-6,-4-2-2,1 2 0,0-4 0,0-2 2,4-1 3,3-1-1,1-2-3,2-2-2,1-1-1,2-1-1,0 0 0,1 1 1,2 1-1,0 0 2,2 2 2,0 1 2,3 1 1,2 0 1,1 0-3,5 0 3,3 0 0,4-1 1,5 1-1,2-2-2,1 2-2,-3 1 0,-4 0-4,-6 4 1,-4-1 0,-4-1-1,-4 0-1,-3 0-3,-2-1-6,-1 2-7,0-2-10,-4 2-9,-3-1-17,-3 3-31,-4-3-98</inkml:trace>
  <inkml:trace contextRef="#ctx0" brushRef="#br0" timeOffset="75096.6336">6374 11740 285,'-1'2'21,"0"-2"-14,1 1 43,0-1-6,0 0-13,4 0-7,4 0 4,5-1-3,3-2-5,2 0-6,1 2-4,0 1-7,-4 0-1,2 0-1,-2 0 0,0 0-1,-3-2-5,1 1-14,1-2-23,-2-2-33,3-1-71</inkml:trace>
  <inkml:trace contextRef="#ctx0" brushRef="#br0" timeOffset="75343.7133">6896 11518 469,'-6'-4'24,"2"2"-16,2 1 19,2 1-8,0 2-17,1 7-3,4 5 8,0 9 1,2 3 3,-1 4-5,-1-3-4,-2 0-3,-1 0-18,-2-3-24,0-1-42,0-5-128</inkml:trace>
  <inkml:trace contextRef="#ctx0" brushRef="#br0" timeOffset="75887.6796">7587 11447 279,'-5'13'12,"1"7"4,0 10-2,0 4 29,-1 2-16,-1 4-19,-1-4-2,-1-2-6,-1-7 3,3-7-1,2-9-1,4-4 1,0-6 1,0-2 3,3-6 3,4-5-11,2-6-3,2-6-6,-1-3 3,-2-5 8,-2-2 0,1-2-1,-1-1 2,1 5 0,1 7 6,-1 8 5,-1 10 3,-1 6-4,1 2-7,0 8 1,0 5 8,1 4 0,0 4 3,2 1-4,0 5-6,2 1 0,1 2-4,1 0-1,1-2 0,-2 0-5,2-2-25,0-4-36,1-6-106</inkml:trace>
  <inkml:trace contextRef="#ctx0" brushRef="#br0" timeOffset="76399.4179">8241 11460 316,'-1'-3'-19,"1"1"20,0 0-2,2 2 7,6 0 8,5 0 8,1 1 2,6 3 2,1 2-8,3 0-3,-2 0-5,-1 4-5,-4 1-3,-5 4-2,-4 2 0,-5 2-1,-5 2-5,-7 0 3,-3-1 0,-3-2 3,-1-2 1,0-3 1,0-1 0,2 0 3,2 0 1,1-1-2,4-1-4,2-2 2,5-1 0,0-3-2,9 0 1,3-2 0,7-2 7,6 0-4,0-3-2,2 1-1,-4-1-2,-3 1-39,-4-2-62,-2-3-74</inkml:trace>
  <inkml:trace contextRef="#ctx0" brushRef="#br0" timeOffset="76608.4103">8252 11633 380,'-3'-1'6,"3"0"-22,8 1-5,7-1 28,5-1 7,6-4-8,8-3-6,3-2-1,5-3-32,2-1-74</inkml:trace>
  <inkml:trace contextRef="#ctx0" brushRef="#br0" timeOffset="76808.6134">8854 11558 403,'-2'1'17,"2"0"-12,0 2 0,4-2 4,3 1 0,3 0 5,4-2-4,2 0-8,1-4 2,1-2-9,0 0-22,1 2-28,-3 1-58,-3 1-131</inkml:trace>
  <inkml:trace contextRef="#ctx0" brushRef="#br0" timeOffset="76975.6119">8833 11725 402,'-12'11'18,"8"-3"-20,4-1 3,6-2 0,6-1 2,5-4-3,4-4-13,6-2-19,4-4-12,2-1-73,5-5-76</inkml:trace>
  <inkml:trace contextRef="#ctx0" brushRef="#br0" timeOffset="77288.124">9363 11343 404,'0'-10'21,"0"6"-14,2 4 7,-1 7-11,3 7-2,-1 9 8,-1 7 2,-2 6 1,0 5-7,-3 1-1,2-1-5,1-4-16,5-4-17,0-4-16,2-5-23,1-5-69</inkml:trace>
  <inkml:trace contextRef="#ctx0" brushRef="#br0" timeOffset="77883.85">9776 11208 23,'-7'-4'191,"1"0"-163,2 2-6,3 1 25,1 0-7,0 1-13,2-1-9,6-1-10,5-1-4,10 1-3,6 2 0,4 1-1,2 5 0,-1 4 1,-3 2-1,-6 4 0,-5 5 0,-7 4 0,-9 6 0,-4 2 0,-13 0 1,-9-2-2,-5-1 1,-7 0 0,2 0 0,3 1 1,6-1 0,6-2-1,7-3-2,10-3 2,7-5 0,10 1-7,6-1-6,4 0 13,4 2-1,-1 2 9,-3 2 4,-3 2 2,-8 0 7,-6 1-1,-5-1-3,-3-1 1,-2 1-4,-3-2-2,-4-2-9,-4-2 1,-4-4-3,-8-1 0,-2-2-8,-5 1-17,1-2-25,1-2-58,4-6-139</inkml:trace>
  <inkml:trace contextRef="#ctx0" brushRef="#br0" timeOffset="78294.9985">10952 11396 94,'3'0'164,"-3"4"-129,0 10-12,-6 7 31,-5 8-20,-3 2-17,-5 2-5,-1-3-2,-1-3-7,2-2-1,1-5 2,2-3-5,4-1-16,-1 0-40,0-3-48,2-4-80</inkml:trace>
  <inkml:trace contextRef="#ctx0" brushRef="#br0" timeOffset="78544.0316">10730 11492 66,'7'-16'232,"1"5"-210,1 3-6,0 3 17,1 1-10,0 3-4,0 1-7,0 0-6,1 8-1,3 4 6,1 4 3,1 4-7,0 0-2,1 2-4,-2-1 1,2-1 1,-1-2-2,0-2-13,1-2-22,1-3-30,2-2-37,0-5-52</inkml:trace>
  <inkml:trace contextRef="#ctx0" brushRef="#br0" timeOffset="78778.4155">11358 11478 279,'0'-3'86,"-1"-1"-58,1 1-20,2 0 10,6 2-10,4-2-2,5 2 4,4-2-2,1 1-6,3 0 0,-2 2-9,0 0-30,-3 0-24,-6 1-58,-6 1-109</inkml:trace>
  <inkml:trace contextRef="#ctx0" brushRef="#br0" timeOffset="78959.0865">11393 11564 350,'-11'6'21,"4"-1"-2,4 0-19,3 0 17,1-2-8,5-1-5,6-2 5,8-1-1,4-5-12,7-2-5,3-3-27,4-1-40,2 0-70,-2-3-4</inkml:trace>
  <inkml:trace contextRef="#ctx0" brushRef="#br0" timeOffset="79326.2881">12027 11307 175,'-23'8'28,"-1"1"4,4 1 32,5 3-7,6-2-25,5-1-17,8 1-9,8-2 1,6 1 2,6-1-2,0 1-3,3-2-1,-6 2 0,-1-2 7,-5-1 1,-4 1-2,-5 1-7,-2-1 1,-4 2-2,-4 0 1,-7 0-1,-4 2 2,-4-1-3,0-1-4,-3-2-4,2-1-1,1-2-5,1-2-24,3-3-72,4-3-182</inkml:trace>
  <inkml:trace contextRef="#ctx0" brushRef="#br0" timeOffset="79514.7719">12049 11285 434,'3'-6'0,"2"1"3,4 1-14,5 1 10,3-1 1,3-1 0,3 1-7,0-1-36,1-1-30,-1-1-85</inkml:trace>
  <inkml:trace contextRef="#ctx0" brushRef="#br0" timeOffset="80142.7258">13093 11180 25,'3'-7'101,"1"1"-62,0 0-17,-1 3 27,0 0-8,-2 0-11,-1 3-4,0-2-8,-4 2-6,-7 3-12,-5 3 0,-5 6 0,-3 4 0,1 2 0,5 3 0,10-1 0,8-2-2,7 0 0,9 0 0,1 1 0,1 0 2,-2-3 0,-1 0 5,0-1 5,-5 0-4,-3 1 0,-5 3-4,-2 0 2,-7 3 0,-4 2 9,-3 3 8,-4 0-4,-2 2-3,-2 2-7,0-2 1,3 0-4,4-1-3,6-3 0,5 0 1,4-5 0,1-1-1,5 0 1,0-2 1,3-2 2,0-1 3,4-2 0,2-2-4,3-1-12,4-2-31,-1-6-43,3-2-219</inkml:trace>
  <inkml:trace contextRef="#ctx0" brushRef="#br0" timeOffset="80544.1084">13899 11455 273,'1'-3'16,"-1"-1"15,0 3 14,0-1 8,0 1-15,-1 1-12,-2 3-13,-2 10-8,-3 6-4,-8 10 0,-3 4 2,-6 1-1,-1-3-2,3-5-8,3-7-19,2-3-24,6-7-60,4-6-99</inkml:trace>
  <inkml:trace contextRef="#ctx0" brushRef="#br0" timeOffset="80766.7731">13722 11483 313,'0'-4'28,"1"2"-21,0 1 11,4 0 7,2 1-8,2 2 4,2 6 0,2 1-3,0 4-5,1 2-5,0 3-4,0 0-4,0-1 0,2 0-9,-1 1-17,-1-5-21,1-1-38,1-5-75</inkml:trace>
  <inkml:trace contextRef="#ctx0" brushRef="#br0" timeOffset="81032.4084">14320 11490 363,'-3'-5'6,"1"-1"-7,2 3 12,1 2 11,4 0-10,5 0 1,4 1 3,6 0-1,4 0-6,1 2-4,3-2-3,-4 0-2,0 0-13,-1-1-28,-4-1-34,1-2-43,-3-2-57</inkml:trace>
  <inkml:trace contextRef="#ctx0" brushRef="#br0" timeOffset="81237.4943">14473 11355 373,'-6'0'4,"1"5"4,2 3-4,1 6 18,0 5 0,-1 8 2,0 3-12,-1 3-2,0-2-8,4-4 1,0-3-20,2-3-36,5-4-44,1-7-71</inkml:trace>
  <inkml:trace contextRef="#ctx0" brushRef="#br0" timeOffset="81741.4199">14951 11397 353,'-1'-1'-3,"-4"1"6,-1 3-14,0 5 18,-2 3 2,2 3-3,2 1 0,4 1-1,1-1-4,7-3 0,4-3-2,4-5 2,4-3-1,1-3 0,1-5 1,-2-2-1,-1-2 1,-4 1 1,-3-2-1,-4 2 1,-2 3-2,-3 1 1,-3 1 1,0 5-2,0 3-3,-2 5-3,1 8 7,-2 5 4,2 6-2,-1 5 1,1 4-1,-1 2 14,-2 0-1,-3-2 0,-2-2 5,1-4-2,-3-5-9,1-5 3,-1-2-6,-1-7-6,0-3 4,0-6-2,1-2 3,-2-5-8,2-5-3,-2-3 1,3-4-8,0-5-6,3-2-9,4-5-25,5-1-47,9-2-75</inkml:trace>
  <inkml:trace contextRef="#ctx0" brushRef="#br0" timeOffset="81977.7571">15456 11415 418,'2'0'11,"2"0"2,0 0-11,5 0 1,3 1 1,2 0 0,2-1-2,2 0-1,0 0 0,0 0-5,-3 1-30,-2 4-31,-4 1-50,-3 0-81</inkml:trace>
  <inkml:trace contextRef="#ctx0" brushRef="#br0" timeOffset="82133.0365">15454 11547 146,'-11'3'211,"5"-1"-178,3-1-19,3 0 19,5-1-25,5 0-4,6-3-6,10-2-6,4-4-26,4-1-59,3-2-110</inkml:trace>
  <inkml:trace contextRef="#ctx0" brushRef="#br0" timeOffset="82473.87">16005 11233 391,'0'-5'-5,"0"2"10,-5 1-9,-1 2 16,-7 8-4,-6 6-2,-6 8 1,-6 9 4,-3 7 4,3 4 4,3 0-4,8-4-7,10-3-3,10-6-3,4-6-2,7-5 2,4-6 1,2-2 5,-1-5 0,0-3-1,-2-2-2,-3-5-3,-2-2 0,-5-1-2,-4-1-1,0-1 1,-11 0-8,-3-1-8,-6 1-17,-4 1-9,-1 3-20,-2 3-30,2 3-60</inkml:trace>
  <inkml:trace contextRef="#ctx0" brushRef="#br0" timeOffset="83039.3214">16189 11054 267,'0'-5'-7,"8"2"-4,4 2 4,4 1 20,3 4 4,4 0 1,-1 3 5,-1 5 6,1 2-3,-3 3-8,0 4-6,-5 2-2,-5-1-6,-5 1-1,-4 2 0,-4-1-3,-6 3 3,-1 2-1,-5 1 0,-2 1-2,-3 1 1,-2-5 0,1 2 1,5-3-2,3-2 1,7-3 3,6-2 1,2 0-5,6-1 2,3-2-2,6 0 1,2-1-1,0 0-1,-1 0 0,-3 3 0,-4-1 2,-5-1 1,-3 0 11,-3-2 10,-5 1-1,-3-1-8,-2 2 0,-3 1 2,-3 1 3,-5 0-8,-7 2-5,-3 0-5,-6-2-4,-3 0-20,-3-1-51,-6-7-199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8-29T18:55:04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4724 8694 116,'0'0'42,"0"0"-16,0 0 11,0 0 7,0 1-28,0 2-12,0 0 1,-1 3 16,0 2 6,0 1-2,1 3-11,0 3 0,1 6 5,2 1 2,1 1-1,1 0-4,0-2-7,0-2-4,-2-3-2,0-3-3,0 1 1,0-6 0,-2 0-7,0-3-14,-1-1-15,0 0-36,0-4-72</inkml:trace>
  <inkml:trace contextRef="#ctx0" brushRef="#br0" timeOffset="462.9083">4966 8693 209,'6'-5'5,"2"-1"-11,0 0 6,2 1 23,-2-1-3,1 1-7,-3 2-6,-2-3 5,-1 2-2,-3-3 0,0-2-2,-3-1-6,0 0-2,0-1 0,-1-1 0,0 1 0,1 2 1,-1 2-1,-2 3 1,-1 4-2,-1 1 1,0 4 0,2 1 0,2 1 1,2 2 9,2 1 6,0 3 3,6 4 1,2 4 4,-1 4-2,1 5 2,-2 4-6,-4 4-6,-1 2-1,-1 4-1,0-1-1,-1-4-3,1-3 6,3-8-3,4-4 1,2-1-4,1-5-6,0-3 3,-2-3-4,-2-4-26,-2-1-36,-1-6-41,-3-1-83</inkml:trace>
  <inkml:trace contextRef="#ctx0" brushRef="#br0" timeOffset="636.7432">4936 9011 387,'-2'0'6,"2"0"4,2 0-9,4 0 14,4 0 5,6-4-4,5 0-12,6-3-1,5 0-6,2-1-24,3-2-102</inkml:trace>
  <inkml:trace contextRef="#ctx0" brushRef="#br0" timeOffset="1257.8607">6246 9561 158,'0'-1'33,"0"-1"-13,1 1 33,-1 1 4,0 0-28,0 0-22,0 3-5,0 2 0,0 5 3,0 5 6,4 6 3,4 2-11,-2 4 0,2-1-3,-2-1 2,0-4-2,0-3-5,-1-3-19,0-6-39,-1-3-46,0-6-10</inkml:trace>
  <inkml:trace contextRef="#ctx0" brushRef="#br0" timeOffset="1783.2716">6259 9548 137,'-10'-16'8,"3"6"38,4 2 0,0 2 8,3 4-3,0-1-21,1 0-8,4 0-5,6 0-5,6-2-2,5 0 2,5 1 0,2 1-5,1 2-2,0 1-2,-3 5-3,-4 4 1,-5 4-2,-6 6 0,-4 1-4,-8 0-5,-4 1-2,-8 0 4,-6 0-1,-5 0-3,0-3 5,1-3 5,2-4 2,6-4 0,4-2 0,5-3 0,4-1-1,3-1 0,8-1-4,3-3 3,5 1-2,5 2 1,0 1 4,-1 2-1,-4 4 0,-4 5 2,-3 1-2,-4 0 1,-1 0 1,-2-1-2,-2-2 0,-1-2 3,-1-1 3,0 1-1,-3 2 3,-3-1-2,-2 1 1,-4 0 4,-2 2-3,-2 1-2,-1-5-4,1 1-1,2-2 0,5-2-2,3-1 1,5-2-2,1-1-26,6-4-44,6-2-76</inkml:trace>
  <inkml:trace contextRef="#ctx0" brushRef="#br0" timeOffset="2001.0533">6670 9737 334,'3'0'17,"-2"0"10,1 6-21,0 4 28,0 5-7,1 4-4,-1 1-8,-1 2 1,0 1-6,-1-1-5,0-2-4,0-2-3,0 0-18,0-3-14,3-1-16,2-4-52,4-6-118</inkml:trace>
  <inkml:trace contextRef="#ctx0" brushRef="#br0" timeOffset="2603.6156">7912 9717 155,'2'1'13,"-2"-1"-7,2 2 26,0 0 7,1 1-12,5-1-7,5 1 9,8-2 0,10-1 17,7 0-23,9-4-18,5 0-4,5-1 3,8 2 7,7-1-2,10 0 1,10 1-1,9-1-1,4 1-4,4 0 2,2 0-3,0-1-1,5-1-1,0-2-1,-1 1 1,-5 3-1,-6 0 0,-8 1 2,-10-1-4,-9-1 2,-13 2-2,-14-1-9,-11 0-10,-13 0-1,-11-3-2,-8 0-4,-7-2-9,-4 0-24,-7-1-24,-3 0-11</inkml:trace>
  <inkml:trace contextRef="#ctx0" brushRef="#br0" timeOffset="2887.8061">9898 9550 88,'0'-2'99,"3"1"-68,3-1-25,0 1 34,2 1-4,1 0-18,2 1-3,4 3-1,-1 1 2,3 2 1,0 0 0,2 0-2,0 2 2,1 0-3,-3 2-1,-2-1-3,-6 1-6,-8 2-3,-2-1 0,-10 0 0,-8 0 4,-6-1-1,-9 1-2,-6 1-1,-3 1 0,2-1-1,5 1-4,4-1-20,9-2-23,6-1-30,9-5-77</inkml:trace>
  <inkml:trace contextRef="#ctx0" brushRef="#br0" timeOffset="3427.8659">11331 9354 249,'-3'-3'9,"-4"1"-3,-6 2-2,-2 0 9,-4 3-9,-3 1-3,-2 0 0,1 1 1,2 3 2,2 0-4,2 2 4,4 0 1,4 1-2,6-1-2,3 1 2,4 0 0,6 1-2,4-1 0,6 2 1,3 3 2,5 2 7,5 0 7,-1 3-1,2-3-1,0 1-2,-5 1 1,-3-1-6,-8 0-5,-7 1-3,-6-1-1,-5 1 0,-6-1 2,-6-5 1,-3-2 7,-3-2 7,0-2 3,-5-2-4,1-1-5,-1-3-7,0-2-1,3 0-1,3-4-2,5-3 1,4 1-18,5-4-14,3-2-29,11 0-57,7-3-89</inkml:trace>
  <inkml:trace contextRef="#ctx0" brushRef="#br0" timeOffset="3625.1392">11600 9656 429,'1'5'2,"-1"3"-1,-1 5 4,-2 5 30,-2 3-6,-1 2-14,3 2-6,0 1-1,3 1-4,4 5-2,4 0-3,0 3-18,4 0-36,-2-4-69,-1-3-165</inkml:trace>
  <inkml:trace contextRef="#ctx0" brushRef="#br0" timeOffset="4685.7268">5599 10680 177,'-1'-4'42,"1"0"-29,0 2 44,0 1-4,0 1-20,0 0-11,0 3-5,0 2-9,1 4-8,3 9 3,1 5-1,0 4 0,0 1 0,-1-5-1,0-4-2,0-5 0,1-5-16,1-3-24,0-4-42,2-3-55</inkml:trace>
  <inkml:trace contextRef="#ctx0" brushRef="#br0" timeOffset="5171.0969">5652 10628 165,'-8'-4'63,"3"2"-47,1-2-3,1 4 27,3 0-2,0 0-7,0 0-10,3 0-9,4-1-6,4 1 4,5-2 0,3 1-4,3-1 1,0 2-2,0 0-2,0 0 0,-2 3-1,-2 0-1,-1 1-1,-2 2 0,-3-1 0,0 3 0,-2 1 1,-3 2 1,-3 2-1,-1-1 1,-3 3-1,0 1 4,0 3 1,-2-1 1,0 0-1,1 0-1,1-3-2,0 1-1,1-1 0,1-1 0,1-1 1,0-2-2,0-4 11,0-1-3,-2-2 0,0-1 0,-1 2-2,-4-1 2,-2 0 3,-6 0-4,-3 0-3,-5-2-1,0 0-2,-4 0-2,3-2 0,-3 0-12,3 0-24,3-2-37,4 0-63,6-2-190</inkml:trace>
  <inkml:trace contextRef="#ctx0" brushRef="#br0" timeOffset="5941.6343">6457 11354 304,'1'0'16,"0"1"-13,1 5 2,0 5 16,0 3-7,0 4-5,1 1 3,0 0 0,0-3-4,0-2-6,1-3 0,-2-1-13,1-4-30,1-1-18,0-5-19,0 0-9,0-6-18</inkml:trace>
  <inkml:trace contextRef="#ctx0" brushRef="#br0" timeOffset="6379.1512">6491 11369 112,'-5'-19'25,"3"1"1,2 1 19,2 4 1,7 1-15,4 2-7,4 2-3,2 1 0,3 2 3,-1 2-3,-3 3-8,-2 3-6,-5 1-5,-2 4-1,-2 2 0,-5 2 0,-2 5 0,-2 1 0,-7 0-1,-2 0 0,-3-3 0,-1 0 0,2-3 1,1-1 0,6-1-1,4-3 0,2-2 0,6-2 0,3 1 2,5-1 0,3 0-1,3-2 0,2 2 0,1 1-2,-3 3 3,-2 2 10,-5 4-4,-6 1-4,-6 1-2,-1 1 1,-6-1 7,-5 0-2,-2-1-1,-3-3-2,-1 1-2,0-4 1,1-3-3,2-2 1,3-3-1,0 0-9,3-1-34,2-5-33,4-2-42,4-3-67</inkml:trace>
  <inkml:trace contextRef="#ctx0" brushRef="#br0" timeOffset="6768.8146">6872 11622 371,'5'1'10,"-2"0"-3,1-1-3,1 0 19,2 0-2,3-2-12,5 2 1,1-1 5,0 1-2,0 0-5,-4 2-3,-3 2-1,-3 2-3,-5 0-2,-1 0 2,-1 2-6,-2-3 2,-1-1 2,0-1 1,-1-1 1,-2-1 1,-3 3-2,-2 1 0,-3 1 1,0 2 0,-2 2 3,2 1-1,0 2 0,2-2-3,5-1 0,6-4 0,2-2 0,5-3-1,7-1 1,6-1-6,7-2-7,3-3-8,6-1-11,3 0-29,2-1-52,4 1 57,4 2-9</inkml:trace>
  <inkml:trace contextRef="#ctx0" brushRef="#br0" timeOffset="7123.3204">8504 11552 256,'21'-10'21,"-6"1"-5,-3 1 19,-4 2 10,2 2-28,4 0-10,4 1 7,8 0 1,8 1-5,11-1 5,10 0 1,8 1-6,11-1-7,6-1 0,10-1-1,7-1 0,5 2-1,3-1 0,-3 2 0,-4-1-1,-5 3 0,-10-2-6,-10 1-15,-14 0-9,-13 1-9,-15-3-8,-15-1-11,-10 0 4,-10-3-10,-9-2-41</inkml:trace>
  <inkml:trace contextRef="#ctx0" brushRef="#br0" timeOffset="7309.851">9894 11379 11,'-1'-2'75,"1"1"5,0 0-3,3 1-30,5 0-23,2 0 3,7 4 3,7 2 3,0 4-1,1 2-6,-4 3-10,-4 0-11,-2 1-3,-6-1 0,-3 0-2,-5-3-1,-2 3-8,-7-3-25,-4-1-25,-4 1-32,0-5-37</inkml:trace>
  <inkml:trace contextRef="#ctx0" brushRef="#br0" timeOffset="7806.9403">11482 11200 222,'-4'-7'7,"2"1"-1,-2 1 43,-2 2-3,-3 0-26,-4 2-10,-3 1-9,-5 2-1,-2 3 2,0 3-4,-3 2 2,2 2-4,3 1 1,3 0 3,7 0-1,6-1-1,7 0 0,12 0 2,7 1 2,10-2 1,7 3-2,1 0-1,2 1 0,-4-1 1,-4 1 11,-7 1 12,-8-1-7,-8 1-8,-9 1 2,-5-4-1,-8-1-1,-7-2 7,-6-3-8,-4-1-2,-3-1-4,1-1 0,1-3 0,4-1-1,5 0-6,7-5-33,8-1-19,7-4-37,13-3-93</inkml:trace>
  <inkml:trace contextRef="#ctx0" brushRef="#br0" timeOffset="8005.1902">11800 11379 418,'3'0'5,"-3"3"-8,0 5 29,-3 3 1,1 4-15,1 3-2,0 2-3,1 3-3,5 0-3,2 0 1,2 1-8,-1 1-27,-1 0-10,-2-4-58,-5-4-202</inkml:trace>
  <inkml:trace contextRef="#ctx0" brushRef="#br0" timeOffset="8699.5527">11710 11404 192,'5'-4'1,"0"-1"0,-1 1 20,0-1 20,-1 2-14,0 0 2,-2-1-2,1 1-1,-1 1-1,-1 1 3,1 0-3,2 1-8,-1 0-5,4 0 0,4 0-4,4 1 1,5 2 4,0 5-4,2 2 2,-1 2 1,-4 4-5,-5 3-1,-6 3-4,-5 3-2,-9 0 0,-7 0 0,-6-2-6,-5-1-6,0 1 0,0-3 9,5-1 3,5-2 0,6-3 0,4-1-2,5-2 4,2-2-4,9-2 1,6-1 4,9-2 4,8-2-1,4-2-3,4 0-1,-4 0-1,-2-3 0,-7-2-1,-4 1-10,-4 2-42,-4-1-5,-4 1-13,-6-1-198</inkml:trace>
  <inkml:trace contextRef="#ctx0" brushRef="#br0" timeOffset="9525.7564">6391 12779 206,'2'0'13,"-1"0"-13,-1 2 17,1 1 18,0 4-15,0 3-4,-1 4 8,0 0 2,2 3-2,0 0-4,1-1-11,0-2-7,1-3-1,1-1-9,1-5-28,-1-3-40,2-4-41</inkml:trace>
  <inkml:trace contextRef="#ctx0" brushRef="#br0" timeOffset="9966.203">6442 12671 314,'-7'-5'6,"3"0"-6,1 3 8,3 1 12,0-1-5,3 1-4,4 0-7,6-2-2,5 1 0,2 0 3,6-4-2,-1 1-2,1-2 4,-2 0 1,-4 3 0,-5 1-5,-2 3-1,-5 0 1,-4 4-2,-1 1 1,-3 2 1,0 0 2,0 4 3,-1 0-4,1 5 1,4 2-2,3 2 1,7 4 3,1-1 2,4 0 4,2-1 6,-3-4-10,2-3-1,-3-3 7,-6-2 1,-1-3-4,-6-2-4,-4 0-1,-7-2-5,-9 2 5,-10 0-5,-9 1-12,-8 1-10,-7-2-25,-1 5-34,-1 0-62</inkml:trace>
  <inkml:trace contextRef="#ctx0" brushRef="#br0" timeOffset="10770.9214">6735 12676 211,'10'-7'3,"-8"3"-2,-3 4 20,-6 0 44,-5 9-41,-4 5 7,-5 2-3,-1 5-7,-2 2-10,1-2-6,-2-3-2,-1-3-2,0-6-1,2-2 1,1-5 2,6-2-1,6-1 0,8-6 7,3-2 15,10-7-17,6-5-8,7-2 1,1-2-2,2 2-1,-3 1 4,-2 6 0,-6 8 3,-7 6 2,-6 4-6,-4 10 2,-11 10 9,-9 3-3,-9 6-7,-7-1 0,-7-2-14,-3-5-34,-5-7-102</inkml:trace>
  <inkml:trace contextRef="#ctx0" brushRef="#br0" timeOffset="11418.4071">5851 12648 201,'5'-5'54,"-3"4"-9,0 1 27,-2 5-19,1 6-10,0 5-9,-1 4-13,-1 4-10,-1-1 0,0 1-6,1-3-2,0-6-4,1-5-17,1-5-26,1-5-9,3-1-16,2-11-29,0-5-3,0-3 48,-1-2 39,-3-3 21,-3 0 30,-1 0 12,-4 3-20,1 4 8,1 6-1,2 4-7,1 3 4,0 2 0,1 0-10,5 1-8,1 1-2,1 0 1,2 1-9,1 0-4,1 2-1,0 0 1,-2 3-1,0-2 1,-3 2 0,-1-1 0,-1 1 2,0 1-1,1-1-1,2 0 2,2 2-2,4 1 1,1-1-1,1 1 0,-1 0 0,0 1-1,-3 1 0,-4-2 1,-1 4 0,-5 3 8,-1 4 4,-1 2-4,-6 2 4,-5 1 4,-3-6-1,-4 0 3,-1-2 5,-1-2-12,0 1-7,2-3-3,1-1-3,3-2-13,2-1-22,4-3-26,6-3-73</inkml:trace>
  <inkml:trace contextRef="#ctx0" brushRef="#br0" timeOffset="12138.1614">6530 12821 348,'-2'5'8,"1"3"-4,0 7-3,1 6 34,1 5 0,3 1-14,0 1-6,2-1 0,0-4-7,1-2-2,-2-3-2,1-4-1,-2-5-1,-1-3 0,-2-4-1,0-2 1,2-5 5,-1-7 1,3-7-7,-2-7-7,-2-5 1,-1-4 4,0-4-4,-2 0 3,0-1-1,2 0 1,4 3 1,8 4 0,4 7 1,6 5 0,3 6 1,1 4 4,0 5-1,-2 6-1,0 4-1,-3 8-3,-5 7 2,-4 7-1,-5 4-1,-7 2 2,-2 2-1,-9-3 0,-4-2 2,-2-4-1,0-2 0,1-5 0,5-4-1,4-6 0,5-3 0,2-5-5,6 0-3,6-6 5,6-1 2,8-1-2,3-1-6,2 2 4,-1 7 3,-2 5 2,-2 7 1,-5 4 1,-6 4-2,-5 4-1,-6 0 3,-2-1 5,-4-2 0,-7-4-2,-5-2 2,-5-2 4,-5-3 5,-2 0 0,-2-3 1,1-4-9,0-3-4,5-3-4,4-4-12,4-4-25,7 0-20,4-3-30,5 2-69</inkml:trace>
  <inkml:trace contextRef="#ctx0" brushRef="#br0" timeOffset="12637.204">7076 13008 271,'6'-1'26,"2"-2"-8,1 0 36,1-1-11,0 3-17,1-2-12,0 2-4,-2 1 1,0 1-4,-2 4-1,-1 3-3,-4 2-3,-2 4 0,-2 2-2,-7 1-3,-3-3 2,0 0 3,0-2 1,3-3-1,3 0 0,4-4-1,2-1 0,4-1-4,3-2-2,5 1 3,1-1 1,3 1 4,1 3-2,2 5 1,2 1 1,1 5 16,1 0-3,-2 3 8,-2 3-15,-5 1-6,-6 0 1,-4 0 0,-4-4-2,-2-2-4,-7-2 3,-3-2 1,-6-3 0,-3-1 1,-4-1-1,-2-3-6,-2-3-13,1-2-24,2-2-38,2-5-112</inkml:trace>
  <inkml:trace contextRef="#ctx0" brushRef="#br0" timeOffset="13116.7146">8707 12955 84,'-9'0'13,"1"0"-1,1 1 44,0 1 6,2-1-21,3 1-3,1-1-9,1 2-16,4-2 0,5 3-3,8 0 3,8 0-1,10-3-1,9-1 3,12 0-4,8-1 0,14-4-1,9-2 0,13 0-2,6 1 1,1 2 0,3-2-4,0 4-3,-2 1-1,-2-1-2,-8 0-6,-9 0-3,-13-1-6,-13-2-5,-13 0 0,-15-2-5,-14-3-7,-14 2-28,-11-2-40,-11 1-39</inkml:trace>
  <inkml:trace contextRef="#ctx0" brushRef="#br0" timeOffset="13323.7538">10100 12808 53,'0'-5'57,"7"3"4,10 2-11,4 2-21,7 6-15,3 6 22,-1 2 4,-2 5-2,-6 3-12,-6-2-12,-7 1-5,-7-3-5,-2-5-1,-7 0 1,-1-3-1,-5 1 0,0-4-2,-1 1-1,-3-2-13,1-1-29,1-4-32,4-3-77</inkml:trace>
  <inkml:trace contextRef="#ctx0" brushRef="#br0" timeOffset="13791.5452">11431 12646 330,'6'-14'-6,"-4"4"-5,-2 3 8,-3 3 11,-5 1-15,-4 3 2,-1 0 5,-2 3 0,1 2 3,-3 2 3,1 3-3,1 0 0,2 1 4,4 1-5,5 0 1,4 0 0,7 1 3,8 1-2,8 2 3,5 0 5,3 2 1,1 0-3,-2 1-7,-5-1 9,-3-2 6,-6-1-3,-7 0-1,-5 0-6,-4-2-7,-9 0 2,-6 0 0,-5-4 1,-2 0 0,-5-1-5,1-2 2,-1-1 0,4 0 1,0-4-2,6-1-17,5-3-17,9-5-26,5-3-55,11-4-85</inkml:trace>
  <inkml:trace contextRef="#ctx0" brushRef="#br0" timeOffset="14295.4707">11750 12813 238,'-5'2'6,"-3"1"-5,-1 0 39,0 1-8,0-1-11,4 0 2,2-2 4,2 0-10,1-1-3,5 0-6,2 0 3,4 0-2,3-1-6,3-1-1,3 1-2,1 1 1,-3 0 2,4 4 3,-3-1 1,-2 2 1,-3 0-2,-4 0-6,-3 0-1,-5 0 0,-2 2 0,0 0-5,-5 0-4,-1 1 2,-3 0 4,-2 2 1,2 0 3,0-1 0,4 0-1,2-1 0,3-1 0,2 1 0,3 1 1,0-1 1,3-1 0,0 1 0,-1-1 3,2 1 7,-3-2-2,0 1 3,-1-2 5,-2-1 5,-1 1-1,-2-1-10,0 2-4,-5 0-1,-6-1-2,-5 3-1,-7-1-4,-7 1-9,-5 1-16,-4-1-26,-5-2-71</inkml:trace>
  <inkml:trace contextRef="#ctx0" brushRef="#br0" timeOffset="14899.9861">5963 13734 152,'0'0'32,"0"0"-2,0 2 11,0 1-5,3 4-14,1-2-15,-1 3-3,3 4 0,-1 1-7,2 2-63,0 3-154</inkml:trace>
  <inkml:trace contextRef="#ctx0" brushRef="#br0" timeOffset="15041.5932">6082 14197 334,'-3'17'7,"1"-3"-14,2 1 6,0-2 3,3-2-7,1 1-75,3-4-76</inkml:trace>
  <inkml:trace contextRef="#ctx0" brushRef="#br0" timeOffset="15150.9724">6157 14432 240,'0'7'0,"-1"1"-48,1-1-8</inkml:trace>
  <inkml:trace contextRef="#ctx0" brushRef="#br0" timeOffset="15561.1444">5984 14768 155,'0'-3'82,"0"1"-29,0 1 2,0 1 2,0 0-22,0 0-13,0 5-10,0 7-6,-3 6-3,-1 7 0,-1 3 0,0-2 0,2-2-4,2-2-24,1-5-12,6-4 0,1-5-21,3-5-58,1-6-74</inkml:trace>
  <inkml:trace contextRef="#ctx0" brushRef="#br0" timeOffset="15963.5036">6015 14733 204,'-2'-5'18,"1"1"5,1 1 18,0 0 1,3 0-20,0 1-3,3 1-4,2 0-2,1 1-6,2 1 0,-1 2 1,1 2-5,1 2 0,0-1-3,-1 1 1,-1 3-2,2-2 2,0 1-1,0 0 0,0 2 1,-1 1-1,-1 0 0,-3-1 2,0-1-2,-4 1 0,-1-1 1,-2 1 0,0-1-1,0 0 5,0-1 4,0-1-1,0-2 5,-1 0 0,-2-2-1,-2-1 4,-2-1 2,-4-2-10,-1 0-4,0 0-2,-3 0-2,1 2-3,2 0-20,-1 4-11,2 2-23,2 5-73</inkml:trace>
  <inkml:trace contextRef="#ctx0" brushRef="#br0" timeOffset="16663.7258">6533 15090 277,'0'-4'83,"0"0"-57,-2 2-4,1 2 18,-1 6-25,2 5-18,-2 7 0,1 5 3,1 3 0,1-3 2,3-3-2,-1-5 0,1-3 0,-1-5-1,-1-3-2,-2-2-6,1-2 8,-1-5 6,0-4-2,1-4-4,-1-5-2,0-2 0,0-4-4,-2-4 4,-1 1-2,-2-1 3,0 1-2,2 1 4,2 5 0,3 3 2,6 5 2,6 3 5,5 1-1,3 5-1,3 1-3,-3 3 3,-2 1-5,-4 8-3,-5 5-7,-5 2-4,-2 5 2,-4-1 0,-1 0 5,-6 1 2,-3-2 3,0-3 1,2-2 0,2-2 2,3-2-2,3-1-2,2-2 0,6-1 1,6-3 1,3 1-1,4-1-1,1 2 1,1 3 0,-3 0-1,-3 4 2,-5-1 7,-2 2-1,-6-2 3,-4-1 2,-2 1-3,-7-4-5,-4 1 3,-2-1-3,-3-1-1,-4-4 0,-1 2-2,-3-3-6,1 0-8,0-1-15,6-3-35,6-5-95</inkml:trace>
  <inkml:trace contextRef="#ctx0" brushRef="#br0" timeOffset="17018.2315">6956 15240 328,'5'7'6,"-5"2"-17,-2 3 20,-3 3 12,-3 2-10,1 3-2,2-1-6,-1 0 2,5-4 8,0-3 2,1-6-4,0-3-6,2-3-1,2-3 4,4-4 10,4-4-13,1-4-6,2-3-3,1-2-6,1 0-3,0 0 6,2 3 7,-2 4 4,2 5 4,0 5 17,-3 3-7,-1 3-6,-1 7-8,-1 1 0,-1 6-3,1 0-2,-3-1 1,1 1 0,-1-3-23,3-1-33,4-2-68,5-8-159</inkml:trace>
  <inkml:trace contextRef="#ctx0" brushRef="#br0" timeOffset="17406.9184">8686 15165 359,'14'-1'4,"0"0"-4,2 1 5,5 0 4,4 1-4,5 0 0,6 1 2,10 0 0,9-1-3,11-1-1,9 0-2,12 0 0,7 0-1,2 2 1,-1 2-1,0-1 4,-3 1 5,2-1-2,-3-1 2,-7 0-3,-7 2-5,-13-1 0,-10 3-2,-10 0-5,-12-2-5,-8 1-8,-9-3-16,-8-2-32,-7 0-21,-3-1-31</inkml:trace>
  <inkml:trace contextRef="#ctx0" brushRef="#br0" timeOffset="17626.6533">10135 15192 141,'7'-2'31,"4"-1"-25,4 0 23,1 1 19,3 2-11,1 0 6,-1 5-6,-3 5-6,-5 1-4,-7 4-8,-4 2-12,-8 0-4,-5 2 1,-7-4-3,-1-4-1,-3 0-1,2-2 1,2-5-1,2-1 1,5-2-17,3-1-31,5-5-57,5-7-137</inkml:trace>
  <inkml:trace contextRef="#ctx0" brushRef="#br0" timeOffset="18058.3105">11322 14855 378,'12'-16'-8,"-8"3"-24,-4 4 28,-4 2 33,-6 2-32,-3 2-1,-4 2 1,-1 1 3,-3 3 3,1 4 4,3 4 0,2 2 2,4 1-3,6 3-1,6 3 2,10 2 1,7 5 2,7 2-1,6 0 3,2 1-3,-2 0-3,-5 0-5,-6-1 0,-10-3 2,-5-1-2,-5-4 0,-7-4 3,-5-5 13,-2-2-6,-6-3-6,-3-3 0,-1-2-5,0-2 2,2-1-1,2-3-4,8-2-20,4-3-18,8-3-32,5-3-96</inkml:trace>
  <inkml:trace contextRef="#ctx0" brushRef="#br0" timeOffset="18446.9974">11600 15032 374,'4'0'17,"-3"0"-10,1 4 9,-2 7-3,2 0-11,-1 6 0,1-1-2,0 1 6,-1 0-2,1-4-2,0 0-1,0-3-2,-1-3-1,0-3-1,0-2-4,0-2 8,0-2 1,3-4 3,1-5-3,3-1-3,1-3-1,4-1 2,-1 2-1,2 2 1,2 2-1,0 4 1,-1 3 8,1 3 10,0 2 6,-1 3-5,-2 3-5,-1 0-1,-4 0-4,1 2-7,-1 2 0,-1 5-1,-1 4 0,-1-1-1,-3 1-2,-2-2-37,0-4-42,2-3-156</inkml:trace>
  <inkml:trace contextRef="#ctx0" brushRef="#br0" timeOffset="19302.4989">4901 15765 198,'-8'-3'17,"-2"1"3,-2 2 21,-3 2-20,-2 4-18,-3 3-3,2 4-5,1 2 2,3 5 3,2 2-3,6 1 5,4 3 11,3 2 10,8 1 0,4 6 7,4 3-2,1-2-5,3 5-1,-1 1-3,-5 1-4,-5 2-3,-7-5-3,-3-4-1,-5-5-3,-4-3 0,-1-9-3,-1-1-2,5-8-6,-1-5-8,2-2-12,-1-3-14,-1-6-12,-3-5-23,-2-7-82</inkml:trace>
  <inkml:trace contextRef="#ctx0" brushRef="#br0" timeOffset="19638.4494">4698 16131 245,'10'-10'6,"4"-3"2,8 0 25,4 1 17,3 1-22,3 1-21,-2 3-5,-1 2-27,-2 1-26,-2 4 19,-1-1-8,-2 1-1,-2 0 20,-5 0 20,-2 1 2,-6-1 2,-1 0 6,-3 0 14,-2 0 5,-1 1 8,0 2-1,0 3-22,0 6-5,-3 3-4,2 4 0,-2 5 7,2 3-1,-1 2-2,1 1 5,1-3-1,0-5-2,4-8-7,2-4-1,2-8-19,2-2-39,0-10-65,-1-4-75</inkml:trace>
  <inkml:trace contextRef="#ctx0" brushRef="#br0" timeOffset="19802.5181">5108 15808 487,'0'0'-1,"0"0"3,1 3-11,3-2-18,-1-1-112</inkml:trace>
  <inkml:trace contextRef="#ctx0" brushRef="#br0" timeOffset="24098.5816">4252 7486 77,'1'-5'3,"-1"3"17,0 0 4,-4 2 4,-1 0-25,-2 3-8,-1 2-4,-3-1 9,1 0 2,2 1-1,-1-1 17,1 0 3,-1 2-3,-3 1-11,-2 1-5,-2 2-1,2-1 1,-2 2-4,3 0 4,1-1-1,5-1-1,3 0 7,2-2-6,2 2-2,4-3 2,2 0-1,2 0 1,3 0-1,1 3 3,1 0-3,-2 5 5,-1 1 10,0 3 4,-2 0 3,-1 1-2,-1-1 3,-4 1 0,-1 2-5,-1 3-8,-6 2-5,-3 0-3,-2-1 1,-1-2-4,0-5 2,1-3 1,0-4 1,4-4-3,3-3 1,1-2 0,3-2 0,0-4-1,0-3-14,4-1-1,0-1 4,2 3 3,1 1 5,-2 5 4,0 1-2,-1 6 2,0 3 9,-1 5 0,-3 1 1,1 4-4,0-1-3,0 1-4,3-3 1,4-4 1,4-2-2,2-3 2,3-3-1,1-2 0,1-1 0,-1-2-1,0 0-2,1 0-24,-2-1-33,1-3-72</inkml:trace>
  <inkml:trace contextRef="#ctx0" brushRef="#br0" timeOffset="24707.0034">4569 7667 335,'-3'2'-16,"-2"6"-31,0 8 18,0 5 30,1 4 15,-1 2 5,3 1 12,1 3-5,1 0 0,2-2-5,2-2-12,-2-4-7,0-6-1,1-3-3,-2-6 0,-1-4 1,0-1-1,0-3-1,0 0 4,0-6 1,-2-3-7,0-7-1,-1-3-1,-1-5 0,1-5 1,-3-3 3,-1-1 1,-1-2-2,0-3 1,1 1-2,2-1 4,4 2-1,1 5-1,6 4 1,6 6-1,2 0 0,3 4 1,-2 1 1,2 3 0,-1 1-1,-1 4 2,1 3 2,-2 3-3,1 3 4,0 6-3,0 2 1,-1 3 1,-1 2 4,0 1-4,0 2-1,-4 0 0,0 0-2,-4 0 0,-1-3 0,-4 0-1,-4 0 7,-7 1-2,-8 1-4,-4 3-1,-4-1-12,1-3-3,2-3-7,1-4-14,5-4-40,2-4-99</inkml:trace>
  <inkml:trace contextRef="#ctx0" brushRef="#br0" timeOffset="25243.1568">4904 7345 330,'-4'-8'2,"-1"2"-9,3 2 7,1 2 8,0-1 4,1 1-1,5 0 3,4-2-3,9 0 1,6 1 2,5 2-7,2 1-3,-2 0-3,-4 0 5,-7 2 5,-5 1-2,-6 3-5,-3 3-3,-4 3 1,-2 4 2,-5 2-2,-3 2 0,-2 0-2,0-2 2,2 1 1,2-1-1,3 2 0,2 0-1,2 0-1,1 1 0,3-2 1,5-1 0,3-3-1,2-1 1,3-1-2,-1 0 2,-1 1 0,-2 2 1,-2 2-1,-4 1 6,-1 1-1,-5-2-3,0-1 1,0-1 5,-4-1 0,-2-1 9,-2 0 4,-4 0-2,-3 3-1,-3 1-8,-3 1-9,-2 4 1,-3-3-1,-2 2-8,-3-2-51,-2-5-87</inkml:trace>
  <inkml:trace contextRef="#ctx0" brushRef="#br0" timeOffset="26622.1159">4474 16696 244,'0'0'6,"0"-3"15,1 1 8,0 2 10,0 0-25,0 0-10,1 0 2,0-4 8,1 3 6,0-2 2,1-1-8,1 1-2,-1 0-2,3-1-3,-4 1-3,-2 2-3,-1 1-2,-4 3-1,-4 3-3,-5 10 3,-7 2-2,-5 5 3,-5 2 0,5-1-4,2-1 1,9 0 1,7-6 2,3-1-1,3-2-1,2-3 2,6 0 0,7 0 2,5 2 0,1 1 0,2 1 1,-3 1 0,-3 2-1,-4 3-1,-6 0 1,-4 4 0,-4 2 0,-5 0 0,-4 0 0,0-2 1,0 0 2,1-2 8,3 1-4,1 0-5,3-1 1,1 1-2,2-5-1,2-4 0,4-3 1,2-3 1,5-3 1,1-2 2,4 0-2,0 0-2,0-1 0,-2 0-6,-1 0-23,-4 1-12,-3-4-46,-2-4-114</inkml:trace>
  <inkml:trace contextRef="#ctx0" brushRef="#br0" timeOffset="27382.8874">4980 16931 198,'1'-4'-18,"0"-1"18,-1 3 41,0 0 16,0 1-24,0 1-9,0 0-1,0 3-6,-1 6-4,-2 7-2,-2 7-7,-1 5-2,-1 2 0,1 3 10,1-1-2,4 0-3,1-3-3,5-4 3,2-3-2,3-4 1,2-1-2,4-6 0,3-2 0,1-6-1,4-3 3,2-7-3,1-1-1,1-3-1,3-1-2,-3-2 1,3-3 1,-4-1 1,-3-4-2,-6 2 5,-4-3 6,-6-2-8,-6 0-2,-2 0 1,-4 0-2,-4 3-1,-2 3-3,-2 1 0,-1 6 3,-2 2-3,-1-1-4,-3 1 0,0 1 1,0-1 3,0 5-2,-2 2-1,0 3 3,0 0 2,0 8 0,1-1 0,2 6-6,1 2-4,3 3 0,4 1 8,3 4 2,4-1 0,3 1 1,4 1 2,8-6-2,3-3 1,5-3 1,4-5 1,4-2 4,0-4 2,3 0 1,3-1-2,1 0-5,3-4-1,-1-1 0,-1-1 0,-1 1 2,-4-2-4,-5 3-19,-2 1-22,-4 2-47,-3-2-158</inkml:trace>
  <inkml:trace contextRef="#ctx0" brushRef="#br0" timeOffset="27886.8129">5625 16754 228,'6'-6'27,"2"1"-5,4 1 22,4 1 0,8 1-19,0-1-10,3 3-1,1 0 6,-4 5 13,-5 3-12,-3 7-17,-6 2 0,-3 7-5,-7 5 4,-4 3-3,-9 0 2,-2-3-1,-1-4-5,2-4 2,1-5 1,6-2 2,5 0-2,2-2 2,7 2 0,6 1-2,5-2 2,6 0 0,3-1 2,3 2-1,0-1 3,-1-1 1,-5 2 5,-5 1 3,-7 2-2,-6 5 6,-6 6-1,-3 4-6,-4 1-5,-4-1 1,1-2-2,-2-4-1,-1 0 0,-5-2-2,-5 2-1,-3 3 1,-5 3-11,-8 2-30,-8-7-63,-11-7-192</inkml:trace>
  <inkml:trace contextRef="#ctx0" brushRef="#br0" timeOffset="72754.7467">10242 8727 80,'-3'-5'4,"3"1"-5,0 2 9,0-1 34,0 2 5,-1 0-14,1-3-12,0 4-5,0 0 2,0 0-7,0 0-7,0 0-1,0 0-4,0 0 0,2 4 1,2 1 3,1 2 3,2 4 2,0 1-2,2 5 1,2 1-1,0 4 5,2 1-6,1 4 2,-1 1-2,-2-1 2,-1 1-2,-1-4 0,2-1 0,-3 0-3,2-3 3,-1 1 2,1 0-2,-1-1-1,-2-1 0,0 2-3,-1-2 0,-2 0 1,0-3-1,-1-2-1,0-2-5,-1-2-1,0-2-6,0-2-8,-1 1-21,-1-3-8,0-1-15,0-1-15,-3-2-23</inkml:trace>
  <inkml:trace contextRef="#ctx0" brushRef="#br0" timeOffset="72955.9263">10354 9200 165,'-2'-4'13,"2"2"-6,0 1-3,0 0 0,5 1 6,0 4 5,3 0-2,1 2-9,-1-3-4,2 1-25,1-1-42,0-2-43</inkml:trace>
  <inkml:trace contextRef="#ctx0" brushRef="#br0" timeOffset="73114.1356">10561 9105 193,'2'-2'79,"-2"2"-41,0 4-34,-4 7 13,-6 9 15,-7 7-18,-6 9-14,-2 9-47,-1-3-25,3-4-35</inkml:trace>
  <inkml:trace contextRef="#ctx0" brushRef="#br0" timeOffset="90942.9451">9314 7968 3,'0'0'14,"0"0"-6,0 0 23,0 0 10,0 0-8,2 0-9,0-1-10,-2 0 5,0 0-1,0 0-6,0 1-6,0 0-5,-2 1 2,-3 2 4,-5 4-4,-3 3 3,-5 1-5,-1 1-1,0 3 0,0-1 1,4 1 2,4-2-2,5-3 1,5-4-3,1-2 1,3 0-1,4 2 1,2 0 0,2-1 1,1 2-1,0 0 0,-1 1 0,-2 3 1,-4 0-1,-1 3 0,-4 4 0,-2 2 2,-7 4 1,-5 1 3,-2 2 1,-2 0-2,2-2 7,4 0 0,5-4 4,4-1-6,3-2-7,4-2-3,7 0 1,2-2-1,1 0-1,1-2 0,0-2-2,1-1-10,-1-1-18,3-3-37,-2-2-27</inkml:trace>
  <inkml:trace contextRef="#ctx0" brushRef="#br0" timeOffset="91603.1267">9553 8156 14,'1'-8'122,"1"1"-117,-2 3 11,1 0 11,-1 3 4,1 1-15,0 3-9,0 5 2,1 6 9,0 7 2,0 2-3,-2 5-2,2 0-4,-2 2-5,2-4 1,0-1 0,-1-5-4,-1-6 2,1-3-5,0-4 2,0-2-1,-1-4-1,0-1 4,0 0 3,0-2 4,0-4 1,-3-7-8,-1-4-2,1-6 1,-1-2 0,0-7-4,-1-1 1,1-1 1,0 0-2,4 3 2,0 4-1,4 4-1,-1 3 2,4 4 1,0 2 2,1 2 1,1 3 1,2 2-3,0-1-1,1 1 0,0 2-2,1 2 0,0 3 0,0 0 1,0 4 0,0 2 0,0 1 0,0 2 0,-2 0-1,0 0 2,-4 0-1,0 1-1,-4-2 1,-3-2 0,-1 1 0,-7 1 2,-6 3 0,-7 4 0,-6 4-2,-7 2-3,-1 1-3,2 0-9,5-1-16,9-3-13,11-5-42,8-8-123</inkml:trace>
  <inkml:trace contextRef="#ctx0" brushRef="#br0" timeOffset="94822.9769">10207 8100 172,'0'0'-18,"0"1"-50,0 0-5,1 1 79,1-2 16,-1 0-3,0 1 1,-1 0 11,0 3 0,0 4-3,-5 6-6,-1 5-6,-5 7-2,-3 0 1,-2 1 1,1-2-2,4-2 4,4-5-10,2-4-1,4-5-5,1-5-2,0-4 0,2-3 3,2-4 3,2-5-1,-1-6-2,2-2-2,-1-4 2,-2-1 0,0 2-1,2 1 5,1 1 0,0 5 7,0 4-4,-1 5 6,-1 1-8,1 3-6,-1 0-2,1 3 0,1 0 0,0 4 1,2 5 0,-1 2 4,-1 4 3,2 2 1,-3 4 0,1 1-2,-1 2-3,-1-1-3,-2 0 1,0-2-2,-1-2-2,0-3-17,2-2-18,0-4-10,0-2-25,1-4-49</inkml:trace>
  <inkml:trace contextRef="#ctx0" brushRef="#br0" timeOffset="95489.9947">10581 8114 355,'0'-1'-1,"0"1"-5,-1 3-7,-1 4 12,0 3 5,0 4 1,1 2-2,1 1-4,0-2 5,3-2-4,0-5 2,-1-3 1,0-2 0,0-2 3,-2-1-1,1-3 11,-1-3 2,-1-5-13,-3-5-3,0-3 0,0-5-2,0-1 4,3-2-1,0-2-2,1-2-1,5 2 0,2 2-1,2 4 1,2 5-2,0 6 5,1 5-2,1 5 3,0 2-2,-2 0 1,1 5-1,-1 0 1,0 2 1,-1 1-1,0 3 0,-1 1-1,-1 2-2,-3 0 2,-2 1-1,-3-1 0,0 0 1,-1 0-2,-4 0 3,0-1-3,-3 3 2,0-4-2,0-1-1,5-4-3,2-1 0,2-2-3,4 0 0,4 0 4,1 1 3,3-4 0,0 3 1,0-1-2,1 3 2,-1 2-2,-4 0 1,-1 0 0,-4 4 0,-1 0 0,-3-1 3,-4 2 2,-4 1 0,-2-1-4,-4 1 1,0 3-3,1-3 1,0-1-6,3-3-5,3-4-21,3-3-33,2-3-61</inkml:trace>
  <inkml:trace contextRef="#ctx0" brushRef="#br0" timeOffset="95679.4551">10969 8238 314,'1'1'4,"-1"4"3,-1 2 6,-2 6 33,-1 3-28,1 4-12,-1-1-5,1 2-4,0-1-15,1 0-26,2-1-36,2-3-32</inkml:trace>
  <inkml:trace contextRef="#ctx0" brushRef="#br0" timeOffset="96274.2045">11111 7847 251,'-4'-11'-1,"1"0"8,3 1 3,0-1 23,6 2-19,5 1-5,3 1-5,6 2 2,3 4 9,-1 1-2,2 3-4,-3 5-2,-1 3 0,-4 3-4,-3 3 0,-4 1-2,-5 1-1,-4 1 2,-4 1 1,-6 1-2,-4 1 3,-4 0-2,-1 0 0,0-1-1,4-3 0,4 0 1,4-2-1,5-1-2,2-2-1,3 0 2,5-1 0,2 0 0,1 1 1,1 1-1,1-2 0,-1 3 2,0-1-1,-1 1 4,-1-1 0,-3-1-2,-2 1-2,-1-1 3,1 0-4,-1 0 3,0-1 4,0 1 0,0-1 4,-2 4 1,-2 3 3,-2 1-6,-6-1-1,-3-1-3,-1-1 5,-3-3 2,-2-1-5,-5 1-4,-7 2-5,-8 1-28,-7-1-64,-7-4-219</inkml:trace>
  <inkml:trace contextRef="#ctx0" brushRef="#br0" timeOffset="108119.3859">12621 9282 72,'0'-3'30,"0"-1"-10,0 0-9,3 0 13,2 0-2,0-2-11,3 0-8,0 0-2,-1 2 8,-2 2 9,-2 2-4,-3 0-12,0 0-1,0 0-2,0 0 0,-2 4 7,0 0-2,-3 3 0,-3 2-1,-4 4 1,-3 4-3,0 3 2,1-1-3,5-3 1,5-4-2,4-1-2,8-3 0,4 2 2,2 1-2,-1 2 3,-3 1 0,-2 2 0,-4 2 0,-2 4 0,-2 3 0,-5 2 2,-3 1 0,-5 0 1,-2-2 0,1-1 0,2-3 10,5 0 7,3-5-11,4-1-6,2 1-3,6-2 0,2 2 0,0-1 2,0-3 0,-1 1 2,-2-6 2,-1 4-4,1-2 0,0-2-2,1-3-6,2-2-48,2-5-99</inkml:trace>
  <inkml:trace contextRef="#ctx0" brushRef="#br0" timeOffset="108746.3631">12997 9464 332,'3'-16'1,"0"4"-6,1 3-16,-2 0 20,-2 2 7,0 2 3,-3 0-2,0 3 4,1 2 6,-2 2-2,-1 6-11,-2 8-4,-2 3-1,1 5 1,1 2 0,3 3 0,1-3 0,3 0 0,0-3 0,0-5 0,3-2 0,2-4-1,3 0 1,1-4 1,2-1-1,1-4 1,2-2-1,0-1-2,-1-2 2,0-5 1,1-1 0,0-2 1,-1-2-1,-1-3 2,0-2 0,0-5 0,0-4-1,-2-4-1,0-2-1,-2-1 1,-2 1-2,-4 4 2,-1 4-1,-3 4 0,-3 2 2,-5 3-3,-4 4-1,-3 2-6,-3 3 1,-2 2-3,0 4 8,3 0-1,3 4 3,3 4 0,2 2-1,2 4-2,4 2 1,3 2 1,3-1-1,5 0 4,3 0 0,2-1 3,0-3 0,0 0 1,0-2-1,4-1 0,-1-4-2,2-2-1,-3-1-2,1-2-11,0 1-21,-2-2-20,2-2-29,-2-1-49</inkml:trace>
  <inkml:trace contextRef="#ctx0" brushRef="#br0" timeOffset="109210.2481">13338 9222 303,'3'-4'1,"3"0"-4,1 0 1,2 2 3,2-1 13,4 1 2,3 2-2,5 0-1,1 3 0,-2 4-4,0-2-1,-3 4-6,-6 1 0,-4 0-3,-5 5 1,-4 4 1,-5 3 0,-6 4-3,-3 2 0,-2-3-2,5-1 4,5-4-3,5-3 2,1 0-1,4-3 1,-1 1 1,2 0 0,1 0 0,2 3-1,-1 0 2,1-1-1,-2 1 0,0 3 1,-1-3 0,-1 2 4,0-1 7,-1-2 3,1-2 5,-1 0 0,-3-3-6,0-3-6,-6-1 2,-4 0-2,-5 1 0,-4-2-5,-7 0-2,-5 0-25,-11-3-66,-5-3-275</inkml:trace>
  <inkml:trace contextRef="#ctx0" brushRef="#br0" timeOffset="116855.073">9599 10614 136,'2'0'45,"1"-3"-48,0-3-9,-2 1 18,2 0 20,0 1 0,-2 2 5,0 2-5,-1 0-15,0 0-6,-4 3-9,-4 4 0,-4 3-3,-4 3 3,-4 4 4,2 2 0,1 3 1,3 1-2,6-1 2,6-3-3,3-4 0,8-2-1,5-4-4,3 2 3,4-2 3,-2 1 3,-3 1 8,-3 2 4,-9 3-1,-4 4-3,-2 3-3,-10 2 0,-2 1 0,-3-1-3,3-2-2,0-5 2,6-4-2,5-4-2,3-3-10,8-4-44,6-3-2,2-4-61</inkml:trace>
  <inkml:trace contextRef="#ctx0" brushRef="#br0" timeOffset="117317.9814">9781 10799 334,'2'-4'11,"-2"3"-11,0 1 8,-2 4 5,-1 5-9,-1 8-4,-1 6 0,0 1 5,1 0 0,1-2 0,2-5-2,1-5-3,0-5 2,0-4 0,0-2 3,0-2 6,0-6 23,1-6-6,1-8-16,1-8-8,3-7-4,0-7 0,4-4-1,3-7-3,2 2 1,2 5-2,3 11 5,0 14 0,1 6-1,-3 8 2,-2 3-1,-2 5 0,-4 0 1,1 4-1,1 2 3,0 6 1,0 1 2,-3 5-4,-4 3 0,-4 0 0,-5 3-2,-10-1 0,-7 2 3,-9 3 2,-6-3-6,0-1 2,2-5-2,7-6 1,8-6-21,8-4-35,6-2-63,5-1-104</inkml:trace>
  <inkml:trace contextRef="#ctx0" brushRef="#br0" timeOffset="117782.8429">10187 10683 187,'0'0'42,"0"0"-15,-2 2 9,0 7-21,-3 9 8,-1 9 8,-4 6 2,-3 3-9,-1-1-11,0-2-6,3-8-1,3-8-4,4-7-2,3-5 0,1-4-2,0-1 1,3-6 7,3-7-2,0-7-6,3-5-5,-2-2 1,2-1 2,-3-1 2,1 1-1,1 2 0,-3 3 3,2 6 0,0 4 3,-1 8 2,0 3 3,2 2 0,-1 5 1,0 4 2,-1 7 2,0 6-3,-2 4-4,-2 3-4,0 4-1,1 2-15,-2 0-15,2 0 0,1-7-14,3-5-11,3-5 8,0-5-19,4-5-83</inkml:trace>
  <inkml:trace contextRef="#ctx0" brushRef="#br0" timeOffset="118378.569">10509 10749 314,'0'0'20,"0"1"-7,-2 4 3,-4 2 0,1 4-3,-2 3-6,2 0-3,3-1-3,1-2-1,1-4 1,0-4-1,0-3 0,0 0 5,0-3 6,0-4 2,0-4-8,0-4-4,0-6 0,0-3 0,3-4-1,1-5 0,1-2-1,4 2 2,1 4-2,2 8 1,2 5-2,0 7 2,3 1 2,-1 5 1,-1 3-1,-2 1 2,-3 5-2,-2 2-1,-3 2 1,-3 2-1,-2 2 0,0 1 0,-3 3 1,-4 0-2,-1 0 0,-1-1 2,2-1-1,1-3-1,2 0 0,3-2-1,1-3 1,6 0-2,2 1 1,3-3 1,1 1 1,0 0-2,-2 1 2,1 0-2,-2 1 2,-3-1-1,-2 2 0,-2 0 0,-2 0 3,-2 0 3,-4 1-1,-2-1 3,-1 0-4,-3 0 1,0-2-3,-2 0 0,1-1-4,2 0-15,4-1-33,4-5-69,5-1-142</inkml:trace>
  <inkml:trace contextRef="#ctx0" brushRef="#br0" timeOffset="118714.5194">10752 10874 419,'0'-1'8,"2"-1"-17,0-1 9,1 2 11,2-2 0,3 0 1,5 1-1,-1 1-4,1 1 3,-2 0 0,-4 4-8,-2 0-1,-3 2-1,-2 3 0,-4 3 2,-4 4 0,-4 1-2,-2 2-2,1-1 2,2-1 0,3-1 1,3-2-2,4-3 1,1-2-2,0-2 2,5-2-1,2-1 0,4-1-1,4-3 0,-1-2-9,5-6-18,0-5-22,-1-5-67,1-7-160</inkml:trace>
  <inkml:trace contextRef="#ctx0" brushRef="#br0" timeOffset="119122.7381">11004 10575 348,'-14'-6'-6,"2"1"-23,3-1 35,2 1 10,5-2-2,1 0 0,1 2 4,7 0-12,2 0-5,3 1 5,4 4-3,-2 1-2,0 7-1,-2 3 1,-5 7-3,-2 4 2,-5 6 0,0 3 0,-3 1 2,-3-1 3,1-3 9,1-4 6,2-1-10,2-4 2,0-3-7,0 1 0,4 0 1,3-1 3,1 0-1,0 1 1,-1-2 3,0 0-3,-3-3 1,-1 1-3,-3-1-3,-2-2 1,-6 0 1,-6 1-4,-4 3-6,-6 1-21,-5 2-32,-3-1-54,-3 0-155</inkml:trace>
  <inkml:trace contextRef="#ctx0" brushRef="#br0" timeOffset="119576.8571">11425 11840 59,'15'7'50,"4"4"-36,2-2-15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8-29T18:58:36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4347 3163 132,'0'0'34,"1"0"-7,-1 0-3,0 0 1,0 0-19,0 0-5,-2 4 6,1 3 6,-1 5 5,-1 6 1,2 2-5,-1 3 0,1-1-1,1 1-5,-1-3-2,1-2-2,0-3 0,1-3-3,3-3-3,2-2-17,3-5-40,1-3-78</inkml:trace>
  <inkml:trace contextRef="#ctx0" brushRef="#br0" timeOffset="386.7335">4556 3119 257,'4'-6'4,"2"0"-5,0-2 3,2-1 27,2-1-4,0-1-18,-1-1-5,0-1-1,-2-4 0,-1-1 0,-3-3-2,-3 2-6,-2 0 1,-4 6 5,0 0 2,-1 8 9,0 2 7,2 4-5,-1 7-12,-1 4 1,0 4 0,2 3 3,1 3 0,2 1 1,1 5 0,1 6 13,2 4 4,3 5-4,0 3 1,0 1-5,0 4-4,-2 3-4,-2 2-3,-1-3-1,0-5-2,0-7-1,-1-6 2,1-4-3,1-6-3,3-4-13,2-2-24,-3-9-49,0-8-112</inkml:trace>
  <inkml:trace contextRef="#ctx0" brushRef="#br0" timeOffset="555.6854">4542 3467 403,'-3'-4'13,"2"1"-2,1 3-12,1 0 0,7 0 5,7 0 10,9 0-7,8 0-5,7-2-2,9-2-38,2-2-71,4-1-104</inkml:trace>
  <inkml:trace contextRef="#ctx0" brushRef="#br0" timeOffset="1544.9811">5698 4224 66,'0'-6'44,"3"1"-16,-3 0-1,2 2 22,-2 1 1,0 1-19,0 1-11,0 1-9,-5 7-6,-3 7 6,-7 9 8,-7 11-3,-5 6-4,-4 4-4,-4 2 3,1-4 0,0-2-5,6-7 0,5-5-5,7-8 0,8-9-3,5-5-18,3-7-32,2-4-38,3-5-35</inkml:trace>
  <inkml:trace contextRef="#ctx0" brushRef="#br0" timeOffset="1808.6631">5401 4345 97,'-2'-11'27,"2"-1"15,3 1-4,2 2 2,0 0 7,0 4-10,0 2-5,1 1-3,1 2-13,2 4-3,3 5 7,1 3-9,1 2-1,2 1-7,2 1 0,1 2-2,3 1 0,2 1 1,0 1-1,0 1 0,-1-1 0,-3 0 0,-2 1-3,-3-3-17,2 1-30,0-5-26,2-2-70</inkml:trace>
  <inkml:trace contextRef="#ctx0" brushRef="#br0" timeOffset="4204.2629">6622 4282 194,'1'-5'12,"-1"3"1,0 1 24,0 1 10,0 0-23,0 0-10,0-1-7,0 1-7,3 0-2,3 2-1,2 3 2,4 0 2,2 2 0,2-1 0,-1-1 0,2 2 1,0-1 1,-1-1 0,3 0-1,-1-1 2,-3-3 0,1 2 0,-4-1-2,-1 1-2,-3 0 2,-1 3-2,-1-1-1,-2 0 1,-2 1 1,-2 1 0,-4 0 2,-4 0 11,-2 3 0,-5-2 7,-1 0-1,-2-2-6,0 0-7,0-2-3,1 0-2,3-1 0,1-1 0,1 0-1,3 0-1,1 0-5,-1 1-8,1 2-25,1 2-34,2 2-49</inkml:trace>
  <inkml:trace contextRef="#ctx0" brushRef="#br0" timeOffset="4441.5767">6899 4524 312,'0'0'8,"0"0"2,0 0-13,0 1 16,-2 0 21,-5 3-23,-4 1-11,-4 3 0,0 3-1,-4 1 1,1 2 1,-1-1-1,2 0 0,1-3-1,3-2-13,2-2-14,3-2-37,2-2-99</inkml:trace>
  <inkml:trace contextRef="#ctx0" brushRef="#br0" timeOffset="5092.969">7402 4316 253,'0'-5'-22,"0"2"-20,-1 1 40,-3 1 57,2-1-28,-2 1-10,1 0 4,1 1 2,0 4-6,2 1-14,0 7 2,0 3 3,0 4-1,3 0 0,3 1-6,2-4 1,2-2 0,6-4 0,1-3-8,4-4-3,0-3-4,1 0 0,1-7 1,-2-1-2,1-4 3,-4-3 3,-1-3 5,-5 0 3,-1 0 3,-3 3 2,-2 4 8,-2 4 2,-2 4 0,0 1-3,-1 2-10,0 5-5,0 3 3,0 10 2,0 7 0,-1 6 0,0 4 6,0 5 2,0 2-4,-2 2 0,0-2-2,-2-1 1,-1-6-2,-2-5 6,-4-7 8,-2-5-2,-1-6 5,0-6-4,0-3-9,2-3-1,0-5 0,0-6-2,2-6-1,3-5-2,4-7-3,3-4-12,6-1 0,6 4-5,5 5-10,5 4-16,3 2-15,3 1-68</inkml:trace>
  <inkml:trace contextRef="#ctx0" brushRef="#br0" timeOffset="5668.1864">8400 4339 39,'-3'0'8,"3"1"-3,0-1 23,0 0 30,0 0-16,0 0-1,0 0-9,0 0-8,3 2-11,4 1-6,7-1 2,7-1 4,7-1-4,8 0 3,5 0 1,4-3-3,3 1 1,2 0-3,-1 0-2,-1 1-4,-4 0 0,-2 0-1,-3 0-1,-5 0 0,-4 0 0,-6-2-2,-8 1-13,-5-3 0,-8 0-4,-3 2 4,-7-2-22,-7 1-60,-6 1-18</inkml:trace>
  <inkml:trace contextRef="#ctx0" brushRef="#br0" timeOffset="5869.366">8878 4287 59,'-9'-1'54,"3"0"-6,5 1-8,1 0 1,7 0-19,6-1-21,7 0 6,4 0 6,2 1 1,0 4-1,-3 3 3,-6 3-2,-7 4-3,-5 0 2,-5 1-2,-5 1-6,-7-2-1,-5 0 1,-1-2-3,-2-3 1,1 0-8,1-2-32,-2-2-53,2-2-132</inkml:trace>
  <inkml:trace contextRef="#ctx0" brushRef="#br0" timeOffset="6784.4402">9908 4287 343,'3'0'0,"0"0"-19,4 0 13,2 4 6,2 3 1,3 5 0,0 1-2,-1 4 2,-2 1-1,-5 4 7,-4-3-4,-2-1-1,-4-3-1,-3-4 1,-3-4-3,2-2 1,-1-4 0,4-2 5,3-6 1,1-6-3,1-4-3,5-5-6,3-3-2,3-1-6,1-2 1,3 2 9,2 0 3,1 6 2,1 5 6,-1 3 6,-1 8 3,-3 4-9,-4 3-4,-1 4 2,0 4 4,-1 0-4,-1 1-2,1 2-1,-1-1 0,1 1-2,-2 0 1,0 1 0,0-3-2,-1-1 1,-1-3 1,-2-4 0,0 0-1,-2-4 1,0 0 2,0-2 5,0-3-1,0-3-6,0-5 2,4-2-2,2-3-1,2-2 1,2 1-1,3 1 1,1 2-2,1 1 2,2 2 4,-1 3 4,-3 4 2,0 4-9,-3 2-2,0 2 1,-3 3-1,1 2 0,-1 3 0,-2 4 0,-1 3 0,-1 1 2,-1 2 0,0-2-1,1-2 1,-2-2-2,0 0 1,0-1-3,1-1-18,4-1-12,2-3-23,5 0-26,5-4-54</inkml:trace>
  <inkml:trace contextRef="#ctx0" brushRef="#br0" timeOffset="7199.4952">10725 4280 27,'7'-17'160,"-2"0"-145,-4 1 9,-1-1 15,-1 3-11,-6-1-2,-1 1-10,-2 4-7,-2 1 0,0 5 6,-3 2-7,-1 2 0,0 6-6,-1 8 3,0 3 0,3 5 1,1 0 0,4 1-2,3-3 3,4-1-2,2-1 2,6-4-1,1-3 0,3-4-3,0-4 0,-2-2 0,0-1 2,1-4-4,1-2-4,0-4 0,2-4-1,1-1-2,-2 0 1,0 4 2,-4 4 2,-2 5-1,-2 3 1,1 7-7,0 6 6,-3 2 3,0 1 0,-1 0 0,-2 0 0,0-2-1,2-2-19,2-3-44,4-3-44,1-7-104</inkml:trace>
  <inkml:trace contextRef="#ctx0" brushRef="#br0" timeOffset="7432.9026">11000 4171 236,'4'0'4,"-2"1"-4,-1 5 31,-1 4 15,-2 5-21,-6 4-13,-6 3-7,-3 0 1,-4 1 1,2-2-2,1-5-4,4-4 1,4-2-1,1-3-17,2-3-28,1-1-32,-1-2-55</inkml:trace>
  <inkml:trace contextRef="#ctx0" brushRef="#br0" timeOffset="7639.9417">10872 4191 274,'3'-6'17,"1"4"6,0 2-21,3 2 24,0 3 3,3 4-4,0-1-5,2 3-5,-2 3-2,0 3-6,-3 1-2,0 3-4,-1 1-1,-2-4-15,-1-3-26,2-1-30,1-3-50,2-3-40</inkml:trace>
  <inkml:trace contextRef="#ctx0" brushRef="#br0" timeOffset="8020.8158">11294 4236 265,'0'-1'9,"3"-1"-8,1 1-4,3 1 3,4 0 11,5 1 4,6 0 2,0-1 2,3 0-4,-1-2-7,-4 2-5,0 0-4,-4 0-20,-2 3-29,-4-2-31,-4 1-59</inkml:trace>
  <inkml:trace contextRef="#ctx0" brushRef="#br0" timeOffset="8187.8144">11362 4338 297,'-6'2'20,"2"0"-10,4 1-9,0 0 17,2 1 5,5 0-11,4-2 3,3 1-6,7-3-6,6 0-18,3 0-64,0-4-130</inkml:trace>
  <inkml:trace contextRef="#ctx0" brushRef="#br0" timeOffset="8488.6072">12067 4117 216,'0'-3'22,"1"2"5,-1 0 12,-1 1-7,-4 6-20,-2 7-9,-6 7 9,-5 7 9,-3 3 0,-5 3-7,0 0-3,-1-2-5,1-4-3,1-4-1,0-4 0,1-2-11,2-4-20,6-3-23,4-6-22,9-4-83</inkml:trace>
  <inkml:trace contextRef="#ctx0" brushRef="#br0" timeOffset="8728.8507">11857 4187 319,'2'-1'-1,"2"0"-27,2 1 26,2 0 33,1 4-6,1 2-6,1 6 5,2 5-3,2 4-7,1 1-4,0 3-6,1-4-2,0-1-1,1-4 1,-1-2-6,0-1-27,1-1-29,1-1-30,-5-2-43</inkml:trace>
  <inkml:trace contextRef="#ctx0" brushRef="#br0" timeOffset="11268.9873">4650 5753 303,'0'1'-6,"0"4"-5,0 5-10,2 7 20,1 9 2,0 4 6,1 3-4,-1 1-2,0-4 0,1-5 0,0-3-1,1-4 0,2-3 1,2-4-35,-1-4-93</inkml:trace>
  <inkml:trace contextRef="#ctx0" brushRef="#br0" timeOffset="11684.0424">4668 5734 195,'-6'-13'3,"4"3"5,2 2 7,0 2 23,4 0-10,4 0-15,0 0-6,4 3-1,1 0 1,2 3 1,2 1 2,1 6-6,1 3-2,-2 4-1,0 2-1,-3 1 0,-1-1 1,-4 1-1,-1-3 0,-3 2 1,1 1 0,-3 0-1,2 0 2,1 0-1,-1-1-1,1-1 0,0-1 2,-2-2-2,-2-1 1,-1-2-1,-1-1 1,-2 1 1,-3-2 5,-2 1 6,-3-2-5,-2 1-1,-2-2-2,-4 2-1,0-1-1,1 1-2,-2 1-1,0 0-11,3 2-38,0-2-52,1-1-132</inkml:trace>
  <inkml:trace contextRef="#ctx0" brushRef="#br0" timeOffset="13120.621">5294 6610 244,'0'0'40,"0"-1"-21,0 1-15,0 0-2,1 3-1,4 4-1,1 5 6,3 2 6,2 3 1,4 5-5,1-3-6,1 2 1,0-2-7,0-2-16,0-5-29,0-5-41,3-5-49</inkml:trace>
  <inkml:trace contextRef="#ctx0" brushRef="#br0" timeOffset="13319.8474">5599 6624 278,'-7'-4'12,"1"4"-4,0 3 15,0 8 2,0 7-14,-1 7-3,-1 5 5,-2 5 0,2 3 0,-2 1-8,1-1-4,3-3-1,1-3-26,5-6-35,1-9-61,4-8-79</inkml:trace>
  <inkml:trace contextRef="#ctx0" brushRef="#br0" timeOffset="13835.4922">6187 6509 54,'-3'0'12,"2"1"2,1 0 38,0 1 6,0 2-25,1 0-6,5 1-1,4 1 2,3 2-4,5 1-10,2 2-8,4 0-3,2 0 1,-1-1-3,-1-1 1,-1-3 0,-5 0-1,-2-2 1,-4-1 0,-3-1 1,-4-1-3,-3 1 0,-2-1 0,-1 2 0,-5 3 5,-5 2 0,-5 4-1,-5 0 2,-4 3 0,-3 0 1,-2 3-4,1 1-2,2 0-1,3-2 0,5-3-3,5-5-7,8-4-21,6-1-62,5-3-97</inkml:trace>
  <inkml:trace contextRef="#ctx0" brushRef="#br0" timeOffset="14024.9525">6487 6755 184,'9'-4'113,"-6"0"-105,-3 4-6,0 0-3,-3 4 20,-4 4 0,-6 4-12,-6 4 1,-4 2-2,-3 1 0,1 0-5,1-2-12,4-2-29,3-5-20,4-5-53</inkml:trace>
  <inkml:trace contextRef="#ctx0" brushRef="#br0" timeOffset="14313.0496">7128 6500 37,'8'-3'178,"-5"1"-175,-3 2 1,-7 5 43,-4 5-30,-6 6 7,-5 3 4,-7 6-3,0 2-2,-1 4-8,0 0-8,5-2-4,0-5-1,5-4-2,6-5-3,2-3-16,2-6-18,3-2-39,-2-4-118</inkml:trace>
  <inkml:trace contextRef="#ctx0" brushRef="#br0" timeOffset="14528.8781">6833 6549 324,'9'2'-5,"3"2"6,7 3 0,0 0 27,3 4-1,-1 0-10,-1 2-7,-1 4-8,-1 3 0,0 3-2,-1 1 0,-1 1-10,-1-1-17,0-2-19,2-3-34,1-6-65</inkml:trace>
  <inkml:trace contextRef="#ctx0" brushRef="#br0" timeOffset="15159.7618">8425 6599 130,'-7'-3'37,"3"0"-26,1 2-9,3 1 20,1 0-8,5 0-9,6 3 3,5-1 10,6 0-1,11-1 1,6 0-7,6-1 0,6 0-2,3 0-1,2-4 5,-3 3 2,0-3-11,-7-1-3,-1 2 0,-5-1-1,-2-2-4,-6 1-5,-5 0-17,-6 0-20,-8-3-14,-9 1-7,-6-2 23,-7 1 3,-6 0 25,-1 0 30,0 1 26,5 0 13,2 2-10,6 0-18,2 5 2,1-1 1,7 1-11,1 0-13,7 6-5,2 3 1,-2 3 14,-1 3 5,-4 1 0,-4 2-3,-5 1-2,-3 0-6,-7 0-3,-8-2-3,-2-1-18,-6-3-29,0-1-45,0-4-82</inkml:trace>
  <inkml:trace contextRef="#ctx0" brushRef="#br0" timeOffset="16091.4382">9872 6314 16,'2'0'23,"0"0"-3,2 0 6,-1 0 30,1 0-17,0 0-9,1 0-6,0 0-14,2 5-4,-1 4-1,1 6 4,1 8 11,-1 5 3,-2 6-7,-1 3-4,-4-1-5,0-5-5,-4-7-1,1-11 0,1-6-1,2-6 1,0-5 5,1-6-6,3-4-11,2-6-3,3-2 3,0-4 6,0-2-1,3-1 5,-1 1-2,2-1 2,1 4 1,0 4 0,2 5 1,-1 6 3,-2 6 10,-2 2-1,-3 2-4,-1 7-5,-1 4-1,-1 7 7,0 5 1,-2 3-5,-1-1-2,-1-2-2,0-4 0,-1-7-2,0-4 1,0-3 0,0-4 0,0-1 1,0 0 3,3-3 4,1-4-8,3-3-1,1-3 0,1-3-1,3-2-5,1-2 2,3-3 2,2 3 1,-1 0 0,1 7 2,-2 5-1,-2 4 3,-4 4 0,-2 5-2,-2 5-2,-2 4 2,-2 6 3,-2 2-1,0 4 1,0 0-3,-1 1 0,1-3 0,2-1-1,4-4-1,3-3-18,2-3-23,1-3-21,3-4-72</inkml:trace>
  <inkml:trace contextRef="#ctx0" brushRef="#br0" timeOffset="16487.9378">10647 6366 175,'0'-17'-10,"-2"4"7,-2 2 0,-2 2 23,-2 2 12,-2 2 1,-2 3 5,-1 2-7,-3 5-10,1 7-13,1 6-4,5 4-2,1 1 3,6 0 1,2 0-1,3-4 1,7-2-3,2-3 0,2-4 8,1-3-1,0-4 0,-3-3-6,-2-2-5,-1-4-2,-2-3 3,-1-2 0,0-2 1,-2-1 0,0 5 0,0 3 0,-2 6-2,1 3-4,0 8-4,0 7 6,2 4 2,0 0 1,0-4-1,0 0 0,1-7-29,1-3-53,2-5-88</inkml:trace>
  <inkml:trace contextRef="#ctx0" brushRef="#br0" timeOffset="16725.2515">11142 6316 335,'0'-2'24,"-5"2"-13,-2 0-11,-3 7 5,-4 3 5,-5 4 2,-3 7 0,0 2 3,-1 1-1,2 0-3,3-1-4,2-5-6,4-2-10,4-5-28,1-4-9,4-4-22,1-3-61</inkml:trace>
  <inkml:trace contextRef="#ctx0" brushRef="#br0" timeOffset="16911.7822">10886 6334 309,'0'0'16,"4"0"-11,1 4-9,5 2 9,4 5 8,5 2 11,4 1-2,0 1-9,1 0-9,-1-3-2,-3-1-8,-5 0-41,0-3-54,-4-2-78</inkml:trace>
  <inkml:trace contextRef="#ctx0" brushRef="#br0" timeOffset="17244.8028">11469 6398 304,'4'-4'10,"2"-1"-8,5 1 2,3 1 8,4 1-10,2 0-2,4 0 1,0 0-6,0 0-14,0 2-36,-7 0-96</inkml:trace>
  <inkml:trace contextRef="#ctx0" brushRef="#br0" timeOffset="17415.7078">11492 6512 310,'-5'2'8,"5"1"-6,0 1-1,4-3 11,5 3-4,8-3 6,5-1-6,8 0-8,2-5-8,2-2-56,-3-2-160</inkml:trace>
  <inkml:trace contextRef="#ctx0" brushRef="#br0" timeOffset="17660.8343">11894 6287 254,'0'4'11,"2"1"-15,1 4 4,2 5 4,2 0 18,2 2-8,0-1-8,3-1-4,1-2 0,3-2 0,1-3-43,2-4-66</inkml:trace>
  <inkml:trace contextRef="#ctx0" brushRef="#br0" timeOffset="17875.6864">12149 6257 303,'1'-6'3,"-1"2"-2,0 4 12,0 0 11,0 7-12,0 7 6,-1 5 2,-3 8 2,-4 2-1,-4 5-6,-4 2-5,-7 3-7,-5 2-2,-4 0-1,-1-3-22,-1-4-20,5-3-12,3-6-65</inkml:trace>
  <inkml:trace contextRef="#ctx0" brushRef="#br0" timeOffset="18918.6951">4192 7742 200,'-1'-7'1,"1"1"-24,0-2 23,0 1 5,-2-1 5,0-1-3,-1 2 15,-1 2 6,2 2 1,1-1-5,0 3-4,-1 1-1,2 0-17,-3 6-3,1 6 0,2 5 0,0 10 2,5 9 1,4 8 1,1 6-1,2 2 4,0 4 2,-2-3 0,-3-2 2,-2-4 1,-3-5 4,-2-8 0,-2-2-5,-5-6-4,-2-1-4,0-6-2,-1-3-11,0-5-31,2-5-28,-1-6-56</inkml:trace>
  <inkml:trace contextRef="#ctx0" brushRef="#br0" timeOffset="19266.3648">4114 8089 292,'8'-13'-6,"2"0"-2,6-3 2,3-1 10,4 1 9,2 2-10,1 1-2,3 0-1,-2 3 0,1 1 0,-3 4-1,-1 3 0,-4 1-1,-3 0-4,-3 1-6,-5 0 2,-4 0 7,-1 2 3,-2-1 0,-1 2 7,0 1 7,0 4-1,0 0-6,-1 5-4,0 5 1,-3 5 2,1 2-4,1 0 2,1-1-1,3-6 1,5-4-3,2-6 0,2-3-7,-1-5-22,2-5-36,-2-7-151</inkml:trace>
  <inkml:trace contextRef="#ctx0" brushRef="#br0" timeOffset="19407.9718">4541 7711 376,'-8'4'-20,"-3"3"-54,0 2-130</inkml:trace>
  <inkml:trace contextRef="#ctx0" brushRef="#br0" timeOffset="24598.6008">3053 1583 102,'2'-4'-1,"1"-1"0,0 5 3,0 0 13,2 0 6,0-5-4,0 2 0,3-1 3,1 4 1,0-3 1,1-2-6,1-4-3,-3 1-7,-3 5-5,-1 2 0,-4 1-1,0 0 1,-7 0 1,-6 5 0,-6 1-2,-4 11 0,-2 0 0,0 1 0,3 0 0,4-5 0,5 3-1,5-2 2,3 0-2,3-1 0,2-2 1,3 2 0,5 1-1,1 5 2,1 2 0,0 6 1,-1 4 4,-4 3-5,-1 1 1,-4-3-1,-3-1 2,-3 1-2,-1 0 0,-1 1 1,2-5 1,3-5 1,3-6 0,3 0 0,4 0 1,3-1 1,1-2 5,0-2-3,1-2-6,-3 1-3,3-1 0,2-2-4,1-4-13,6-4-9,2 0-21,3-7-43,0-5-60</inkml:trace>
  <inkml:trace contextRef="#ctx0" brushRef="#br0" timeOffset="24936.5044">3525 1546 315,'0'-1'-10,"0"7"11,1 2-12,-1 11 13,0 5 8,-4 7 3,-3 6 6,1 1 3,-1 2 2,3 7-5,1 0-12,2-5-5,1-3-4,2-9-17,2-5-17,1-6-21,-2-5-7,1-9-9,-1-5-76</inkml:trace>
  <inkml:trace contextRef="#ctx0" brushRef="#br0" timeOffset="25342.77">3427 1795 357,'-4'-6'-16,"3"1"11,0 1 2,2 0 16,3-3 7,6-3-9,4 2-4,3-1 0,3 3 0,1 1-3,0 3-2,3 2-3,-2 2 0,1 6-3,-3 4 3,1 1 0,-2 4 1,-3 8 0,-3 3 0,-6 0 0,-3-3 0,-4-9 0,0-3 0,0-3 1,0-5-2,0-2 2,0-3 1,0 0 3,0-3 2,0-2-5,0-4-3,0-6 0,1-1 1,3 0 0,2-7-2,2-1-2,4-5-11,2-1-10,0 11-6,0 7-10,-4 5-42,-3 2-67</inkml:trace>
  <inkml:trace contextRef="#ctx0" brushRef="#br0" timeOffset="25718.761">3867 1711 264,'3'4'0,"-3"1"-11,2 4 19,0 2 29,-2 7-5,0 5-7,0 6-4,-1 0-6,-1-1-1,1-4-8,1-5-4,2-2-2,5-6 0,2-4 2,4-4-1,0-3-1,1-2 3,-1-5-4,-1-5 2,-2-1-5,-2-3 4,-1 1-1,-1-7-3,-2-5-9,0-3 6,-2-1 3,-2 6 2,0 6 2,0 4 0,-1 3 3,0 9-1,0 3 0,-1 2-5,0 3-4,0 3-9,2 4-30,2 0-9,6 0-30,5-3-23</inkml:trace>
  <inkml:trace contextRef="#ctx0" brushRef="#br0" timeOffset="26086.9391">4145 1781 103,'0'5'53,"-1"1"-19,0-2-6,1-3 7,0 1-17,4-2-15,4 0 1,2-2 6,5-5 1,2-2-4,1-1-4,-2 1-2,-1-3-1,-3-2-3,-4 3-1,-2-1 3,-6 1-4,0 3 3,-6 2 0,-3-2 1,0 2 1,-3 5 7,0 1 0,-1 3 7,0 2 1,2 3 0,1 4-2,2 3-6,2 7 2,1 3 5,3 11-5,2-8-6,4-2-1,3-3-2,0-10-3,4-1-15,1-4-20,5-5-17,1-6-31,5-8-43</inkml:trace>
  <inkml:trace contextRef="#ctx0" brushRef="#br0" timeOffset="26531.2921">4475 1416 291,'3'-13'9,"6"-1"-24,5 8-33,4-4 48,2 0 14,-1 0 2,3 5 7,0 6 14,-2 5-10,-5 5-18,-6 4 3,-7 2-5,-3 6-2,-7 4-1,-6 8-2,-2 2 1,0 2-2,2 0-1,5-11 1,5-2 0,4-4 1,0-1-1,2 0 0,2 0-1,3 0 1,2-2-2,1-2 3,0-3-2,0-2-1,0 2 2,-2 3 1,-2-3 1,-1 1 2,-3-4 3,-1 0 0,-1 0-5,0 2 0,-1 0-2,-6 5 0,-4 2 4,-6 0 11,-6 1 7,-9-1 3,-7 0-7,-3 3-16,-4 0-16,1 0-89</inkml:trace>
  <inkml:trace contextRef="#ctx0" brushRef="#br0" timeOffset="30442.5751">2733 8717 137,'0'0'3,"0"0"6,0 0-7,0 0 21,0 0-6,0 0-8,0 0-8,0 0 3,0 0 1,0 0 0,0 0-3,0 1-1,-4 3-11,-3 0-4,-7 2-2,-5 0 8,-4 1 9,0-1 0,1 4-2,6 0 2,5-2 6,6 1-6,5-3-2,2-1 2,3-1 0,3 2 3,-1-1 3,-1 1-6,-1 2 1,1 2 4,-1-1-4,3 2 1,0 2-3,0 6 1,2 0 0,-2 4-2,1 0 1,-5-2 0,-2 3 1,-2-2-2,-6-4 0,-4 0-3,-3 1 3,-2 1 3,-4 6 0,1-1 3,0-1 4,3-3-1,5-1-9,4-4-3,6-2-14,1-2-4,8-2 5,5 1 11,2 1 9,3-1 1,-1 1 4,0 1 11,-2 1-2,-2-1 7,-2 0-8,-1 0-7,-4-1-8,-2-1-4,0-1-58,-1-5-102</inkml:trace>
  <inkml:trace contextRef="#ctx0" brushRef="#br0" timeOffset="31774.6575">3108 8993 67,'2'-4'43,"-2"3"-20,1 1 7,-1 0 5,0 0-10,0 0-10,1 1-9,1 4-5,3 8 1,1 4 7,0 7-1,-1 2-7,-2 0 3,-2-4-2,-1-4-1,0-4 0,0-4 2,-1-4 0,0-3-4,1-1 2,0-2 2,0-2 3,2-6-2,4-6-3,3-3-5,2-2-2,0-3-1,0 0 1,0-3 5,-2 1 1,2 1 0,-1 2 2,-3 6 0,1 3 4,-2 5-3,0 5-2,-1 2-1,0 6 0,-1 5 3,3 5 4,-2 5 4,0 4 4,-1 3-3,-2-1 1,-1-1-8,0-6 0,0-4-3,1-6-2,1-5 0,-1-1 0,-1-4 0,0 0 1,-1 0 5,3-4-1,1-3-3,2-3-1,1-3-2,1-3 1,1-1-2,-1-1-1,2-1 1,1-1 2,2 3 0,-2 4 0,-1 4 0,-1 7 1,-3 2-1,-1 6-1,0 3 1,-1 6 2,1 3 4,-2 5-1,-1 0 4,-2 1-1,0 0 2,0-2-5,0-3-3,0-3-1,3-3-3,2-4-16,3-1-10,3-4-21,4-4-28,3-6-56</inkml:trace>
  <inkml:trace contextRef="#ctx0" brushRef="#br0" timeOffset="32199.4786">3764 9022 254,'1'-9'4,"-1"0"-5,0-1 2,-3 2 6,-2-2-1,-1 0-5,-1 3 2,0 2 4,-1 4 8,-2 1 1,-3 10-5,-4 3-4,-1 11 0,0 4 3,1 5 3,2-1 3,4-4-3,5-5-5,3-2-2,3-5-5,4-5 2,5-5-1,3-5-1,5-2 1,0-7-1,2-2-2,0-4-1,-5-2 0,-1 0 0,-3 1 3,-3 0 1,-5 5-2,0 4 1,-2 2 0,0 2 0,0 2-4,0 7-2,2 4 5,-1 4 0,-1 1 0,2-1 0,1 0 0,3-2-20,3-2-41,4-3-36,4-5-92</inkml:trace>
  <inkml:trace contextRef="#ctx0" brushRef="#br0" timeOffset="32428.003">4109 9036 327,'0'-5'14,"0"2"-9,0 1 17,0 2 18,-2 0-15,-4 5-19,-1 5-5,-4 6-1,-2 3 3,-1 0-1,-1 0 0,1-4-3,2-1-3,2-4-14,2-4-13,2-1-16,2-3-24,2-2-61</inkml:trace>
  <inkml:trace contextRef="#ctx0" brushRef="#br0" timeOffset="32650.6678">3993 9017 187,'1'-13'35,"0"5"22,0 4-16,1 1 2,-2 3-14,0 0-12,2 0-7,3 5-10,5 5 13,2 4 3,3 6-5,0 2-4,0 0-6,-3-2 0,1-1-1,-2-2-4,3-1-28,-4-2-37,3-2-22,-1-5-85</inkml:trace>
  <inkml:trace contextRef="#ctx0" brushRef="#br0" timeOffset="33198.5403">4573 8886 169,'0'2'7,"0"-2"-11,1 2 12,0-1 20,3 4 6,1-1-12,4 2-7,0-1-8,2 0-3,1 0-1,2 1 1,-1-1-4,-1 1 0,1-1 0,-3 0 1,0 0-2,-2 0 3,-1 0-1,-2-2 5,-1 0 7,-3-1-7,-1 0 0,0 1 5,-3 2 5,-4 0-6,-3 3-1,-4 4-5,-4 0 2,-3 2-2,0 0-4,-1-1 2,1 0-1,3-2-2,5 0-3,4-2-15,4-3-13,5-2-28,2-2-52</inkml:trace>
  <inkml:trace contextRef="#ctx0" brushRef="#br0" timeOffset="33407.5328">4783 9099 342,'0'0'8,"-3"0"-9,-3 2-3,0 4 14,-4 1 5,-1 3-11,-1 2-1,-4 1-4,1 1 2,0 1 0,1-3-4,3 1-23,2-2-31,2-4-55</inkml:trace>
  <inkml:trace contextRef="#ctx0" brushRef="#br0" timeOffset="33691.7233">5191 8942 132,'-4'-1'20,"0"1"5,-1 0 41,-2 2-11,0 4-19,-2 3-4,-2 4-2,-4 5-8,-1 5-8,0 0-10,-1 0-2,4 0-7,-1-4-12,3 2-11,0-6-15,2-2-21,2-3-42</inkml:trace>
  <inkml:trace contextRef="#ctx0" brushRef="#br0" timeOffset="33946.616">5082 8944 300,'0'0'6,"0"0"-7,0 3 0,0 1 25,-1 4 2,1 2-4,3 4 4,4 3-4,3 1-6,3 3-8,1-2-4,1 4 1,-2-4-4,0-3-1,-3 1-2,1-6-11,0 1-26,0-4-41,-2-3-92</inkml:trace>
  <inkml:trace contextRef="#ctx0" brushRef="#br0" timeOffset="34690.7851">5970 8933 264,'0'-7'-7,"0"2"4,0 2 5,0 2 3,0 1 3,0 7-5,-2 8 8,-3 7 8,-2 6 2,-2 1-2,-1 1-5,0-4-10,1-5-1,5-5-3,0-6 0,2-6 0,1-3-3,1-1 0,0 0 4,0-6 2,1-5-7,1-7-10,2-4 2,1-2 2,2-3 8,0 0-3,1-1 5,0 0-4,2 4 0,-1 3 5,1 7-1,0 6 2,-1 4 7,1 4 0,-1 1-2,0 5 8,-2 6 1,1 5 3,-1 2-1,-1 4-2,0 3-5,-1 0-3,1 3-5,-3-1-1,3 0-2,-1-4-12,1-2-21,1-5-4,0-3-8,0-2-12,0-5-36</inkml:trace>
  <inkml:trace contextRef="#ctx0" brushRef="#br0" timeOffset="35391.0073">6473 8921 228,'0'-6'8,"3"4"-9,-1 0 7,3 4-1,-1 8-1,3 3 10,-3 4 3,-1 5 8,-3 0-3,0 3-9,0-3-5,-3-2-4,1-3-1,0-8-3,-1-3 3,3-4-2,0-2-1,0 0 0,3-6-4,0-4-2,3-4 2,0-4 1,2-4 1,-1 0-3,1-3 2,1-2 1,1 3 2,2 3-1,-2 6 3,1 4 1,-2 5 4,-1 5-2,-2 6-3,-1 7-2,-1 5 2,-2 2 3,1 3 2,-2 2-4,2 1 1,0-4-5,1-3 2,1-4-1,0-4 1,-1-5-1,-2-2 0,-1-3 0,0 0 5,2-7 3,0-3-5,4-4-3,2-3-1,3-2-1,-1-2-1,2-1 3,0-1-1,-2 4 2,-1 5 2,1 5-1,-5 6 2,1 3 3,-1 0-3,-1 3-1,0 7 2,-3 3 6,-1 6 0,-1 0-3,-1 2-4,-2-2-3,2 0-6,1-3-22,1-2-11,6-2-22,3-4-56,8-5-1</inkml:trace>
  <inkml:trace contextRef="#ctx0" brushRef="#br0" timeOffset="35766.9983">7056 8943 297,'-7'-14'2,"0"2"-3,-1 0 13,-1 2 21,-1 1-13,-1 4-10,1 2-3,2 6-1,-1 7-3,0 3-1,0 2 1,4 3-1,0-2 0,4 0-1,1-3 4,1-1-3,4-2 7,1-3 0,2-1-1,1-3-3,-2-1-1,2-2 1,-2 0-5,0-3 2,-1-1 1,-1 0 2,-1 0-1,0 3 10,-2 1-3,1 0-9,-1 0-2,2 1-3,1 3-1,2-1-10,0-1-10,1 0-6,3-2-6,2-4-17,2-2-43,0-1-105</inkml:trace>
  <inkml:trace contextRef="#ctx0" brushRef="#br0" timeOffset="35984.7802">7270 8921 222,'13'-12'14,"1"-1"-1,-2 3 38,-1 1 0,-5 3-15,-3 4-17,-2 2-2,-1 3-10,-2 8-5,-5 6 8,-5 5-3,-5 2 1,-4 1-3,2-3-2,0-2-2,5-5-8,3-3-33,4-2-53,2-4-53</inkml:trace>
  <inkml:trace contextRef="#ctx0" brushRef="#br0" timeOffset="36192.7959">7212 8870 330,'0'-1'11,"0"1"-9,-1 0-3,-1 5 13,0 4 11,0 3-4,2 1-4,0 3-2,6 1-7,1 0-4,5 0-2,0-3-17,2-1-35,0-3-42,-2-4-65</inkml:trace>
  <inkml:trace contextRef="#ctx0" brushRef="#br0" timeOffset="36822.7029">7762 8868 257,'1'-2'8,"3"1"-9,2 1 1,1 0 3,-2 1 3,1 1 0,1-1 1,-1 2-5,1-1 2,0 2 5,0-1 4,4 1-6,2 0 5,4 1-10,2 2 3,1 0-3,0 1-1,-4-1 0,-4-1 0,-2-2 2,-5 0-2,-3-1 1,-1-1 0,-1-1 0,0 1 4,-3 1 3,-1 0 1,-1 2-2,-2 0-3,0 1 3,-2 2-1,-5 1 0,-4 1-1,-6 3-2,-4-2-2,-1 1 0,0-1-6,5-1-5,2-1-11,3-1-27,8-3-38,5-2-88</inkml:trace>
  <inkml:trace contextRef="#ctx0" brushRef="#br0" timeOffset="37023.8826">8010 9088 386,'-2'0'15,"-9"3"-15,0 3-12,-7 4 12,-3 3 1,-4 1-1,0 1-14,1 0-23,1-1-4,5-3-20,4-4-51</inkml:trace>
  <inkml:trace contextRef="#ctx0" brushRef="#br0" timeOffset="37400.8502">8278 8831 242,'1'8'2,"2"5"-3,3 7 12,3 5 20,1-3-14,4 0-10,2-7-5,3-5-2,2-2-19,3-6-27,2 0-41,-1-4-33</inkml:trace>
  <inkml:trace contextRef="#ctx0" brushRef="#br0" timeOffset="37615.7021">8521 8863 112,'-13'-2'38,"1"1"5,3 1 14,3 0-12,2 6-25,3 4-14,0 7 3,0 4 4,0 4 5,-2 4-3,-2 3-7,-3 0-2,-4 1-5,-3-2 2,-1-2-1,2-7-2,4-4-15,3-5-27,4-6-28,3-5-47</inkml:trace>
  <inkml:trace contextRef="#ctx0" brushRef="#br0" timeOffset="38190.9196">8679 8620 226,'6'-12'11,"3"4"-7,1-1-5,0 4 2,-1 2 5,0 2 4,-3 1-3,-1 0 3,1 3 2,1 2 7,0 5 0,1 4-4,-2 4-6,0 3 3,-2 2-2,-1 2-5,-3-1-1,-3-2-4,-3-1 5,-2-2-8,-1-3-2,0-1 3,1-5 1,3-2 1,1-2-1,1 0 1,3 0-1,-2 3 0,1 1 1,1 5 0,0-2 0,0 4 0,-1-2 0,1 0 0,0 0 0,1-2 1,2 0-1,1-2 0,2 1 0,2-2 2,-1 0 7,-1 1 5,-2 0 1,-3 1-2,-1 1 2,-1 1 3,-6 1-10,-1-2-1,-4-1-5,0-1-2,0-1-1,0 0-10,2-2-11,-1-1-13,1-3-12,0-2-12,1-2-63</inkml:trace>
  <inkml:trace contextRef="#ctx0" brushRef="#br0" timeOffset="38927.2759">7246 8993 118,'0'-1'86,"3"-3"-53,-1 2-19,0 2 14,0 0-14,-1 0-10,1 2 4,-1 3 14,2 5-2,0 0-1,0 0-1,2 2-6,3-1-1,2-1 1,3-2-1,1 1-1,2-3-2,0 0-3,0 0 1,-4 0-6,-3 0 1,-3-2-2,-6 2 1,0 0-6,-7 1-5,-2 0-1,-2-2-2,-1 0-5,0 0-21,0-3-63,3-3-151</inkml:trace>
  <inkml:trace contextRef="#ctx0" brushRef="#br0" timeOffset="66794.557">13068 1763 27,'0'-5'34,"0"-2"-10,-1 2 11,-1-2 0,0 3-3,1 3-11,1 0-7,-1 1 2,1-1 4,-1 0-11,1 1-12,1 6 3,0 6 1,0 3 5,-1 3-1,0 1-3,-1 0-1,0-1-1,-1-4 0,0-3-1,2-6-2,2-3-26,2 2-30,3-4-37</inkml:trace>
  <inkml:trace contextRef="#ctx0" brushRef="#br0" timeOffset="67299.4591">13029 1601 7,'-6'-3'17,"0"1"0,-3 2-3,-4 5 18,-3 2 0,-4 1-23,-3 3 1,1 3 2,-2-1-6,3-1 3,1 2 0,5 0 2,4 1 7,4 5-6,5 10-5,3 6-1,6 3 0,5 1-3,2-8 0,3-1 1,3-2 2,0-3 3,2-4 3,0-5-5,1-7-1,1-2-2,1-6-2,1-2 0,-2-6-2,0-8 5,-2-6-1,-1-3 4,-3-3-3,-2 0-2,-5-2-1,-2-5 0,-3-8-3,-4-2 1,0 1 1,-2 2 1,0 2 0,-3 4-3,0 5 2,-4 4 4,-6 13 4,-6 11-6,-7 6-11,-5 10-12,-7 3-18,0 1-19,0 7-52</inkml:trace>
  <inkml:trace contextRef="#ctx0" brushRef="#br0" timeOffset="69356.1788">13882 2039 14,'1'0'40,"-1"0"-6,0-1-6,0 0-4,0-1-8,2-2-7,-1 0-2,0 1 0,-1-1-2,0 4-2,0-5-2,-1 4-1,-2 0 0,-1 0-1,-4 1-3,-1 0 2,-6 6 1,-3 4 1,-1 1 0,0 0-1,5 0 1,5-2 0,4-2 0,4 0 1,1-3-2,3 2 0,1-1 0,3-3 3,2 1-2,2-2 2,-1 1-1,-1 2-1,-2 1 0,1 2 0,-2 0 0,-1 1 0,-1 0 0,-1 3 0,-1 2 0,-1 1 0,-1-2-1,-1-3 2,-4 2 1,-2 4-1,-2 3 1,-3 2-1,-2-1-2,-1 0 2,4 0-2,2-3 2,3-5-1,3-1-1,3-2-1,3-1 4,2 1-4,0 0 4,1 0-2,-1 0 3,1 1 1,0-2 2,1 1 0,-2 0-5,0 1 1,-3 2 4,-2 3-3,0 4 1,-2 3-4,-2-2 0,1-2 2,0-1 2,1-4 6,2 0 0,2-1-7,4-2-3,3 0 6,2-2-3,2-2-2,-1 0-2,1-4-23,-1-1-46</inkml:trace>
  <inkml:trace contextRef="#ctx0" brushRef="#br0" timeOffset="71569.1544">14545 2248 105,'0'-2'19,"0"2"6,-4 0 1,0 2-12,-2 1 2,0 0 0,1 4 6,0 2-7,0-1-3,-2 5-4,-2 2-1,1 1-6,-4 2 4,0 0-4,-3 1-1,-2-1 1,1-2-1,2-2-2,4-5-7,5-4-23,3-2-11,0-3-7,2-3-11</inkml:trace>
  <inkml:trace contextRef="#ctx0" brushRef="#br0" timeOffset="71896.3154">14361 2269 125,'0'-3'19,"0"2"5,0-3 26,0 4 2,0 0-22,0 0-12,1 2-8,0-1-6,4 1 5,2 2 9,3 5-1,0 1-6,2 3-1,-1-3 0,2 2-1,1 1-2,-3 2 0,2 2-1,-3-2-5,0 0 1,0-5-1,0 0 0,-2 0 0,2-1-2,-2-3-1,1-2-8,0 0-18,0-1-22,2-2-30,-1-1-16,0-2-60</inkml:trace>
  <inkml:trace contextRef="#ctx0" brushRef="#br0" timeOffset="72388.5218">14942 2288 189,'3'-5'9,"1"2"-9,2 0 0,1 1 6,1 2 19,1 0-10,2 0-5,2 0 1,-2 1 0,2 3-9,-1 0-1,0 1-2,1 0 1,-1-3 1,3 3-1,1-1 2,1-2-2,0 0 0,-2-1 0,0 1 1,-4 1-1,-2 1 0,-4-1-1,-3 0-1,-2 2 1,-2 0 1,-3 2 3,-3-2-3,-1 1 2,-3 2 0,1 0 1,-2-1 0,-1-3 7,-1 2 2,-1 2-6,-1-1-4,2 1-2,-1-1 0,3-2-1,1 3-13,2 0-6,3-1-16,0-4-16,5 1-43</inkml:trace>
  <inkml:trace contextRef="#ctx0" brushRef="#br0" timeOffset="72653.1804">15234 2442 135,'1'-1'3,"-1"1"-1,0 0-1,-1 0 27,-4 4 1,-5 0-8,-4 3-4,-4 2-3,-2 0 0,-1 1-2,2 4-4,1-3-6,2 0-3,2-1 0,2-3-12,1 0-21,3 0-19,2-1-22</inkml:trace>
  <inkml:trace contextRef="#ctx0" brushRef="#br0" timeOffset="73528.2139">15515 2235 158,'1'-6'3,"-1"3"-2,0 1 0,1 2 30,0 0-3,-1 0-13,2 2-9,-2 1-7,2 4 5,0 3 4,3 4 2,1 4-2,1 1-6,0-1 0,2-1-1,2-2 0,1-3-1,1-1-2,0-5-2,0-5 3,1-1-1,-1 0 3,-2-6-1,0-2 0,-1-5-1,0 1-4,-3 0-1,0-3 6,-3-1 0,-1-1 0,-1 3-1,-1 2 2,-1 4-1,0-2 1,2 2 4,-2 4 0,1 3 1,0 0-3,-1 1-3,0 0 1,0 0-4,2 1-1,-1 4 3,1 1 1,0 7 1,-2 5-1,0 1 2,-4 1 2,4 2-4,-1 2 5,1 4 0,-1-1 0,0-2 5,-2 0 1,1 0-4,0 1 4,2-1-1,-1-2-5,1-2 1,0-3-1,0 0 0,0 0-3,0-4 1,-1-2-2,-1 0 0,-2-2 0,-2-1-1,-1-2-2,-2-3-4,1-3 6,-2-1 0,3-1 0,0-7 1,0-4 3,-2-4-4,2-1 2,1-2-2,1-2 1,3 4-1,2 2-1,1 4 1,4 3 0,1-1-4,4 2 1,3-5 1,2 3-8,8-4-8,0-2-10,4 0-10,2-4-14,0-1-15,1-3-66</inkml:trace>
  <inkml:trace contextRef="#ctx0" brushRef="#br0" timeOffset="74532.1588">16079 2010 34,'0'-4'39,"2"-1"-8,0 0 2,0 3-3,0 0-9,2-1-8,1 1-3,5 0 2,4 1 5,-1 1-4,4 0 2,1 0-5,0 3-2,2 4-2,-3 5-6,-6 6 0,-4-1 0,-3 1 0,-4 4-2,-1 2-4,-6 5-3,-3 0-1,0-2 9,-4-6 1,4-5 0,1 1 0,2-1 1,2 0 1,2-3-4,0 0 1,2-3 1,1-2 1,4 2 1,0 1-1,5-2 1,-2 1 5,4-1-1,-1 1 2,1 3-6,-1 0 2,-2 0-4,0 0 1,0-2 1,-1 1 3,0-1 4,-2 0 2,-4-1 0,-1 2 2,-1-1-4,-6 2-4,-4-3 0,-4 0-3,-3-1-1,-3-2-4,-2 2-19,-1-3-37,0-1-65</inkml:trace>
  <inkml:trace contextRef="#ctx0" brushRef="#br0" timeOffset="75944.3224">16955 2274 175,'2'-4'1,"1"3"-7,-1 2 3,1 3 2,0 2 1,1 2 0,2 3 1,1 6 4,2 5-1,-1 3 0,-3-4-2,-2 0-1,-2-4 0,-1-2 2,0-1-3,-2-3 1,-1-4 1,-2-3-3,0-4-3,2-2-2,3-4 8,-1-4-1,1-7-1,2-3 0,3-4 0,4-2-2,0 1 1,1-2-8,4 0 7,1 3 1,2 5 12,1 8 5,-1 4 6,-5 5-4,-2 2-7,-2 2-6,-2 8 3,-1 5-2,-1 1-5,-1-1-1,0 3 0,3-3 0,0 2-1,-1-4 1,-1-2 0,-2-2 1,1 0-1,-3-3-1,0 1 1,0-2 0,0-5 1,-1 0-5,1-4 5,1-2-2,1-2-5,3-5 5,2-6 0,4-1-1,-1-2 2,4-1 0,1 2-1,-2 0 2,2 4 2,-3 4 5,-1 3 2,-1 6 1,-6-1-6,-1 2-2,1 3-2,0 2-1,1 9 1,-2 4 6,0-1 0,-2 4 4,1 3-6,1 2 2,-2 0-4,1-3-1,-1-3-3,1 0 2,-1 1-1,-1-2-1,1-3-13,-1-2-13,1-3-18,3-1-34,0-2-76</inkml:trace>
  <inkml:trace contextRef="#ctx0" brushRef="#br0" timeOffset="76387.6987">17641 2272 166,'0'-15'27,"-3"2"-28,-1 4-11,-3 3 16,-1-1 6,-4 1 3,1-1 2,-3 3 7,4 4 3,-2 2-4,-2 5-5,2 5 4,-3 6-5,0 4-1,1 4 1,3 1 1,4 0-6,3-2-1,4-2 1,2-7-2,5-4-2,3-4-4,2-4 3,2-4-2,0-5 1,2-4-3,-1-2-1,0-4-1,-1-3-3,-2-3 1,0 2 0,-1 7 2,-5 3 0,-2 6 2,-2 2-2,-2 2-7,3 7 7,-2 6 0,2 0 1,-3 1 0,1-2 0,1 1-1,-2 1 0,1-2-17,0-4-50,2-4-43,4-3-52</inkml:trace>
  <inkml:trace contextRef="#ctx0" brushRef="#br0" timeOffset="76635.7551">17957 2230 340,'2'-6'2,"-1"6"3,-1 0-14,0 3 5,0 4 6,-6 4 4,0 4 1,-3 7 5,-3 2 1,-2 0 0,1-1-4,0-2-7,-1 0 1,1-2-3,1-5-8,2-3-22,2-2-32,3-4-30,0-2-57</inkml:trace>
  <inkml:trace contextRef="#ctx0" brushRef="#br0" timeOffset="76899.4371">17794 2240 287,'2'-6'2,"2"3"11,2 3-14,1 1 17,-1 4 9,0 3-9,-1 1 2,2 3 4,-2 4 0,1 1-5,-1 1-3,0 1-3,1 0-5,-2-1-1,1-1-5,0-4 1,2-6-1,3 0-1,1-4-7,3-1-5,-3-2-17,-1 0-32,-1-1-43,-3-1-54</inkml:trace>
  <inkml:trace contextRef="#ctx0" brushRef="#br0" timeOffset="77268.5919">18183 2343 264,'6'0'9,"3"0"1,1 0 9,2 2 29,1 0-20,1-1-14,1-1-10,2-1-2,0-4-1,0 1 1,0-1-13,-1 1-19,-2 1-37,-2-1-46,-2 2-67</inkml:trace>
  <inkml:trace contextRef="#ctx0" brushRef="#br0" timeOffset="77443.4033">18195 2463 260,'-3'7'4,"2"-1"2,1 0-11,1-2 31,5-1-13,5 0-7,5-3-1,6-5-4,3-3-20,6-2-32,0-2-53</inkml:trace>
  <inkml:trace contextRef="#ctx0" brushRef="#br0" timeOffset="77789.1198">18783 2186 181,'0'-6'-2,"-1"0"10,1 2 9,-1 3 29,-1 1-25,1 3-20,-3 7-1,-3 10 5,-3 5 10,-6 2 2,0 3-8,-3 2-6,1-1-1,2-2 0,3-3-2,3-5 1,3-5-7,5-1-26,-1-6-40,3-2-63</inkml:trace>
  <inkml:trace contextRef="#ctx0" brushRef="#br0" timeOffset="78067.4507">18627 2274 277,'2'-5'2,"0"0"-2,0 2 14,-1 3 31,-1-1-17,1 1-4,1 4-10,3 4-2,2 1 3,2 4-3,5 3-3,2 5-3,4-3-5,2-1 2,2-2-2,1-1-6,1-2-15,-1-2-13,-2-3-37,-4-1-44,-4-2-84</inkml:trace>
  <inkml:trace contextRef="#ctx0" brushRef="#br0" timeOffset="78835.0584">19564 1899 165,'2'-4'0,"0"-1"6,-1 1-5,0 4 6,0-1 1,0 0-4,1 0-3,-2 0 0,0 0 6,-2 1 0,-5 0-3,-4 0-6,-5 4-7,-2 1 1,-2 1 5,3 1 4,5 4-1,2 1 0,3 2 0,3 4 0,1 5 0,3 3 1,0 0-2,1-3 2,6-2-1,4 0 2,5-3 3,2 1 1,0-2 1,0 0 1,-2-1 2,-4-1-2,-4-2-7,-5-3 1,-2-1-2,-2 7-2,-6-2-5,-3-1-3,-2 0 3,0 0 1,3 0 5,0 5 2,-1-2 2,-2 2 2,0 2 0,2 1-5,2 1 1,2 0-2,2-4 1,4-6 1,4 2-1,3-2 1,0-2 8,1-4 4,0-3 3,0-1-1,0 1-5,-3 1-5,-1 0-4,-2 1 4,-2-1-3,1 3-1,-1 2-2,1 0-10,-1-1-13,-1 1-16,1-3-29</inkml:trace>
  <inkml:trace contextRef="#ctx0" brushRef="#br0" timeOffset="80463.0506">19885 2245 132,'3'-1'-2,"-1"-1"2,0 4-2,0 3 6,-1 2 12,0 9-5,2 4 1,-2 5 9,1 2-5,-1-1-7,1-2-5,-1-3-3,-1-4-1,0-4 1,-1-6 0,1-2 1,0-1-2,0-2 0,0-2 3,-3-4 8,1-7-8,1-3-2,1-4-2,-1-4-1,1-6 2,0 0-1,1-1-4,2 0-7,2 1 3,0 3 5,3 6 3,2 5 2,2 6 5,0 4 2,-1-1 2,-3 3-7,-1 6-2,0 5 1,-2 10-2,-1 3 0,-2 1 2,-1 4 2,2 1-1,0-1-2,1-5 2,-1-7 3,0-2-1,2-7-5,-2-1 3,1-1-2,-2-4 0,0-1 3,1-7 1,0-1-2,2-3-3,0-3-3,-3 0 3,3-5 1,3 2-1,1-4-1,1 1 2,-1 4-1,0 2 0,4 5 5,0 5 4,-1 3 2,1 2-3,-1 9-4,-1 2 1,-2 4 4,-5 1 0,1 2-2,-4 3-5,-1 0-1,0 1-1,0-5 1,0 0-2,0-2 1,0-3-4,1-3-16,2-1-19,1-2-16,2-3-49</inkml:trace>
  <inkml:trace contextRef="#ctx0" brushRef="#br0" timeOffset="80863.4565">20449 2224 183,'-7'-11'12,"-2"2"-13,-2 2 1,0 3 25,-1 4-6,-2 0-12,0 2-1,1 7 7,2 6-2,-2 3 4,2 3 0,1 2-1,4 2-5,2 0-1,3-1-1,1-3 0,4-9 2,3-1-5,0-3 3,0-5-1,0-2 2,3-1-2,1-4 0,1-2-5,-1-5-1,0-3-7,-3-6-6,1 6 5,-4 2 2,0 4 4,-3 8-2,0 3-6,1 8 7,-1 5 3,-2 1 0,0 1 0,-2-3 0,2 0-9,0-4-26,0-5-29,3-2-43</inkml:trace>
  <inkml:trace contextRef="#ctx0" brushRef="#br0" timeOffset="81108.5831">20792 2205 258,'0'-1'11,"-1"2"-7,-5 6 5,-5 2 21,-4 2-11,-4 6-8,-1 4-4,0 6 1,-5 3 3,-1-4-3,0-2-3,3-2-5,6-4-2,4-6-9,5-5-29,4-5-27,0-2-24,4-4-56</inkml:trace>
  <inkml:trace contextRef="#ctx0" brushRef="#br0" timeOffset="81331.2479">20527 2190 244,'3'-8'3,"0"5"-2,4 1 16,2 6 13,3 6-10,3 2 6,2 4-2,3 0-4,-3 4-9,-2-1-4,-1-1-5,-3-1-3,-1 0-4,0 0-17,-2-1-11,-3-5-18,0-3-7,1-2-18,2-4-60</inkml:trace>
  <inkml:trace contextRef="#ctx0" brushRef="#br0" timeOffset="82654.5409">21021 2237 136,'4'-1'8,"-3"1"0,-1-2 29,0 0-8,1 2-20,3 3-5,2 1 10,3 2-1,2 1-1,5 2-4,2 1-1,1-1-6,3-4 1,1 2-2,0 0 1,-1 0 0,-1-4-1,-2-1 1,-5 0-1,-6-1 1,-4-1 0,-4 1-2,0-1 7,-2 0 1,-2 2 5,-5 0-8,-3-1 5,1 4 4,-1 2-2,-3 3-4,-1-1-5,-4 4-2,2 3 0,-2-1-3,3 0-18,2-2-11,3-2-7,3 0-9,0 0-14,4-5-63</inkml:trace>
  <inkml:trace contextRef="#ctx0" brushRef="#br0" timeOffset="82884.0419">21317 2456 206,'6'-4'14,"-4"3"1,-1-1 1,-1 2 37,-4 0-15,-5 2-23,-5 3-8,-3 3 5,-5 5-4,-2 3-5,-1-1-2,3 3-3,4-6-7,2-1-20,5-3-30,2-4-25,6 0-48</inkml:trace>
  <inkml:trace contextRef="#ctx0" brushRef="#br0" timeOffset="83163.3496">21642 2279 238,'0'-3'-2,"-3"-1"-13,1 2 25,-3 2 10,-1 3-12,-4 5 4,-4 7 6,-3 5-3,-2 7 0,0 2-6,-5-1-6,2-4 0,-1-3-2,4-4-6,6-1-20,0-2-26,4-8-38,4-5-54</inkml:trace>
  <inkml:trace contextRef="#ctx0" brushRef="#br0" timeOffset="83389.9207">21458 2272 320,'4'-2'4,"1"0"-7,-1-1 8,6 2 19,1 3-5,1 5-1,1 4 0,-1 2-5,-1 3-2,-3 3-9,0 3 1,-2 1 0,-3-1-1,3-4-2,3-1-13,2-3-34,1-1-57,0-7-82</inkml:trace>
  <inkml:trace contextRef="#ctx0" brushRef="#br0" timeOffset="84069.6344">22253 2189 231,'1'5'-14,"-2"4"-15,-4 5 25,-2 5 18,-1 6 5,-3 6-4,-4 1 2,0-3 1,1-3 2,3-3-3,5-6-4,2-5-10,1-4-2,2-5-1,-1-3 0,2-1 12,3-6 0,-1-4-10,3-5-3,1-5-3,5-3-5,0-3 1,4-2-2,0-4 9,-1-5 1,2-2 0,-1 4 0,-2 8 0,-6 8 7,-2 11 2,-3 2 4,2 5-5,5 4-4,-1 8 1,3 6 5,-3 4 2,2 4-1,1 2 2,1 2-3,1 2-4,-5 2-3,-4 0-1,-3-2 0,-1-3-2,1-3-15,2-3-22,1-2-6,-3-6-29,-1-1-57</inkml:trace>
  <inkml:trace contextRef="#ctx0" brushRef="#br0" timeOffset="84869.4697">22696 2132 304,'3'0'-84,"0"0"20,1 1-19,-1 5 94,1 6-1,1 0-5,-2 4 19,2 2 5,-1 2-1,3 5-17,-3 2-6,-4-2-3,-2-2 1,-4-3-2,-1-3 6,0-4 4,2-3-9,1-1 3,0-7-4,0-2 0,4-1 5,0-5 0,0-1-10,2-8 1,-1-3-3,2-6 5,4 1-2,1-2 1,2-3 2,0-1-1,0 1 2,1 10-1,2 8 0,-3 10 0,-3 1 1,-2 7 7,2 3-1,1 2 3,1 7 3,-4 3 0,-3 2 0,-2-3-3,-1-3-8,1-4-1,0-2-1,2-5 1,-2-5 0,0-2 1,-1-1 0,1-1 5,0-2 4,2-5-8,-1-7-3,2-4-1,4-1-1,4-1-2,3 1-2,-1 0-3,1-4 1,-1 6 3,-1 5 6,1 9-1,-3 5 4,-3 9 3,-3 1-1,-1 1 2,1 5-2,-1-3 0,1 4-3,-4-1-3,2 3 1,-1 0-1,3 2 0,-1 0 0,-3-4-4,-5-1-25,0-3-24,4-4-11,3-1-53</inkml:trace>
  <inkml:trace contextRef="#ctx0" brushRef="#br0" timeOffset="85241.5544">23129 2251 207,'1'-14'13,"-1"3"-12,-1 4-5,-2 4 19,-2 0 4,-4 0-3,-3 2-4,-3 2 1,1 9 1,0 2 1,3 8-2,0-3-5,4-1-4,2 1-2,5 0 1,2-2 2,3-3-1,-3-3 2,0-5 5,1-1-6,3-2 1,4-1-1,-1-2-1,3-3-3,1-4 0,-5-1-1,1 0 2,-1 3-4,-1 6 1,-3 1 0,-4 1-2,0 7-3,-4 0 5,-2 4 0,2 0 0,1 2-4,-1-2-14,1-4-33,1-3-34,1-5-45</inkml:trace>
  <inkml:trace contextRef="#ctx0" brushRef="#br0" timeOffset="85472.0319">23346 2222 245,'2'0'48,"0"2"-43,-4 1-11,-5 4 6,-3 6 21,-2 5-6,0 5-2,-6 0 0,0 0-1,-1-6-3,7-4-8,3 0-1,4-2-4,0-4-26,-1-3-31,-2-4-27,2-3-70</inkml:trace>
  <inkml:trace contextRef="#ctx0" brushRef="#br0" timeOffset="85665.3987">23197 2219 299,'2'1'5,"-2"0"-7,0-1-2,5 5 13,5 1 3,1 6 7,4 0 1,-3 1-2,0-3-8,0 0-7,0 3-3,2-2-33,0 2-54,0-5-50</inkml:trace>
  <inkml:trace contextRef="#ctx0" brushRef="#br0" timeOffset="86048.2259">23561 2219 207,'-1'-6'48,"-2"0"-53,2 3-4,1 1 32,5 2-14,-2 1-11,0-1 0,7 1 0,2 2-1,7 3 4,-4 0-1,-6-2 2,-4-1-1,-2-2-1,4 3 2,-2-1-1,-3-3-1,-2 0 0,-2 0-1,-2 0 0,4 5 2,-2 3 1,-5 2 1,0-1 10,-6 3 6,1 2 6,0 3-6,-3 1 5,-3-1-9,-4-2-8,5-2-7,3 2 1,6-4-7,-1-1-28,3-1-48,4-4-78</inkml:trace>
  <inkml:trace contextRef="#ctx0" brushRef="#br0" timeOffset="86241.5927">23694 2417 301,'0'0'8,"-2"2"2,-7 2-8,-6 2 12,0 3-6,-4 2-5,1 1-2,-3 0 0,6 1-2,7-2-16,3 1-48,5-7-48</inkml:trace>
  <inkml:trace contextRef="#ctx0" brushRef="#br0" timeOffset="86727.9395">23887 2200 351,'0'-11'-9,"-2"4"-21,-2 4-18,4 3 77,0 5-25,0 2-11,0 5 8,-3 2 5,3 5 3,2-1-2,6-2-5,-1-3-1,0-5 1,4-3 0,1 0-2,4-5 5,2-2-2,-4-5-1,4-2-4,-4-3-5,-2-2 6,3-1 0,-10-1-3,1 2-4,-2 0 2,-3 4 7,3 2 0,-6 2 2,2 6 3,-2 3-5,-4 5 0,2 7 4,-1 4 4,-1 6 2,4 4-1,-7 4-2,-4 4-2,-1 1 0,1 1 4,5-3-3,-2-6-6,-1-2 0,-5-8-5,1-5-19,5-8-14,-3-6-16,4-2-37,-1-6-89</inkml:trace>
  <inkml:trace contextRef="#ctx0" brushRef="#br0" timeOffset="87283.625">24129 1921 190,'4'-11'18,"0"0"-19,6 3 9,-1-1 27,-1 2-3,2 2-9,3 5-5,5 0-1,4 6-13,-1 4-4,3 5 0,-4 3 0,-6 2 1,-1 5-2,-3-1 1,-9 3 0,-1 5-1,-7 2 2,-10 4-1,4 0 1,-10-4 0,3-8 1,3-2-1,1-2 1,12-1 5,-6-3-4,5-1-1,1 2-2,4 1 0,7 2 0,-1-1 0,2-3 0,-6-1 0,4 2 0,4-4 1,-3-3-2,1 0 1,-6-1 1,0 1 0,3 2 4,-5-3 7,0 1-3,-5 1-4,-2 0 7,6 0-7,-7 0 2,-1 1 2,-6 2 0,-2 1-6,3 2 0,-6-1-2,2 1 0,0 0-2,-5-1-26,-1-2-74,-7-3-114</inkml:trace>
  <inkml:trace contextRef="#ctx0" brushRef="#br0" timeOffset="92059.199">12603 7509 45,'0'-2'21,"0"0"4,0 0-3,-1 0 11,0 0-9,1 1-7,0-1-10,0 1-3,0-1 4,0 1-3,0-1 1,0 2-4,2 0-2,0-1-1,0 1 2,3 0 2,3 0 1,1 2 4,3 0 1,2 3-1,0 0 2,-1 4-7,-2 2 0,-3 3-1,-1 2-2,-3-2-1,-2-1 2,-2-1 0,-4 0-6,-4 1 2,-2 0-3,-1-2 4,-2-1 2,0-1 1,0 1 1,2 0 5,3-1 4,2-2 2,3-3-3,3-1-4,2 1 3,4 0 6,5 0 0,3 0-4,4 0-6,3-2-1,-1 2-4,2-2-2,0-1-17,0-1-25,1-4-16,-1-3-15,-4-4-69</inkml:trace>
  <inkml:trace contextRef="#ctx0" brushRef="#br0" timeOffset="92526.9903">12826 7460 105,'-16'-17'-16,"-1"2"15,0 2-2,-2 4 4,-1-1 9,0 3-6,0-3 5,2 3 11,0 0 3,0 2 3,-1 3-9,-3 2 5,-2 2-1,-2 5-11,-3 4-8,-2 4-1,0 5 1,-1 6 2,3 6 9,5 7 4,7 4-1,7 3 1,9 3 1,5-2-10,13-7-5,4-4-1,8-9 3,4-5 2,5-6 4,4-6 5,2-6-9,2-4-2,-1-9-2,-1-4-3,-3-2 2,-3-5 0,-4-2-1,-6-3-3,-5-3 1,-8-3 0,-6-3 2,-9 2 1,-5 0 0,-7 4-1,-10-1-2,-4 1 2,-5 3-2,-3 4 1,-1 6 0,4 7-2,2 8-2,2 4-11,6 10-27,2 7-56,4-2-64</inkml:trace>
  <inkml:trace contextRef="#ctx0" brushRef="#br0" timeOffset="93482.1052">13962 7292 89,'2'-9'10,"-1"1"7,0 3 18,-1-1-12,-1 2-10,-2 1-7,2 0-1,-2 0-1,-1 0 7,-1 1-2,-3 2-2,-2 4-2,-7 6-5,-3 5-3,-2 4 4,-4 0-1,4 0 2,5-1-4,3-3 1,8 2 1,4-3 0,2 2-2,4 2 1,6-1 0,5 0 1,3 0-1,2-2 3,-2 1 1,-2 0 1,-5 2-3,-3 1-1,-6 3 4,-4 1-3,-7-1 2,0 0-1,1-2 2,1-1-4,2-2 11,3 0-1,0-1-3,1-1 0,1 2-2,0-2-2,1 0 4,3 0 3,3-4 6,4-3-7,3 0 4,4-1-7,2-1-4,-4-1-2,-2 0-14,-3-1-45,-5-1-30,-2-1-94</inkml:trace>
  <inkml:trace contextRef="#ctx0" brushRef="#br0" timeOffset="94191.1167">14369 7440 152,'0'-2'70,"0"-1"-66,1 3-7,-1 0 1,2 0 2,5 5 1,0 7 6,3 4 6,0 3-4,0 3-7,0-2-1,0 1 1,1-6-3,-1-3-4,0-5-14,2-4-10,2-2-16,0-2-31</inkml:trace>
  <inkml:trace contextRef="#ctx0" brushRef="#br0" timeOffset="94422.571">14565 7460 20,'0'-8'63,"0"1"-16,0 2 2,0 4-10,0 1-7,0 0-8,0 7-21,0 9-1,-4 7 18,-4 12 7,-7 4-10,-3 4-9,2 0-4,-2-3-2,5-5-2,2-7 2,4-6-2,3-6-11,3-3-23,1-4-26,5-4-10,2-5-25</inkml:trace>
  <inkml:trace contextRef="#ctx0" brushRef="#br0" timeOffset="94822.0004">14812 7411 198,'3'-8'5,"1"5"-2,-2 3-4,1 0-4,0 5 6,4 3 4,1 4 9,1 1 4,1-1 3,0 2-6,1-1-5,2-2-6,-1 0-1,1-2-2,-1-2-1,-2 0 0,-1-2 1,-3-2-2,-2-1-1,-3-1 1,-1 3 1,-1 0 0,-6 3 4,-5 3 4,-3 2 12,-5 0 1,-2 1-5,-2-1-6,1 1-7,3-2-2,5-2-2,6 0-11,6-3-26,3 0-32,2 1-29,4-2-53</inkml:trace>
  <inkml:trace contextRef="#ctx0" brushRef="#br0" timeOffset="95003.648">15010 7658 165,'8'-4'29,"-5"2"-4,-3 2-16,0 3 21,-8 7 5,-3 8-7,-7 5-14,-3 0-13,-2 1-2,1-6-23,4-3-15,2-3-4,5-3-21,5-4-41</inkml:trace>
  <inkml:trace contextRef="#ctx0" brushRef="#br0" timeOffset="95263.4235">15466 7439 190,'-12'0'15,"-3"7"1,-2 5 14,-3 7-3,1 3-8,-1 2-9,1 0-3,2 0-4,1-2-1,1-1-3,5-2-31,0-2-34,3-3-15,0-8-51</inkml:trace>
  <inkml:trace contextRef="#ctx0" brushRef="#br0" timeOffset="95501.7139">15207 7447 250,'6'-10'-6,"1"4"9,1 4-6,2 1 5,1 2 3,2 5-2,1 4 5,1 3 4,1 3 6,1 2 1,-3 4-10,2 0-4,-2 1-2,0 1-1,-1 0-1,0-3-7,3-1-34,1-4-34,0-6-11,0-6-41</inkml:trace>
  <inkml:trace contextRef="#ctx0" brushRef="#br0" timeOffset="95974.3884">15741 7253 264,'-4'-9'-5,"3"3"2,1 2-5,0 3 14,3 0-4,3 1-5,4 2 0,5 3 3,4 3 1,-1 4 3,2 3-1,-3 3-2,-6 2 0,-4 3-1,-4 0-1,-3 2-11,-6-3 1,0-2 7,0-2 4,2-1 2,1 1 0,2 0 2,1-2 0,0 0-3,4-2-1,4 1 1,0 0 4,2 0 1,1 1 2,1-1 5,0 2 4,1 0 0,-3 1-2,0 1-8,0-1 2,-5-2-4,-2-4-4,-3-1 3,-6 0 4,-4-1 6,-6 2-7,-7 0-3,-5 0-16,-7 0-28,-5-2-33,-4-2-71</inkml:trace>
  <inkml:trace contextRef="#ctx0" brushRef="#br0" timeOffset="96917.7839">16480 7379 113,'1'3'3,"2"0"-3,2 6-2,2 5 23,0 8 11,0 5-8,-2 3-8,-3 1-2,-2-3-6,0-5-1,0-7-2,-2-5-3,0-5-1,2-5 0,0-1 4,0-6 5,0-5-6,2-4-4,3-5-2,5-3-1,-1-2-3,0-1 0,0 1 0,-1-2-1,2 6 7,1 5 1,-3 5 1,-1 6 6,-1 5-2,0 2-1,1 6 4,0-1 3,2 4-3,-1 3-2,2 2-3,-1 4-2,-3 0-1,0-1 0,-1-1 0,0-3-1,-1-4 0,-2-3 2,-1-4-1,0-4 0,-1 0 8,0-7 1,0-3-7,0-3-3,1 0-2,4-3 1,0 0-4,2-4 3,1 1-4,3 0-1,2 2 4,-1 4 3,0 3 0,0 3 4,-2 6 5,0 1-3,1 6-3,-2 2 1,-1 4 2,-4 4 5,0 1-5,-2 4-1,1 1-1,-3 1-1,0-1-3,0-1 0,1-3 0,6-1 0,3-2-21,1-2-35,5-5-16,-2-3-33</inkml:trace>
  <inkml:trace contextRef="#ctx0" brushRef="#br0" timeOffset="97310.3772">17200 7430 201,'4'-13'6,"-3"3"-9,-1 2 3,-4-1 13,-3 2 5,-2 2-6,-3 4-4,-2 1 2,-1 1 1,0 9 2,0 4-2,-2 5 5,2 5-2,0 1-2,4-1-4,5-3-2,4-3 3,2-3 2,7-5-6,3-3 0,4-5-2,0-2 0,3-2 1,-2-6-6,0-3-7,-3 0 1,0-3 5,-2-2 0,0 1 2,-1 3 1,-2 4-1,-4 6-2,-1 4 1,-1 8 1,-1 4 1,0 4 0,0 2 0,-2 0-2,1-2 4,1-3-35,8-3-68,4-6-52</inkml:trace>
  <inkml:trace contextRef="#ctx0" brushRef="#br0" timeOffset="97523.2759">17610 7382 361,'-5'0'-8,"-4"6"4,-2 6 2,-7 5 15,-1 5 7,-2 2-3,-3 0-3,1 1-6,2-4-3,3-1-3,5-6-2,5-4-21,3-4-45,3-5-59,0-4-65</inkml:trace>
  <inkml:trace contextRef="#ctx0" brushRef="#br0" timeOffset="97718.5959">17380 7372 269,'-3'0'2,"3"1"4,0 8-9,3 2 43,3 3-5,4 4-9,0 1-10,5 1-5,1 1-9,0-1 1,0 0-7,0 0-23,-3-5-31,-1-1-31,1-6-47</inkml:trace>
  <inkml:trace contextRef="#ctx0" brushRef="#br0" timeOffset="97947.1204">17812 7388 258,'14'-5'-1,"4"1"-10,3 2 8,1-2 13,-3 2 1,2-1-5,-2 2-4,-4-1-2,-2 2-50,-4 0-96</inkml:trace>
  <inkml:trace contextRef="#ctx0" brushRef="#br0" timeOffset="98125.8381">17851 7494 262,'-6'5'7,"3"0"-9,3-2 11,2 1 13,8-1-17,6-3 1,4 0-1,5-3-4,3-3-3,2 0-19,1-2-20,-1-2-15</inkml:trace>
  <inkml:trace contextRef="#ctx0" brushRef="#br0" timeOffset="98690.3129">18204 7293 320,'-3'2'-1,"0"3"-46,-2 2 35,0 4 24,4 4-8,1 2-1,0 3-1,5-1 0,1-2-1,5-3-7,3-4-22,0-5-7,0-4 20,1-3 11,-2-6 6,2-3-2,-1-2 2,-3-3-2,1-1 1,-1-1-1,1-1 1,-1 4-1,-4 1 2,-2 6 10,-3 5 10,0 1 4,-2 2-13,0 3-6,0 2-1,-2 3 4,0 4-3,-3 5 3,2 3-3,-1 2 1,-3 1-6,2 3 0,-2 0 1,3 2 1,2 0 16,0 1 8,2-1-6,-1 1-4,1-2-10,0-1-4,-1-3-2,-1-4 1,-4-5-2,0-5 2,-2-3 1,1-5-1,-1-1-3,-2-4-1,0-6-1,0-3 3,1-6 0,0 0-1,2 0-1,0-1-1,0 3-8,2 2-5,4 3-8,2 5 0,5 1-15,6 3-32,5-2-13,3 0-55</inkml:trace>
  <inkml:trace contextRef="#ctx0" brushRef="#br0" timeOffset="99314.3604">19081 7074 138,'4'-9'1,"-4"3"2,-1 2 0,-5 2 6,-1 0 2,-3 0-8,-4 0 12,1 0 10,-6 0-7,0 2 0,-1 4-5,-2 5-6,0 5 8,1 4-8,1 4-5,2 3-1,4 2-1,3-2-1,6 2 0,5-2 0,3 1 0,6-1-2,5 1 0,2-2 2,2-3 2,2 0-2,-4-1 1,-4 1 0,-9 1 1,-3 0-1,0 1 2,-6 2 8,-1 0 5,-7 4 0,-2 2-6,-2 2 8,0 4 4,5-2-2,5 0-8,8-1-5,4-6-5,9-2 1,7-6-1,9-6-2,10-3-9,8-6-19,0-5-61,-4-4-158</inkml:trace>
  <inkml:trace contextRef="#ctx0" brushRef="#br0" timeOffset="100070.2487">19296 7371 61,'8'0'2,"4"-1"1,2 0-6,0 1 41,-1 0-9,-5 1-9,-1 6-5,-4 5-8,-1 6 6,-1 4 9,-2 2-7,-4 1-5,-2-1-6,0-4 0,0-2-2,0-3 0,0-8 12,0-2 2,4-5-6,-2-2-4,1-5-4,3-3-2,1-3-8,2-4 2,4-2 6,1-3 0,1 0 0,1 2 0,1 2 1,0 5-1,0 5 8,0 4 2,0 4-7,-3 4-1,3 6-2,-2 3 1,0 3-1,0 3 1,1 2 0,0-4-1,-1 1 1,1-5-1,-1-1 0,-3-2 0,-2-5 0,-2-2 0,0-3-1,-1-3 9,0-4 0,0-3-6,-1-4-1,1-2 1,5-3 0,3-2-2,4 0-1,3 0 1,1 3-1,0 5 0,-2 5 2,-1 4 8,-3 4 1,-2 0-5,-3 4 1,-2 3-3,0 5 1,-3 3-1,0 4 0,0-1-1,0 0-2,2 0-7,3-3-9,2 1-28,6-3-41,2-3-33</inkml:trace>
  <inkml:trace contextRef="#ctx0" brushRef="#br0" timeOffset="100412.0587">19927 7446 105,'-6'-16'-8,"-1"3"12,-1 3 41,-2 3 7,-1 6-12,-2 2-6,0 6-9,0 5-8,0 4 2,1 2-3,3 4-2,3 0-1,5 0-5,1-3-2,1-4-4,3-3 2,2-3-3,-1-5 0,1-4 3,1 0-2,0-5-7,1-3 3,1-1 1,1-4-1,0 2 2,-1 2 0,0 4 0,-3 2-2,-1 3-3,-2 4-1,2 4-10,0 3-26,-2 1-17,0-1-18,1-2-59</inkml:trace>
  <inkml:trace contextRef="#ctx0" brushRef="#br0" timeOffset="100634.7235">20296 7425 202,'0'-4'34,"0"2"2,-4 2 28,-2 2-31,-5 6-26,-6 5 3,-2 5 2,0 1 2,-2 1-2,3 0-7,1-3-5,3-2-19,3-3-32,2-4-46,2-6-37</inkml:trace>
  <inkml:trace contextRef="#ctx0" brushRef="#br0" timeOffset="100830.0435">20102 7392 279,'0'-2'21,"0"2"5,2 0-31,2 3 12,3 4 13,3 4 4,3 1-3,3 4-7,0-1-10,-2 2-3,-2 0-7,-3 0-30,2 0-44,-1-3-43</inkml:trace>
  <inkml:trace contextRef="#ctx0" brushRef="#br0" timeOffset="101123.0236">20527 7439 272,'5'-3'40,"5"1"-29,2 1 10,4-2-2,1 2-6,2-2-8,-2 0-2,0 0-1,-2 0-8,-2 1-46,-3 2-54,-3 0-29</inkml:trace>
  <inkml:trace contextRef="#ctx0" brushRef="#br0" timeOffset="101986.338">20498 7317 61,'0'0'42,"0"-1"-1,0 0 2,1 1 6,-1 0-6,0 0-10,0 3-19,2 2-2,0 3-2,1 1-1,1 2-3,1 1-6,3 0 1,2 2-2,2-1-2,1 0-1,1-1 2,2 0 1,-2-3 1,-3 0 0,-4-3 1,-4-1-2,0-2 1,-3 3 0,0-2 0,-3 1 1,-3-1 0,-1 1-1,-1 0 1,-1 0 1,-2 1 3,-1 1 2,0 2 1,-2-3 5,0 3-6,0-1-2,3-1-3,0 0-3,1-1-16,1 0-35,3-1-48,3-2-42</inkml:trace>
  <inkml:trace contextRef="#ctx0" brushRef="#br0" timeOffset="102315.4521">20769 7475 90,'-5'3'3,"2"0"-3,-4 1 6,0 0 40,0 0-4,0 2 0,-2 1 7,1 2-7,-2 1-12,-1 3-6,-2 2-11,1 0-9,-6 2-1,-2 4 0,-1-2-2,-1 1 0,3-1-6,1-2-5,2-2-3,1-3 3,7-5-10,4-2-28,4-5-35,1-4-94</inkml:trace>
  <inkml:trace contextRef="#ctx0" brushRef="#br0" timeOffset="102654.3323">21138 7354 114,'0'-2'13,"0"2"11,1 0 44,0 0-5,-1 4-24,-7 5-5,-4 8-5,-8 6-4,-7 4-3,-7 3-10,-3-2-9,0-3 0,8-2-3,4-6-3,6-2-11,5-4-26,2-3-38,4-4-31,7-4-73</inkml:trace>
  <inkml:trace contextRef="#ctx0" brushRef="#br0" timeOffset="102882.8567">20895 7387 335,'4'1'-8,"6"1"5,6 4-1,3 4 30,1 0 14,1 1-5,0 1-7,0 1-5,1 3-13,0 1-7,-1 2-2,-3 0-3,-2 1-15,-2 1-13,-3-4-19,1 0-22,-4-2-17,-1-6-42</inkml:trace>
  <inkml:trace contextRef="#ctx0" brushRef="#br0" timeOffset="103482.4891">21823 7447 36,'-5'9'57,"0"6"1,-3 4-7,-3 8-10,-3 2-12,-2-1-8,0-2-7,1-6 0,4-5-4,2-5-2,3-6-2,3-3-3,1-2 0,2-8 9,1-4-10,4-6-2,3-3-2,3-3-2,0-3 2,1-3 2,1-1-1,1 0 1,2 2-7,0 7 1,-2 8 6,-7 5 0,-4 8 2,0 2 4,0 2 1,5 5-2,3 3 4,0 3-1,0 4 2,-2 4-2,0 3-1,-1 1 1,0 0-3,1 0-5,-2-2 2,0-3-13,-2-3-23,-2-2-15,1-6-33,-1-4-82</inkml:trace>
  <inkml:trace contextRef="#ctx0" brushRef="#br0" timeOffset="104181.7347">22174 7386 232,'11'-3'4,"-4"3"-3,-4 2-7,-3 5 3,0 3-9,-4 3 4,0 4 9,-2 3-1,-2-1 4,1 3 4,-1-3 3,4-3 1,3-4-2,0-2-2,1-6-2,-2-2-3,1-2 0,-1-4 2,2-5-22,0-2-14,2-3 7,1-3 7,3-2 7,4-1 10,2-3 0,2 0 0,1 3-1,-4 3 2,0 8-1,-1 4 9,-1 5 10,1 2 2,-3 3-8,-3 5-4,0-2 4,-2 3 1,2 1-6,0 1-5,-1 1-1,1-1 0,-3 2 5,1-2 0,2-2 0,-1-2-4,-2-3-2,-1-3-4,0-2-5,-1-1 5,1-4 9,0-3-4,0-3-1,3-1 0,-1-3 0,3-3-1,8 1 2,3-2-3,2 1 1,1 3-1,-4 4 2,1 5 0,-1 2 9,-1 3 6,-4 0-5,-4 2-5,-3 3-3,-1 3-1,1 3 1,-3 3-1,-2 1 2,-3 0-1,1 2-2,4-1 0,0-1 0,-1-1-1,1-1-8,-3-2-23,3 0-31,0-3-21,4-2-25,5-2 20</inkml:trace>
  <inkml:trace contextRef="#ctx0" brushRef="#br0" timeOffset="104549.9129">22649 7424 81,'3'-12'23,"-3"2"12,-1 2 13,-2 1-1,2 3-17,-3-1-9,-4 4-3,-4 1-5,-5 2-6,0 8 4,1 4 5,-1 3 0,1 2 0,0-1-2,5-4-6,6 1-3,4-4-3,3-2 3,1-3 0,2-3-1,4 0 1,2-3-3,4 0 0,3-4-3,-3-2-1,-3-3 0,0-1 2,-1 2 0,1 2 0,-4 2 0,-4 3-2,-2 1-1,-2 2-2,0 6-1,0 4 3,-1 0-8,-3 1-12,0-2-32,-3-4-47,7-3-94</inkml:trace>
  <inkml:trace contextRef="#ctx0" brushRef="#br0" timeOffset="104787.2267">22947 7386 262,'-4'-3'11,"-1"3"-2,-3 2-3,-8 5 11,-6 3-2,-5 5-1,-1 2 9,2 5-3,3 0-6,-2 0-8,1-1 0,1-4-6,6-2-13,7-4-35,6-3-43,4-4-35</inkml:trace>
  <inkml:trace contextRef="#ctx0" brushRef="#br0" timeOffset="104995.2425">22733 7390 295,'0'0'11,"4"2"-17,5 2 25,2 3 13,3-1-8,-1 2-8,2 1-3,0 3-8,4 2-3,-1 0-2,-1 0-7,-4-2-29,-2 0-44,0-2-28,5-3 25</inkml:trace>
  <inkml:trace contextRef="#ctx0" brushRef="#br0" timeOffset="105410.2975">23172 7363 277,'-1'0'-12,"1"-3"15,0 3-7,0-2 19,0 2-5,3 1-2,6 4-2,5-1-3,3 1-2,-1 0-6,-1-1-12,-4 2-4,0-1 12,-4-1 7,4 1 2,-3-2 0,-1 0 1,-3 0-2,-3-2 2,-1 0-1,-3 0 0,1 0 5,-3 1 8,1 2 5,-2 1 3,-3 1 1,-4 2-8,-6 4 2,-5 1-5,-1 2 0,1 0-5,0 0-1,1-1-4,1 1 0,2-2-6,4-1-25,7 1-43,5-4-38</inkml:trace>
  <inkml:trace contextRef="#ctx0" brushRef="#br0" timeOffset="105599.758">23247 7538 281,'0'0'12,"0"2"-12,-7 4 6,-5 2 9,-2 2-4,1 2 0,-2 1 0,0-2-9,0 1-1,2-2-30,7-2-84</inkml:trace>
  <inkml:trace contextRef="#ctx0" brushRef="#br0" timeOffset="106110.5197">23435 7331 51,'2'-7'187,"3"1"-185,0 2-35,5 0 46,-3 4-7,-3 0-6,0 4 0,-4 5 3,3 4-1,1 4 1,-2 0-1,-2-1 4,0-2-3,0-4 2,2-3 3,6-1 6,5-3 4,6-2-7,0-1-7,-2-5-2,-2-3-2,-2-1 2,-2-2 1,2-1-1,-2 0-2,-3 0 2,-5 2-2,-2 2 1,-1 4 2,0 2-3,0 1 10,0 0 3,1 1-2,0 0-10,-1 5-9,-1 4 5,-3 5 5,-4 4 3,3 3 1,-1 1 0,-3 1-6,-2 0 7,-3 1-1,-2-1 0,4-2-2,4-2 0,2-1-3,3-3-2,-4-2-10,1-5-41,5-2-48,-1-6-94</inkml:trace>
  <inkml:trace contextRef="#ctx0" brushRef="#br0" timeOffset="106590.0304">23865 7192 300,'6'-11'-56,"2"1"56,1 5-1,-2 0 36,4 1-14,-1 2-6,1 1 4,2 2-4,-2 6-12,3 5 0,3 4-2,2 4 0,-3 2 0,-3 2-2,-10 1 1,-7 2 0,-13 0 1,1-2 0,1-3 1,2-4-1,2-4 1,-1 1-1,-1 0 0,4 3-2,6 0 2,6 2 0,3 1-1,-2 1 2,-4 0 0,-2 2-2,-1-3 6,2-1 6,3-3 4,-2 0 7,0-1 0,-6-1-4,0-3-2,1-1-2,0-4-2,0 0-9,-8 0-1,-5-2-2,-6 1-10,-1 1-9,-7 0-20,-8-1-63,-13-5-115</inkml:trace>
  <inkml:trace contextRef="#ctx0" brushRef="#br0" timeOffset="108422.1319">11080 12031 19,'0'-5'5,"1"3"9,-1 0 14,1 2-6,-1 0-14,0 0-8,0 1 0,-1-1 6,0 0 1,1 0 11,0 0-4,0 0 1,3 0 6,1 0-4,3 0-4,1 2 2,1-1-1,1 3-6,-1 1-5,-1 0-3,1 2 1,-2 0-1,-2 1 0,-2 2-1,-1 1 2,-2-2 1,0-1-1,-1 1 1,0-2 0,1-1-1,0 0 1,0-2-2,3 0 2,3 1 2,3 0-1,1 2 3,3 0 0,0 2-1,-3 1-3,-1 1-2,-4 0 2,-3-1-2,-2-1 2,-2-3 0,-3 2 9,-2-2 7,-2 0 3,-2-1-9,-2 2-6,-1-2-3,-1 3-3,0-2-6,1 0-7,1-3-11,3 1-10,0-3 13,3 1 7,2-2-18,2 0-8,1 0 0,1 0 7,-1-2-22</inkml:trace>
  <inkml:trace contextRef="#ctx0" brushRef="#br0" timeOffset="108942.6598">11096 11915 116,'-11'-17'-25,"-2"5"27,0 1-7,-1 2 5,-3 1 2,-3 2 4,0 2-1,1 2 12,2 2 16,0 5-12,3 9-9,0 9-3,-1 10-1,-1 8 8,1 7 3,3 5 12,2 2 2,6 0-7,4 1-4,2-3-5,7-2-6,7-4-1,5-4-6,4-6 0,7-9-2,2-6 0,5-9 1,3-8-2,6-10 1,1-13 1,3-7 1,1-7 4,-2-5 2,-2-1 3,-6 1-2,-8-1 0,-9 3-3,-10 2-7,-10 0 3,-5-2-5,-5-2-2,-7 0 1,-6-4 1,-6 2 1,-4 2-4,-5 4 2,-3 6 1,-1 9 0,-3 10-8,-4 7-10,-5 4 4,0 7-8,-2 3-3,7 3-9,9 5-14,12 5-5,14 5 3,11 3-36</inkml:trace>
  <inkml:trace contextRef="#ctx0" brushRef="#br0" timeOffset="114646.0037">12891 11702 0,'-1'-7'11,"1"-2"37,0 0-7,2 2 8,0 1-20,-2 1 1,1 0 0,0 3 4,0 1 0,-1 1-12,1 6-16,1 4-4,1 4 16,-2 7 5,1 7-4,-2 3-4,-2 3-2,-1 4-3,1 1 1,-3 0 0,1-2-1,2-5-4,1-5-1,1-5-1,0-4-4,1-1 1,-1-2-7,0-2-26,-1-2-35,-1-2-40,-3-5-20</inkml:trace>
  <inkml:trace contextRef="#ctx0" brushRef="#br0" timeOffset="115058.129">13024 12268 66,'-4'10'43,"-3"-2"6,-2-3-3,0-1-14,0 0-9,-3-2 0,0 0 2,0-2-2,3-2-9,1-2-4,2-2-1,0-2-3,4-3-2,0-1-3,2 0 0,5 0 1,4 4 8,2-1-7,3 1-3,2 5 6,1 1-3,0 2 0,-3 4-4,-3 2 1,-5 3-3,-5-2 3,-1 0-5,-9-2 2,-4-1 3,-2-2 1,0-2-2,3 0 2,3-3 1,6-3-9,3-2-15,3-4-16,11-1-20,2-2-9,7 3-56</inkml:trace>
  <inkml:trace contextRef="#ctx0" brushRef="#br0" timeOffset="115458.535">13659 11493 162,'0'-8'8,"0"1"3,0 3 28,-1 3 5,-1 2-29,-2 8-12,-7 7-2,-3 11 13,-6 13 12,-6 14 10,-3 9-5,0 8-7,-1 5-2,3 0-3,9-2-5,6-7-5,12-10-3,9-11-4,11-8-1,8-6-1,4-10 0,5-4 0,-4-5-1,-1-1-14,-1-6-37,-6-1-76,-2-5-137</inkml:trace>
  <inkml:trace contextRef="#ctx0" brushRef="#br0" timeOffset="115834.5259">14317 11648 271,'0'0'-9,"-5"0"6,-1 1 1,-2 6 15,-1 4-1,-4 4 1,-1 5 7,0 8 0,-1 2 1,-3 5-1,-1 1-5,2-2-10,0-3-4,3-4 0,3-4-5,-1-3-12,1-6-21,2-4-28,1-3-30,0-6-48</inkml:trace>
  <inkml:trace contextRef="#ctx0" brushRef="#br0" timeOffset="116099.1846">14047 11760 158,'0'-7'55,"1"-2"-26,2 1-9,0 2 25,1 1-10,2 2-14,2 2-7,2 3-2,4 8-3,1 7 7,1 6 0,-2 4-2,2 2-1,-1 1-2,3-2-2,4 1-7,1-2-1,0-4-1,0-4-13,-2-7-24,1-1-35,-3-6-67</inkml:trace>
  <inkml:trace contextRef="#ctx0" brushRef="#br0" timeOffset="117361.9284">14710 11685 184,'0'-2'8,"0"-1"15,0 3-10,0 0 2,3 0-16,1 3 1,4-1 6,5 3 4,5 1 1,2 2-3,2-1-2,-1 0-3,1-1 1,-1-1-1,-3-1-3,-1 0 4,-4-1 2,-3 1 0,-6-1-2,-2 1-3,-2-1 2,-1 3 11,-4-1 3,-3 3-6,-4 4-1,-6-1-4,0 2-3,-3 0 3,-1-3-4,4 3-1,1 0-2,5-1-6,4 1-11,2 1-23,2 3-18,0-2-19,4-1-77</inkml:trace>
  <inkml:trace contextRef="#ctx0" brushRef="#br0" timeOffset="117559.2016">14961 11918 211,'0'2'16,"-6"1"-7,-2 4 13,-5 4 18,-3 1-27,0 1-7,0 0-3,3-2-3,5-1-2,1-3-4,3-3-16,4-2-23,1-2-15,6-2-20</inkml:trace>
  <inkml:trace contextRef="#ctx0" brushRef="#br0" timeOffset="118166.6467">15150 11713 244,'0'-4'10,"-2"3"1,0 0 10,1 1-16,0 1-6,1 5-1,0 4 1,1 4 5,1 2 0,4 0-1,3 0-1,2-3 0,3-2 1,1-3-1,2-1 1,-2-3-1,0-3-1,1-1 0,-2-5 2,1-2-1,-2-2-1,-1 0 0,-4-2 3,-1-1-3,-2 0-1,-1-1-2,-3-1-2,2 2 3,-1 2 0,0 3-2,-1 3 3,-1 3 0,0 1-4,2 4-5,2 3 7,1 7 4,0 4 2,1 5 1,-1 5 11,-1 5 11,0 4-8,-1 3 4,0-1-6,-3 0 0,0-4-7,-2-2-5,-3-3 0,-2-5-3,0-6 3,-3-4 2,2-4 2,-1-3-3,2-3-2,-3-3-2,0-2-1,-1-5-7,0-6-7,4-6-3,2-2 1,3-4-2,2-3-14,2-2-15,4 2 7,4 5 11,4 5 8,3 4 2,1 1 5,3 1 8,2-3-16,0-3-52</inkml:trace>
  <inkml:trace contextRef="#ctx0" brushRef="#br0" timeOffset="118994.8035">16065 11575 58,'0'0'26,"0"0"-14,4-1 17,-1 1-4,0 0-7,-2 5 4,1 4 2,-1 8 12,-1 7 9,0 8-9,-5 6-7,-4 6-10,-7 1-8,-1-2-4,0-4-2,1-6-2,6-7-2,3-9-1,4-6 1,2-7-2,0-4 0,1-4 1,4-7-1,3-4 2,3-6-8,-1-3 0,1-4 0,-2-5-6,-1 1-2,2-1 0,1 2 2,0 2 9,-4 6 1,-1 4 5,-1 7 3,-1 5 8,-1 4 4,-1 2 5,0 1-6,1 4-11,-1 2-1,4 6 3,1 3 5,4 3-3,1 1-1,2 3-4,-1 0 1,1 0-2,2 0 1,-1-1-3,0 1 0,0-4-2,-2-3-12,0-3-28,-2-4-35,-2-4-76</inkml:trace>
  <inkml:trace contextRef="#ctx0" brushRef="#br0" timeOffset="119515.3314">16668 11622 216,'0'-3'1,"0"0"9,0 3 0,1 1 11,2 8-18,2 5 17,3 4 6,0 4 1,1-1-18,5-2-7,4-4-1,1-3-7,1-6-28,1-4-15,1-2-7,-1-3-13,0-6-42</inkml:trace>
  <inkml:trace contextRef="#ctx0" brushRef="#br0" timeOffset="119722.3706">16922 11625 27,'-2'-4'77,"2"4"-6,-1 0-17,-1 6-32,-1 7-9,-2 3 9,-2 4 13,0 3-11,0 3-3,0 3 0,-2 2-7,-1 4-5,-3 2 0,1-3-7,2-1-3,2-7-14,2-3-6,2-6-13,1-9-15,3-2-30,0-6-69</inkml:trace>
  <inkml:trace contextRef="#ctx0" brushRef="#br0" timeOffset="120258.524">17200 11649 142,'0'-2'12,"0"1"-1,0 1 26,1 0-2,0 1-10,0-1-6,2 1-8,5 2-8,5 2 0,2 0 0,4 2 1,-1 0-2,-3 0-3,0 1 2,-3-1 1,0-1 0,-2 0-1,-4-1 1,-3-2 1,0 0 6,-3-1 0,1 0-2,-1 3-2,-7 2 3,-5 4 0,-4-1-2,-2 2 1,-4 2-2,1 0-2,-2 2-3,3-1-2,1-2-14,4-1-24,7-3-39,6-3-49</inkml:trace>
  <inkml:trace contextRef="#ctx0" brushRef="#br0" timeOffset="120458.7269">17437 11811 248,'0'0'36,"-1"1"-31,-3 5-7,-6 4 4,-6 7-2,0 1 1,-1 2-1,-2 1-1,-1 0-3,2-2-4,1-1-15,2-5-25,4-3-47</inkml:trace>
  <inkml:trace contextRef="#ctx0" brushRef="#br0" timeOffset="120751.7069">17722 11644 135,'1'-4'5,"-1"2"1,0 0 20,-1 2 33,-3 0-30,0 4-14,-4 6-7,-5 7 12,-1 6-3,-2 1-2,-2 2-7,0-1-5,3-4-6,2-2-20,3-3-25,1-5-9,-1-3-55</inkml:trace>
  <inkml:trace contextRef="#ctx0" brushRef="#br0" timeOffset="121033.9443">17589 11602 282,'-4'1'10,"-2"2"-9,-1 4 5,-1-1 8,2 0-3,5 2-1,1-1 1,6 1-6,5 4 3,7 1-3,4 6 1,3-1-5,0 1 1,-3-4-3,-4 1-10,-4-4-29,-2 1-22,-4-5-6,-2 0-2,-1-2-42</inkml:trace>
  <inkml:trace contextRef="#ctx0" brushRef="#br0" timeOffset="121818.1542">18038 11423 154,'10'-6'7,"5"2"-9,4 0 18,1 0 13,2 3-11,1 1-2,-1 1 10,1 3-8,-5 2-3,-4 3-3,-4 3-3,-5 3-7,-5 4 6,-5 2-1,-6 2-1,-3 0-5,-2 0-1,1-3 2,0-3-1,3-1 3,2-1-5,4-2 2,2 0-1,3 0-2,2-1 1,6 1 0,3-3 0,-3 2 2,1-1-1,0-1 0,-1 1 1,0-1 0,-1 2 1,-3 0 0,-1 1 4,1 1 0,1-2-1,-1 2 4,1 0 5,0-1 6,2 2 5,1-2-16,-2 4-8,-5 0 1,-9-1-8,-7-1-31,-6-4-43,-4-3-22,-2-3-28</inkml:trace>
  <inkml:trace contextRef="#ctx0" brushRef="#br0" timeOffset="122826.9819">18802 11663 129,'-1'-3'8,"1"0"-8,2 2 11,1-1 9,4 1 4,3-2-2,7 0 10,8 1 5,5 2-7,4 0-9,1 3-7,-2 1-7,1 1-6,-4-1 1,-4 0-4,-4-2-3,-2-1 1,-5-1-4,-4 1-17,-5 0-36,-6-1-17,0 0-71</inkml:trace>
  <inkml:trace contextRef="#ctx0" brushRef="#br0" timeOffset="123034.9977">18795 11814 100,'-17'13'10,"7"-4"-9,4 2 1,6-4 20,5 0-13,6-4 6,7 0 16,8-3 5,4-2-6,4-4-7,2-2-9,-1 1-7,-3-2-7,-1 3-5,-6-1-40,-2-1-54</inkml:trace>
  <inkml:trace contextRef="#ctx0" brushRef="#br0" timeOffset="123346.5331">19135 11574 208,'-5'-7'14,"5"-1"1,0 3-9,4-1 37,1 2-15,3 0-12,3 0-6,4 4-3,3 6-3,-1 4 2,-1 5-3,0 3-2,-2 4 1,-2 4 4,-2 1 2,-2-1 4,-3 1 1,-1-4-2,-1-3 1,-4-2-6,-6-2-4,-6 0 4,-5-2-2,-4-1-20,-6 2-25,-1-3-15,2 0-16,0-4-23</inkml:trace>
  <inkml:trace contextRef="#ctx0" brushRef="#br0" timeOffset="124598.5344">19832 11295 172,'-5'-5'6,"2"2"-7,-1 1 1,0 1-3,-3 1 4,0 0-1,-3 0 3,2 4 0,-1 1 1,-1 6-4,-3 1 2,1 2-5,2 0 2,6-1 2,4-1-2,5 1 0,4 0 1,1 1 0,1 2 1,-2 1 0,0-1 5,0 2-1,-1 0 10,-2 0-2,-2 1 1,-3 1-7,-1-2 0,0 0 7,-2 1 5,1 0-4,-1 3-9,-1 2-2,0 1-1,-1 1-1,3-1 2,1-3 4,5 0 1,3 0 7,1 0 10,1-3-15,1 0 6,1-2 3,1 3-8,-2 0-8,-3 1-2,-5 0 0,-3-2-1,-1-1 3,-4 0 2,0 0-3,0 1-3,5 0 3,3-2-5,9 2 1,4 1 0,2-3-31,3-3-62,-2-7-102</inkml:trace>
  <inkml:trace contextRef="#ctx0" brushRef="#br0" timeOffset="126213.8307">15785 11575 96,'0'-9'53,"-3"1"5,2 2 27,1 0-21,0 3-11,0 0-21,0 1-7,-1 0-5,1 2 1,0 0-9,2 0-5,1 2-5,3 3-1,1 3 5,5 2 2,3 2-2,3 0 0,1 0 0,-2 5-2,0-1-1,-1 2 2,-1 4 0,-3-1 4,3 1-1,-2-2 4,1 0-5,0-2 0,-2-1-4,0-2 0,-4-3 0,1 0 0,-1-3-3,-1 2 3,0 0-3,-3-2 3,-1-1-2,-3-2-1,1-2 3,1-3 0,-1-1-3,0 0 2,-1 0-2,0 0 2,0 0 2,1-3 2,2-5-1,2-4-3,-1-5-2,2-4 1,-1-3 0,2-4-2,2-1 2,0-3-2,0-1-1,0 2 0,2-1-2,-1-1 4,3 2-5,0 2 3,1 5 1,0 4-1,-4 4 1,-5 6 1,0 1 0,-3 5 2,-1 1-1,1 3 1,-2 0 0,0 0-4,-3 1-3,1 1 2,0 2-4,-1 3 4,0 2 4,-1-1-4,0 2 3,-1 3 0,-1 1-1,-1 6 0,0 5 2,-3 7-1,-2 4 1,-2 2-4,1 3 4,0 2 0,1-4-1,1-3 1,0-4 1,2-8-4,2-4 2,3-5 2,3-5-1,0-4 0,0-4-1,1-2 2,-2 0 3,1-3-2,-1-6 0,-2-3-2,-1-1-3,1-1 2,-5 1-2,1-1 2,-1-1 1,1 3-1,-1 0 0,-2 2-2,-1-3 4,-3-2-1,0-2-1,1-2-2,1-1 2,-1-1 1,-1-2 0,-1 1-4,1 0 6,1 2-6,2 3 7,2 5-5,2 5 1,2 1 1,4 3-2,2 2 1,0 1 1,0 0-2,0 0-1,0 0-1,1 0-5,4 4 1,4 3 4,3 3 0,0 3 3,0 0-2,2 1-3,0 2-2,-1 4-13,-4 3-26,-2 4-36,-2 2-41,-4-4-88</inkml:trace>
  <inkml:trace contextRef="#ctx0" brushRef="#br0" timeOffset="128570.3665">20102 11633 42,'1'-2'38,"0"-1"-7,1 0 16,3 0-7,0 2-11,-1 1-8,0 0-7,-1 4-11,0 4-1,3 7 7,0 4 6,-1 2 0,-1 2-5,-1-2-3,-3-5-3,3-3-1,-2-3-2,-1-3 1,0-2-2,0-3 2,0-2-1,0-1 5,0-6-7,1-2-12,1-4-4,0-2 4,0-2 1,1-1 5,1-1 0,2 1 0,2-1 6,-1 5 1,0 1-2,-1 2 4,0 6-1,2 3 2,-1 2-1,3 2 1,-1 3 3,0 5 1,0 2 2,-2 4 3,0 3-5,-6-1-3,-1 0-1,-1-7-3,-3-2 3,3-4 0,1-5-2,0 0 7,0-3 4,-1-6-1,3-2-2,5-3-7,4 0-1,1 1-2,1-2 1,1 0 0,1-2-2,0 2 0,2 4-1,-4 3 3,-4 6-3,-3 2 0,-2 5 0,1 5 4,0 5 7,-2 3 3,-2 2 1,-1 2-2,0-3-2,0-2-5,1-2 0,0-3-3,0-4 1,-1-3-4,1-2-14,1-1-11,1-1-26,1-1-24,1-2-27</inkml:trace>
  <inkml:trace contextRef="#ctx0" brushRef="#br0" timeOffset="129022.5323">20670 11623 16,'3'-6'36,"-1"0"-4,2 0 6,-1-1 3,-3 2-11,1-1 4,0-1 1,-1 2-4,0-1-14,-5 2-12,-1 2-5,-3-1-1,-1 3 0,-3 4 1,-1 5 8,0 5 5,0 5 9,0 2-3,0 0-5,3-1-7,6-2-1,4-2-2,1-3 3,5-3-1,-2-3-1,3-3-2,-1-4 1,3-2 1,3-3-1,2-3 0,-2 0-6,1-3-3,0-1-3,-1-1 0,0 1 1,-2 4 2,-3 5 1,-2 3 2,-2 3-8,2 5 6,0 3 2,-1 0 2,1 2-9,-1-3-20,-1-2-13,3-1-31,2-3-71</inkml:trace>
  <inkml:trace contextRef="#ctx0" brushRef="#br0" timeOffset="129251.0567">21014 11589 62,'6'-9'165,"-4"4"-117,-1 5-13,-1 0 4,-2 5-25,-6 4-1,-7 6 8,-4 2 0,0 0-3,-1 1-9,1-3-6,2-1-1,3-3-2,3-1-4,3-2-15,1-1-20,1-4-22,2-3-29,-3-1-17</inkml:trace>
  <inkml:trace contextRef="#ctx0" brushRef="#br0" timeOffset="129457.1194">20842 11582 158,'3'-9'24,"2"6"48,-2 3-25,-1 1-29,1 3-2,0 1 8,4 3-2,0-2-2,5 3-9,0-1-3,2 1-3,3 1-1,-3 0-3,0 2 0,-1 0-13,-1 0-31,2-2-8,1 0 5,-1-4-38,-1-3-78</inkml:trace>
  <inkml:trace contextRef="#ctx0" brushRef="#br0" timeOffset="129769.6314">21266 11585 166,'0'-3'8,"0"0"11,0 1 42,1 0-18,2 2-22,-1 0-4,1 0-8,-3 1-6,2 2-1,-1 0 5,1 1 0,-2 2 0,0 0-1,0 4 3,-5 2-3,-2 0 7,-4-2 1,0 2-3,-1-2 1,-1-1 5,1 3-8,-1-2-4,2-2-5,1 0-2,1-1-15,4-1-16,1-1-27,2-2-31,2-1-21</inkml:trace>
  <inkml:trace contextRef="#ctx0" brushRef="#br0" timeOffset="129978.6238">21333 11731 194,'4'0'25,"-2"-2"10,0 2 22,0 0-5,-2 0-18,-1 0-16,-4 6-10,-6 2-2,-2 3-4,-3 0-1,4 0-2,0 1-11,3-1-27,3-1-30,0-2-35,1-3-50</inkml:trace>
  <inkml:trace contextRef="#ctx0" brushRef="#br0" timeOffset="130874.1659">21185 11540 191,'0'-3'5,"0"1"-7,0 0 18,0 0 17,2 0-16,-1 1-10,-1 0-3,0 1-3,-1-2-1,-1 0 1,2 2-1,-3-1 1,-1-1 1,1 0 3,-1 1 7,1-2 7,0 1-5,2 1-13,-2 0-2,-2-1-2,0 1-10,1-1 1,1 1 7,0 1 5,0-3 0,1 2 0,-2 0 4,1-1 4,3 0 4,0-1 6,0 2 3,-1 0 0,-1 0-6,2 1-6,0 0-6,0 0 0,-1 0-3,-3 0-1,0 2 1,2 0 1,2 0 0,0 1 0,2 1-2,2 2 2,4-1 0,1 0 0,4 2 0,4-1 0,-2 1 0,-3 0-3,-4-1-7,-2-1-3,-1-1-1,1-1-2,-1-1-27,2-1-24,0-1-41</inkml:trace>
  <inkml:trace contextRef="#ctx0" brushRef="#br0" timeOffset="131262.8527">21777 11550 39,'5'-2'9,"-5"1"1,0 1 34,0 0 20,0 0-17,-2 0-23,1 4-1,-1 3 8,-4 4 6,-3 4 5,-6 5-18,-8 1-9,-1 1-9,-1-1-2,1-2-2,6-2-4,1-3-14,3-3-23,3-2-32,-2-4-42</inkml:trace>
  <inkml:trace contextRef="#ctx0" brushRef="#br0" timeOffset="131489.4239">21593 11558 207,'4'-10'9,"-2"3"35,-2 2 3,2 2 6,0 1-16,1 2-12,4 4-15,0 3 1,4 5 5,2 3-2,1 2 0,3 2-9,-2 0-4,-1-1 2,-2 0-4,0-3-15,0-2-34,-3-3-32,-1-4-58</inkml:trace>
  <inkml:trace contextRef="#ctx0" brushRef="#br0" timeOffset="132045.1093">22332 11548 42,'3'-2'169,"-1"-2"-158,0 4-2,0 0 30,0 5-27,-2 7 7,-4 5 11,-5 5 5,-6 6-10,-3 0-11,-2-2-6,-2-2-3,3-5-2,4-5 1,7-4-3,4-5 0,4-3 1,0-2-2,3-1 5,3-5 0,1-6-13,3-3-8,1-4-9,-1-3 5,1-1 7,0-2 10,-1-1 0,1 1 3,-1 6-1,-4 5 5,-3 5 5,-2 6 12,-1 1-1,0 2-10,4 2-10,4 5 2,5 2 7,2 4 4,4 2-5,2 2-3,-1 1-3,1-1 1,-4 0-3,-2 0 1,-3 0-7,-2-1-23,-1-2-29,-1-3-35,-1-5-76</inkml:trace>
  <inkml:trace contextRef="#ctx0" brushRef="#br0" timeOffset="133065.6563">22759 11527 172,'4'-5'15,"1"4"-8,-1 1-6,0 2 15,0 6-9,-3 4-2,0 5 6,2 2 0,-2 4-2,3-3 2,1 0 3,-1-4 4,-1-4-3,-1-3-1,-2-3-4,-1-5 0,1-1-8,0 0 8,-1-3 2,-1-4-14,-2-4-10,-3-1-3,2-2 5,2-3 5,3 0 3,3-2-7,4 0-6,4 3 1,0 1 0,2 7 4,-1 3 6,-2 4 2,-1 2 7,2 4 6,0 3 8,-1 1 3,-2 3-7,-3 0-5,-3 1-6,0-2-1,-2-1-3,0-3 2,3-2-2,-1-2 1,0 0 0,-2-2-1,0-1 8,-2-2 5,1-2-6,1-4-4,5 0-2,3-2-1,1-1-1,2-1 1,0-1-1,1-1-1,4-1 2,1 3 0,-2 3 0,-3 2 2,-2 6 9,-3 1-3,-4 1-4,1 6-2,0 1-1,-1 3-1,2 2 3,-3 1-2,0-1 0,-1-1 0,1 0-1,3 1 1,1-2 1,-2 1 2,-3 0-3,-1-3-1,-2 0 2,2-3-1,0-1-3,0-1-4,0-2-2,0 0 0,0-2 1,0 0 1,4-2 1,1-1 3,2-2 1,-2-1-5,0 0 0,2-2 0,0-1-7,2 1-1,-3 1 6,-2 2 5,-4 2 2,1 1 2,-1 1-1,1 1 2,0 0 3,-1-1-1,0 1-3,-2 0-6,-1 2-39,-1 0-38,-1-2-101</inkml:trace>
  <inkml:trace contextRef="#ctx0" brushRef="#br0" timeOffset="133540.2839">23488 11523 219,'-9'-4'-39,"2"2"-31,0-1 44,-2 2 44,-1-1-7,0 1-8,5 1 11,1 0 0,1 1-2,-5 5 1,-5 2 11,-5 7-2,-2 3 1,2 2 1,1-1 3,1-1 2,7-4-3,2-3-9,2-4-9,5-2-5,7-1 1,2-3 6,3-1 1,3-3-5,4-5-4,-1 0-8,1-3-5,1-1 1,-3 0 2,-2-3-1,-5 5 1,-2 2 1,-2 3-3,-3 4 0,0 2-1,-1 4 2,-2 4 4,-2 2 4,-3 1-1,3 0-10,-1-3-10,3-2-44,0-4-91</inkml:trace>
  <inkml:trace contextRef="#ctx0" brushRef="#br0" timeOffset="133761.9722">23613 11529 144,'14'-11'12,"-6"3"13,-5 3 25,-3 4 3,0 1-21,0 3-13,0 5 2,-1 2 4,-6 5-5,-7-3-10,-3 3-2,1-2-5,4 0-1,2-1-1,-1-3-5,1-2-25,0-2-32,-4-2-52,3-3-62</inkml:trace>
  <inkml:trace contextRef="#ctx0" brushRef="#br0" timeOffset="133984.637">23538 11489 213,'0'-11'59,"2"5"-39,1 2 5,4 4 21,3 0-19,1 2-14,-2 4-1,0 3 5,2 1-4,-2 3-3,2-1-6,1-1-1,-2 1-1,-2-1-1,-1-1-10,-3-3-25,-3-1-32,3-3-55,1-3-104</inkml:trace>
  <inkml:trace contextRef="#ctx0" brushRef="#br0" timeOffset="134391.8791">23880 11497 93,'4'-1'-18,"2"1"-21,-1 0 41,3 0-1,3 2-2,-3 0 2,-4-1 1,-4 2 6,-1-2 2,-2 2-8,0-1-2,3-1 12,3 0-1,-2-1-1,0 0 23,-1 0 8,-1 0-19,1 0-14,0 0-4,2 0 2,0-1 4,-2 1 6,0 0-6,-3 2-9,-2 5 3,-1 3 22,-4 3 10,-5 2-7,-8 0-3,-4 0-3,1 2-10,8-4-8,5-1-3,5-2-4,1-3-21,1 0-57,-1-4-44</inkml:trace>
  <inkml:trace contextRef="#ctx0" brushRef="#br0" timeOffset="134607.7078">23913 11655 253,'2'0'12,"1"0"5,1 0 35,-4 0-21,-1 0-14,-4 3-14,-3 3-3,-2 2 1,2 1 1,-1 1-5,2-1-6,0 0-4,1-2-16,-2-1-27,-1-3-43</inkml:trace>
  <inkml:trace contextRef="#ctx0" brushRef="#br0" timeOffset="135135.0718">24152 11410 171,'5'0'114,"-2"1"-92,-2 3-15,-1 2 13,-2 3-6,2 4-5,2 2-3,1-1 0,1 0-3,2-3 0,-1 0-1,4-2-1,5-4 2,2-1 0,5-3 0,-5-1 1,-2-6-4,-3-3 0,-3-3-5,0 1-4,3-2 2,-2-1 1,1 2 5,-4 0-1,-5 4 2,-2 3 2,-2 3 5,3 2-1,4 0-7,2 6-2,-3 1 8,-2 5 3,-3 5 3,-3 4 1,0 2 1,3 1 3,-1 2-6,-4 1 2,-3-2-6,-5 1-4,0-1 1,3-4-1,2-3-8,5-4-28,0-6-30,1-5-32,-1-3-17</inkml:trace>
  <inkml:trace contextRef="#ctx0" brushRef="#br0" timeOffset="135562.8225">24420 11255 129,'13'-17'-7,"1"6"9,3 4 22,2 4 15,1 3-4,5 1-4,2 9 2,-8 1 2,1 1-10,-7-2-6,-3-2-6,0 2-3,0 3-7,-1 5 2,-5 1-4,-2 2 0,-2 2 2,0 1-1,-6-2-1,-5 1 0,-8 0-1,-9 0 1,5 2 1,5 2-3,7-3 0,11 2 2,-5-5-1,-4 1 0,-1-3 4,-4 2 6,0 1-1,4 0 1,-4-2-4,-2-3-2,-4-3-2,-6-4-25,0-3-43,-2-3-63,0-4-88</inkml:trace>
  <inkml:trace contextRef="#ctx0" brushRef="#br0" timeOffset="135956.3923">23749 11443 166,'8'0'71,"4"2"-60,2 0 8,-5-1 33,-3 1-26,-2-1-21,-2-1-2,3 2-1,1 0-2,1 3-1,1 0-5,2 0-3,0 1-16,1 1-47,-6-7-141</inkml:trace>
  <inkml:trace contextRef="#ctx0" brushRef="#br0" timeOffset="162767.9688">15110 3661 63,'0'-5'18,"-1"1"-2,0 0 24,0 1 3,1 0-12,0 2-10,0 0-4,0-1-10,1 2-6,2 3-3,3 4 2,1 4 7,1 5-5,1 4 3,-3 2-2,1-2-2,-1-3-1,-1-4 0,-3-2 0,-1-3-1,-1-3-2,1-4 2,-1-1 3,0-1 2,-5-5 0,1-3-3,1-4 1,1-2-5,2-6 4,0 0-1,1-3-1,3 0 0,3 2-2,2 2 3,0 4 2,2 3 0,3 3 4,1 1 0,-3 2 4,0 2 0,1 5-1,-2 2-7,0 6 1,-2 5 0,-1 3-2,-1 3 1,-1 2-1,0-2 1,-2 2-2,0-3 0,2-2 1,-3-4-1,1-6 1,-4 0-1,2-4-1,-2-2 1,0 0 6,0-4-1,0-4-7,0-3 1,0-5 0,2-2 0,1-3-3,0 1 2,2 0 0,1 3 2,1 5-1,0 2 2,0 4 0,-1 3 4,-2 1 0,3 2 2,-3 0 3,2 1-1,1 3-4,-1 4-1,0 1-1,3 2-2,-1 3 2,0 2-2,-1-1 0,-3 2-1,0-2 1,-1-1-1,0-2 0,-2 0 1,1-3-2,-2-1-6,2-2-18,0-2-34,-1 0-50,2-3-68</inkml:trace>
  <inkml:trace contextRef="#ctx0" brushRef="#br0" timeOffset="163319.7478">15657 3618 9,'1'-2'33,"-1"-1"-9,2 0-3,-2-1-3,1 0 1,-1-1 0,-1 0 1,-1 0 0,0-1 4,1 0-9,-2 1-6,1 1 3,0 1 0,-1-1-5,0 1-2,-1 2 4,0 1-2,0 2 1,0 4 1,-2 5 0,-1 5-4,1 7 4,-2 4-2,2 0-2,0 1 3,1-5 8,5-2 2,0-6-10,6-3-4,2-3-3,2-3 0,0 0 2,1-4 0,0-2 1,-1-4-1,0-1-2,-3-4 2,1-2 0,-1 0-3,0-3 2,0 0-2,-2 3 0,0 1 0,0 7-1,-1 1-1,0 2-3,-2 2 2,-1 3 2,3 4-2,-4 0 2,1 2 1,-1 1-6,-1 0-21,1 0-28,0-4-56</inkml:trace>
  <inkml:trace contextRef="#ctx0" brushRef="#br0" timeOffset="163575.617">16017 3602 282,'-1'-3'11,"-2"3"-1,-1 0 10,-4 1 10,-3 8-20,-2 4-10,1 5 0,-3 1 0,-1 1 1,2-1 4,1-4-3,4-3 0,3-3-1,-1-2 0,1-3-3,0 1-12,1-3-35,1-1-37,-2-1-22</inkml:trace>
  <inkml:trace contextRef="#ctx0" brushRef="#br0" timeOffset="163848.0883">15803 3641 25,'0'-6'130,"0"3"-85,3 2-19,1 0 18,-1 1 1,1 0-10,1 1-8,0 4-6,0 0-4,1 2-1,0 0-4,1 2-8,0-1-1,3 1-1,-1-2-2,3 2 1,2-1 2,0-2-1,1 0-2,1 1 0,1-1-2,-1 1-1,-1-1-5,0-1-12,0-1-17,-1 0-5,0-3-14,-3 0-55,-1-1-52</inkml:trace>
  <inkml:trace contextRef="#ctx0" brushRef="#br0" timeOffset="164499.4805">16363 3549 10,'0'-1'39,"0"1"22,0 0-13,0-1-12,0 1-8,0 0-6,0 0-4,0 0 1,0 0 4,0 0 1,0 0-6,0 0-8,0 0-3,0 0-5,0 0 1,0 0-2,0 0 0,0 0-1,0 0 0,2 0 0,-2 0 0,0 0 0,0 0 2,1 0 0,0 0 1,0 0 0,0 0-1,1 1 0,3 1-2,2 1 1,1 1-1,2 3 0,2 0 1,0 2-1,1-2 1,-1-1-1,-1 1 1,-2-2-1,0 2 0,1-5 2,0 1-1,-1-3-1,-4 1 1,-3-1 0,-1 2 0,0-1 1,-1-1 0,0 1 5,-6 1 4,-6 4-6,-4 2-3,-2 3 1,-3 1 2,-1 1-2,0 0 1,4-2-3,4-3 0,4-2-2,6-2-11,0 0-39,3-2-56,3-1-100</inkml:trace>
  <inkml:trace contextRef="#ctx0" brushRef="#br0" timeOffset="164712.3793">16547 3733 187,'0'0'176,"0"0"-167,-4 2-12,-4 3 3,-3 5 4,-3 2-2,-2 0-1,1 1-1,-2 0 1,3-1-2,2-3 2,2-2-19,2-4-23,5-1-26,3-4-45</inkml:trace>
  <inkml:trace contextRef="#ctx0" brushRef="#br0" timeOffset="165004.3827">16880 3583 172,'2'-2'32,"-2"1"-18,1 0 26,-1 1 14,0 0-26,0 2-20,-2 5-3,-7 4 3,-3 6 2,-2 2-3,-2 0-1,0-1-4,4-5 0,1-2 0,4-2-3,-1-1-7,0-1-28,-1-2-41,0 0-61</inkml:trace>
  <inkml:trace contextRef="#ctx0" brushRef="#br0" timeOffset="165255.3689">16737 3584 14,'3'0'316,"0"0"-316,2 1-5,0 1 16,1 1 23,1 1-11,0 1-6,2 1 4,-1 1-4,1 4-3,4 1-9,1 0-2,0 1-1,-2 2-2,0-2 1,0-1 0,1-2-1,0-4-4,-3-1-25,-1-1-33,-1-2-93</inkml:trace>
  <inkml:trace contextRef="#ctx0" brushRef="#br0" timeOffset="166179.2326">17605 3521 42,'2'-6'86,"1"1"-91,0 2-22,0 2 41,-2 0 22,0 1-1,-1 0-9,-1 7-15,-2 10-2,-4 6 12,-1 9 3,-2 1 1,-3-3-5,-1-6-2,2-3 1,0-7-8,6-4-2,3-5-7,2-3 0,1-2 2,3-7 8,1-4-12,4-6-3,1-4-2,1-3 3,2-2-2,0-1 5,-2-3-1,1 3 0,-3 3 1,-1 4 1,-2 7-1,0 5 8,-2 7 2,0 1-9,0 1 0,1 6 7,2 3 2,1 2-1,2 4-1,2 2-2,0 2 0,-1 5 2,1 3-6,-2-1 2,0-2-4,-1-4 0,0-3-1,-1-4-8,-1-2-20,1 1-26,2-5-32,2-3-82</inkml:trace>
  <inkml:trace contextRef="#ctx0" brushRef="#br0" timeOffset="167023.9915">18213 3577 157,'3'-3'-6,"1"1"4,-3 0-7,0 2 17,-1 0 9,1 0-2,1 0 0,3 0-3,2 3-4,-1 5 8,0 4 4,0 4-1,-1 2-6,-2 2 1,-1-3-6,-2-2-3,-1-4-1,-1-4-3,0-1 0,2-4 0,0-1 0,0-2 6,1-7 1,1-4-8,2-4-5,2-1-2,2-3 0,3 0-5,-2-2 3,0 3 6,0 2 5,-1 6-1,0 5 6,1 4-1,0 2 2,-3 4-1,0 4 2,-1 2-3,0 3 3,0 2 2,2 2-6,0-2-3,0-1-2,-2-2 1,0-3 0,-3-3 0,0-3 1,0-1-2,1-2 0,-3-1 2,1-3 4,2-4-5,3-2-6,2-4 2,3-3 2,1-1-1,-2-1 4,2 0-2,1 4 1,1 4 0,-1 4-1,-2 7 2,0 0 3,0 5 2,-2 2 2,-3 3 4,-2 3-1,0 1 1,0 3-2,0-3-6,0 3-1,-2-4-3,3-1 2,2 0-2,0-3-4,-1 0-5,0 0-19,0-2-31,2-2-34,3-5-44</inkml:trace>
  <inkml:trace contextRef="#ctx0" brushRef="#br0" timeOffset="167391.1932">18873 3579 166,'2'-6'90,"-2"0"-85,-6 0-11,-3 0 15,-6 0 13,-3 0 1,0 5-6,0 1-2,3 0-1,-1 7-1,3 4-5,1 3-6,4 3 4,2 1 1,1 0 1,3-2-2,2-2-2,7-3 2,1-2 0,0-5-2,0-3 0,1-1-1,2-2 1,2-5-4,1-4-2,-1-1 2,-2 0 0,0-1 0,-3 4 2,-2 1-4,-2 6 0,-2 2-3,1 7 1,-2 3 2,2 2 1,-2 0-7,3 0-11,2-1-26,4-1-52,5-7-68</inkml:trace>
  <inkml:trace contextRef="#ctx0" brushRef="#br0" timeOffset="167615.8111">19247 3515 211,'0'3'196,"-4"3"-196,-6 4-10,-8 5 11,-5 4 5,-2 2 1,1-1-5,0 1 1,2-5-1,3-3-1,3-4 0,7-2-3,3-1-31,2-6-31,2-1-55,2-8-83</inkml:trace>
  <inkml:trace contextRef="#ctx0" brushRef="#br0" timeOffset="167815.0376">19051 3505 335,'4'0'1,"1"2"-2,3 2 9,1 1 31,2 1-13,0 1-3,0-1-6,3 1-6,0 3-8,2 1-3,-1-2-6,1 2-25,1-1-14,1-3-8,2 0-24,2-2-12,5-4-9</inkml:trace>
  <inkml:trace contextRef="#ctx0" brushRef="#br0" timeOffset="168303.3375">19470 3488 52,'1'0'59,"-1"-1"-13,0 1 10,0 0-5,0-1-12,0 0-7,0 1-4,0 0-12,0 0-7,0 0-6,0 0-2,3 1 3,1 2-4,5 1 3,2 3 4,0-2-2,0 1-3,-2 0-1,0-2 1,0 2 0,-2-4-2,-1 1 2,0-2 0,1 1 0,-1 0-1,0-1-1,0 2 0,-2-1 0,0 2 0,-4-1-1,0 1 2,0 3 0,0 1 4,-3 0 1,-4 0 3,-5 0 1,0 1 0,-4 1-4,-3-4-5,0 3 0,0-2-4,4-3-13,5 0-26,4-3-28,6-1-72</inkml:trace>
  <inkml:trace contextRef="#ctx0" brushRef="#br0" timeOffset="168512.3299">19675 3652 338,'1'0'19,"-1"0"-10,-3 2-14,-5 3 21,-6 1 10,-4 4-22,-3 0-3,-1 3 1,1-1-1,4-2-3,2 0-16,5-3-26,4-2-13,6-4-35</inkml:trace>
  <inkml:trace contextRef="#ctx0" brushRef="#br0" timeOffset="168879.5315">19823 3444 365,'1'-3'14,"-1"2"-3,0 1-10,0 0 12,1 6-12,3 5 1,1 6 4,0 1 6,0 2-6,1-5-4,4-1 2,2-3-5,3-3-13,-1-3-15,-1-4-15,1-1-8,-1-1-24,0-6-49</inkml:trace>
  <inkml:trace contextRef="#ctx0" brushRef="#br0" timeOffset="169096.3367">19990 3463 148,'0'-1'67,"-1"1"-23,-3 0-12,1 6-10,0 7-2,0 0 3,0 3-1,-2 1-2,-1 2 0,1 5-6,-1 1-6,1 3-2,-3-2-4,0-1 0,-3-1 0,-1-2-2,3-5 0,0-4-6,2-5-17,0-1-11,-1-2-35,2-3-85</inkml:trace>
  <inkml:trace contextRef="#ctx0" brushRef="#br0" timeOffset="170483.1088">20523 3182 68,'2'-5'15,"-2"1"-4,1-2 19,0 2 17,1 1-7,-1 2-7,1-1-7,-2 2 3,0-1-5,0 0-9,0 1-5,0 0-4,0 0 1,4 0-3,3 0 1,1 1 2,1-1 7,2 2-8,-1 0 1,-2 1-4,-2-1-3,-2 0-1,-3 3 1,0 1-1,0 4 2,1 3 0,1 3 0,2 0 1,-1 3-1,-1-1 2,-2 0-2,0-1 0,1 0 1,0-1-2,0 1 1,-1-3 0,-1 1 0,2 1-1,-2 0 1,1 2-1,-1 3 1,0-3 1,-1 0 5,-2-1-1,1-1 0,0-2-3,1 1 0,1-2-1,0-2-1,1-1 3,-1-2-2,0 2-2,3-2 1,0 1 1,0-4-2,-1-1 1,-1 2-1,1 2 0,0 0 1,0 1 0,-1 0 0,0 2 3,-1 0-1,0 1-3,0 1 3,0-1-2,0-1-1,1 0 1,-1-3-1,0 2 1,0-3-1,0 1 1,0-2-1,0-1 0,0 1 0,0 1 1,-1 1-1,1 2 0,0 0 2,0 0-1,0 3 2,-1-2 1,0 5 2,-1-1 2,0 0 0,1-2-8,1-3 3,0-2-2,1-3 0,0-2 0,-1 0 0,1 1-1,0 1 1,1 0 1,-1-1 4,-1 0 2,-1 2-6,-1 2 0,2 0-2,-2 1 2,1-3 1,-1 2 6,-1-1-7,1-2 0,-2-2 0,-4-2 3,-3-1-3,-4 0-2,1-5 0,-2-2-2,1-2-1,-2-2-11,3-2-18,4-7-39,1-5-90</inkml:trace>
  <inkml:trace contextRef="#ctx0" brushRef="#br0" timeOffset="171523.1878">20791 3024 96,'0'-4'70,"0"-1"-69,0 3-1,1 1 36,0-1 12,-1 2-27,2 4-18,0 4-1,1 4 20,1 4-5,1 3-5,-1 3-2,-1-3-4,-2-2-3,1-2-1,-1-2-2,-1-4 1,2-4 0,-2-4-3,0-1-12,0 0 2,0-7 5,0-1-2,0-5-1,0-2 2,0 1 2,0-2 6,0-1 1,0-3 0,4 1-1,4 5 4,2 3-1,2 5-3,-3 2 5,2 2 3,0 2 2,-2 0 2,1 1 2,-5 1-8,-2 3-4,1 2 0,-1 3 0,1 2-1,-2 0-1,1 0 0,-1 0 1,1 0-1,1-1 0,-1-3 1,-3-3-1,0-3 0,0-1 0,0-1 3,0 0 3,-2-3-3,-2-4-3,1 0 1,3-1 0,0-2-1,4-2-1,1-4 0,2 1-3,2-1 1,2 1-3,1 3-1,-1 2 2,-2 7 3,0 3 0,0 5-3,-3 2 5,-1-1 0,-3 3 0,-1-1 1,0 2-2,0-2 5,-1 1 0,0-1 2,0 0-3,2 2 1,-1 1-2,1-1 4,0 2-3,-2-2 1,1 2-3,0 0 0,-1-1 0,0-2 0,0-3-1,0 1-18,3-2-40,4-2-72</inkml:trace>
  <inkml:trace contextRef="#ctx0" brushRef="#br0" timeOffset="172039.8091">21275 3064 193,'-3'-5'36,"0"0"-47,2-2-14,0 1 37,0-3-2,0-1-6,1 1-2,0 0 15,0 0 1,0 2-3,-4-2-10,-2 2 3,-2 2 6,-1 1-1,-2 3-3,0 0 1,1 3 1,2 4 3,-2 2-1,0 4-3,1 4-5,1 3-2,5 1 1,0-2 0,2 0 0,1-5 2,4-3 2,2-2-1,1-3 3,-1-1-7,1-4 0,1 0 1,0-1-2,0-5-4,1 0-7,0-3 2,2-2 2,-1-2 2,1 0 1,-1 4 1,1 0 0,-2 4-4,-2 3 3,-2 2-1,0 2 0,-1 5 0,0 1 4,-4 1-1,0 0 0,0 1 0,0-1-1,0-2-7,0-2-21,2-3-20,3 1-30,3-3-56</inkml:trace>
  <inkml:trace contextRef="#ctx0" brushRef="#br0" timeOffset="172308.3741">21571 3019 203,'4'-5'48,"-1"0"-34,1 3 0,-1-1 53,-3 1-22,0 0-17,0 2-17,0 0-2,-5 6-7,-2 2 0,-4 5 0,-1 2 5,-1 0 3,-2 0-3,-1 0-3,5-5 0,3-1-3,2 0-1,1-2-10,1-1-21,2 0-15,0-2-22,2-2-49,0 0-38</inkml:trace>
  <inkml:trace contextRef="#ctx0" brushRef="#br0" timeOffset="172671.6693">21476 2965 297,'0'-3'3,"-2"0"-2,1 1 26,1 2 22,0 0-20,0 0-13,0 0-7,1 3-3,3 3 7,3 3 3,2 0 1,1 2-1,0-2-4,2 0-2,-1 2 0,-2-1-2,0 1-2,-1 0-2,-3-2 0,-1 3 0,-1 0 0,0-1-1,-2-1-1,0-4 0,-1 0-3,2-2 3,1-1 0,0 0-3,1-3-16,2 0-31,1 0-41,-2-3-56</inkml:trace>
  <inkml:trace contextRef="#ctx0" brushRef="#br0" timeOffset="173703.9355">21126 4009 4,'6'-4'11,"0"-1"12,0 1 40,-1 0-12,-1-1-19,-3 3 5,-1 1 6,0 1-4,0-1-6,0 1-5,0 0-14,0 0-7,0 0-2,0 2-3,-5 5 0,0 2 1,-2 5 3,-1 3-2,-4 4 0,-1 1 0,-3-1-1,-1-1-3,-2-4 2,1-1-1,1-2-4,2-2-11,3-3-4,3 0-5,3-3-10,2-2-27,2-1-45,-1-2-52</inkml:trace>
  <inkml:trace contextRef="#ctx0" brushRef="#br0" timeOffset="174078.9499">20941 4003 166,'0'-1'6,"0"0"1,0 0 3,0 1 41,0 0-10,1 0-8,1 0-5,0 0 0,-1 0-2,2 3-6,3 1 0,2 3-4,2 1-1,1 3-5,3 1-6,3 5-2,-1-1 0,1 1-2,-3-1 1,-1-1 0,-1 1-1,-4-2-1,0 2 2,-2-1 0,0-3 0,-2-1-1,-1 1-27,-1-3-56,-1-5-90</inkml:trace>
  <inkml:trace contextRef="#ctx0" brushRef="#br0" timeOffset="179252.0002">15631 4788 8,'1'0'70,"0"-1"-67,-1 0-6,0 1 5,1 0-3,-1 0 2,1-1 2,-1 1-3,0 0 0,0 0 5,0 0 17,1 0 16,-1 0 8,0 0-3,0 0-8,0 0-5,0 0-4,0 0-11,0 1-9,-4 3-6,-1 5 4,-4 2-4,-3 5 1,-5 2 0,0 1-1,-3 0 1,2-3 0,-1-1 1,1-1 2,3-3-2,2 0 1,2-3-3,3 0 1,2-3-1,0 0-3,0-1-10,3 0-14,-1-1-7,1 0-4,1-1-8,-1-2-6,1 0-5,0-2-29</inkml:trace>
  <inkml:trace contextRef="#ctx0" brushRef="#br0" timeOffset="179711.9788">15417 4833 100,'0'-5'24,"0"2"4,-2 1 11,0-1 21,2 2-13,0-1-13,0 2-5,0-1 1,0 1-6,1 0-8,2 0-6,0 0-6,3 0 0,3 4 2,2 2 2,-1 4 1,1 2 2,0 1-1,1 3-2,0 0-2,-1-2-3,3 2 0,1-3-3,0-1 1,0-3 1,-1-1 0,-2-2 0,0 1-1,-4-2 1,-2 0 0,-2-3-1,-2-1 1,-1 0-2,1-1 0,-2 0 0,0 0 0,0 0-10,0 1-1,-1-1-7,0 0-6,-3 0-7,1 0-6,-1 0-11,1 0-23,1-2-40</inkml:trace>
  <inkml:trace contextRef="#ctx0" brushRef="#br0" timeOffset="180328.2134">16168 4861 216,'0'-3'24,"0"0"0,0 1-13,0 2 35,1 0-19,-1 0-19,2 0-8,0 0-2,1 0-1,0 1 2,1 1 1,-1 0 0,0-1 1,0 0 4,0 0 0,1 1 0,1 0 3,1 0-3,0 0 3,2 0-5,2 2 4,3-1-1,2 1-4,-3-1 0,0 1-1,0 2 0,0-2 0,-1 0-1,-1-1 0,-4 1 1,0-3-1,-3 2 0,-2-2 0,1 0 1,-2-1-1,0 0 2,0 0-2,0 1 2,-1 1 2,-4 2 5,-2 1-2,-2 1-3,-4 1 0,1 1-3,-3 1 4,-2 0 2,-2 1-2,1-1 2,3 0-2,0-2 1,5-1-3,-1-2-3,2-1 1,3-1-2,1 0-5,1 0-20,2 0-23,2-2-30,5-2-57,3-2-51</inkml:trace>
  <inkml:trace contextRef="#ctx0" brushRef="#br0" timeOffset="180620.2168">16391 5008 152,'6'0'-14,"0"0"-89,-2 0 78,-2 1 66,-1 0-18,-1 0-10,0-1 24,0 0-4,-1 2 1,-2 0 4,0 0-8,-4 3 1,-3-1-1,-2 2 5,-3 0-8,0 0-2,0-1-6,-1-1-6,2-1-7,3 1-5,4-1-1,1-1-2,2 0-15,1-1-19,0 0-28,3 1-44,0-2-59</inkml:trace>
  <inkml:trace contextRef="#ctx0" brushRef="#br0" timeOffset="180976.6758">16823 4813 198,'3'-5'30,"-2"2"-7,1 0-2,-1 2 28,0 1-16,-1 0-22,-1 6-12,-5 6 0,-5 5 8,-4 7 10,-6 2-1,-2 1-10,-1-2-3,3-5 3,6-3-2,2-2-1,4-3-3,1-2-7,3-2-38,1-4-40,3-2-66</inkml:trace>
  <inkml:trace contextRef="#ctx0" brushRef="#br0" timeOffset="181248.1706">16689 4848 320,'0'0'4,"0"1"4,-2-1-7,1 3 31,1-2-3,0 3-10,1 1-3,3 4 1,2 2 7,3 3-6,5 3-6,0 1-5,0 2-4,0-2 0,-1-1-3,1-2 3,-2-2-3,0-3-2,2-1-26,-3-4-40,-2-1-73</inkml:trace>
  <inkml:trace contextRef="#ctx0" brushRef="#br0" timeOffset="182539.2358">17568 4733 21,'0'0'17,"0"0"-2,0 0 20,0 1 12,-1 1-20,-3 4-10,-1 5 0,-1 4 7,1 5 3,-4 2-3,1 2-4,-2-2-2,0 1-7,1-5-5,4-5-2,1-5-3,3-3-1,1-4 0,0-1 2,0 0 7,2-6 9,1-2-8,1-4-4,0-4-5,1-2-2,0-1 2,1-3-2,-1 0 2,0-1-1,4 0 0,1 5 0,-1 7 0,-1 3 1,-2 4 2,1 3 3,1 1-3,0 1-2,2 4 6,-2 2 3,2 0 4,3 5-3,-1 0 5,1 4 0,0-1-4,-2 3-3,-1 0 1,1-2-6,0-3 0,-2-1-1,-2-1-2,0-2 1,0-1-1,-2-3 0,1-1-13,-3 0-22,-2-2-31,-1-2-58,-1-1-101</inkml:trace>
  <inkml:trace contextRef="#ctx0" brushRef="#br0" timeOffset="183172.0726">18543 4770 126,'-4'-1'9,"1"1"-8,-1 0 18,0 1 26,1 2-8,1 0-1,-3 3-5,0 4-3,-3 5-4,-3 3-3,-3 5-7,-3 0-8,-2 1 1,-2-3-6,2-1 2,1-4 0,4-5-3,2-3-8,3-2-21,4-4-25,1-2-18,3-1-28,-2-6-47</inkml:trace>
  <inkml:trace contextRef="#ctx0" brushRef="#br0" timeOffset="183527.5549">18282 4794 189,'0'-7'2,"0"1"-2,3 0 31,1 1 22,1 1-14,1 1-15,2 1 1,-1 4-3,2 5-3,3 6-4,-2 3-1,1 3 0,-3 1-6,0-2-1,1 0-3,1-4-1,1 0 0,3-1-3,3-2 4,3-2-1,-1-2-2,0-1 2,-1-1-2,-3-1 1,-1 0-2,-3-1 0,-3 1-1,1-1-17,-2 0-10,1 0-14,-1 0-16,-2-1-37,1-1-68</inkml:trace>
  <inkml:trace contextRef="#ctx0" brushRef="#br0" timeOffset="184004.1358">18903 4730 86,'7'0'-8,"2"0"5,2 1 2,-2 0 31,-1 2 17,2 1-15,0 0 2,1 2 7,0-2-6,-1-1-10,4 1-17,1-3-4,1 1-2,1-2 1,0 0-3,-2 0 1,-4 0 1,0 2-2,-3 1 0,-4 0 1,-2 0-1,-2 3 2,-2-1 2,-5 1 5,-1 1 7,-6 1-2,-6 1-2,-4 2-4,-3 1-7,-1-1 1,3 3-1,1-2 0,4-2-1,5 0-3,6-4-16,7-1-13,3-1-18,6-3-40,3-1-65</inkml:trace>
  <inkml:trace contextRef="#ctx0" brushRef="#br0" timeOffset="184212.1515">19158 4935 192,'3'0'77,"-3"0"-67,0 2-16,-3 2 16,-2 3 16,-1 0-12,-7 1-2,-1 0 0,-2 2-2,2 0-4,2 1-6,3-3-2,2-1-25,3-3-37,4-4-74</inkml:trace>
  <inkml:trace contextRef="#ctx0" brushRef="#br0" timeOffset="184899.678">19509 4731 251,'2'-4'9,"-1"1"-5,-1 2 5,0 1 36,0 0-8,0 0-15,1 1-15,0 3-7,0 3 4,0 6 5,-1 2 6,0 2-2,0-1-7,4 0-5,0-3 1,3-2 0,2-1 1,2-3-1,3-4-4,3-3-5,4-1-10,-2-5-11,1-1-8,-3-1 2,-2-2 4,-4-1 8,-3 0 13,1-2 6,-4-2 3,0 4 2,-1-1 1,0 3 11,-3 2 9,0 3 13,0 2-2,-1 0-8,0 2-7,-1 0-10,1 0-4,0 1-6,0 3-4,1 2 1,-1 5 5,0 1 2,0 7-1,0 0 0,-3 4 1,1 1 3,-3 3 8,-2 0 3,-2 1-6,1-3-4,2-1 2,3-2 3,2-4-5,0-3 2,-1-2-3,1-2-1,-3-3-5,2-2 2,-5-2 1,-4 0 4,-4-3-3,-6 1-1,-3-1-2,0-1 0,4 0 0,5-4 0,4 0-9,6 1-21,5-1-35,4-2-79</inkml:trace>
  <inkml:trace contextRef="#ctx0" brushRef="#br0" timeOffset="191719.2758">16724 5707 13,'0'-1'46,"0"-1"-13,0 0 7,0 1 0,0 0-8,0 0-14,0 1-13,0 0-8,0 0 1,0 2 0,2 0-1,-1-1 3,-1 1 0,1-1 1,-1-1-1,0 0 0,0 0 3,0 0 7,0 0 19,0 1 3,-2 2-8,-4 3-10,-3 4-5,0 4-2,-1 6 1,-1 4 1,-2 6-2,-3 4-1,-2 1 0,-2-3-3,2-2 0,1-7 0,0-3-3,3-3-1,3-5 1,5-2 1,0-2-11,1-3-8,-2-4-22,0-1-27,-1-4-46</inkml:trace>
  <inkml:trace contextRef="#ctx0" brushRef="#br0" timeOffset="191999.5599">16475 5809 206,'2'-10'8,"1"2"14,-1 2 14,2 1 6,-2 2-17,0 0-8,1 1-4,2 2-1,2 4-2,1 5-2,2 1 4,0 5 2,2-1-2,2 3-3,1 0-3,-1 1 0,1 0-2,2-1 0,2-3-1,0-3-1,-1-1-1,1-2-6,-1 0-19,3-2-26,0 0-30,-4-2-61</inkml:trace>
  <inkml:trace contextRef="#ctx0" brushRef="#br0" timeOffset="192450.7492">17117 5792 318,'0'1'6,"0"1"-9,3 1-8,4 2 21,2 1 9,5 1 0,2 1-7,0 1-5,4-1-5,-2 0 1,2 0-1,-1-1-2,-2-2 2,-1-3-1,-1-2-1,-2 0 2,-3 0-2,0-1 1,-4 1-1,-4 0 0,-2 2-2,0 4 2,-7 4 0,-6 2 2,-1 4-1,-6 0-1,-2-2 1,-1 1 0,-1-3 0,3-1 1,4 0-2,4-3 0,5-1-8,3 0-35,3-3-44,1-1-75</inkml:trace>
  <inkml:trace contextRef="#ctx0" brushRef="#br0" timeOffset="192688.0629">17417 5978 302,'3'-2'16,"-3"2"-4,-4 3-9,-6 5-1,-5 5-1,-4 4 5,-5 4-4,-1 1-1,-1 2-1,-2-5 1,5-1-1,4-4-3,6-3 0,7-3-4,4-2-12,2-4-38,1-2-81</inkml:trace>
  <inkml:trace contextRef="#ctx0" brushRef="#br0" timeOffset="193342.3849">17653 5796 306,'0'-2'13,"1"0"-11,0 2 15,-1 1 0,0 5-15,1 5-1,1 4 1,3 2 2,1 3 1,4-3-4,1-2 1,3-3 1,2-7-1,0-4-3,2-1 0,-1-6-8,-2-3-1,-2-1 0,-1-4-1,-2 0-3,-2 1 9,-3-1 4,-3 1 1,-1 2 1,0 0 3,2 3 4,-3 1 2,2 2 1,0 4-1,1 1-5,0 0-3,0 7 0,2 5-1,-1 6 2,-1 8 2,-3 6 0,0 4 5,-1 1 7,-3 2-2,-1 0 3,-1 0-3,-1 1-2,-1-3 2,0-4-3,1-5-2,-2-6-10,0-3 3,-1-5 1,0-5-4,2-4 3,0-5 1,1-1 3,3-7-3,0-6 1,2-7-4,2-4-4,1-4 0,7 0-1,4 3-10,5 5-5,3 5-7,7 5 6,-3 5 2,1 3-40,-1-2-178</inkml:trace>
  <inkml:trace contextRef="#ctx0" brushRef="#br0" timeOffset="208586.1343">15469 8508 110,'0'-2'20,"0"1"-7,0 1-11,0 0 10,0 0 2,0 0-9,4 5 1,2 5 3,0 2-2,-2 2 3,1 1-3,-1-1 1,-1-1-2,-1-1 0,-1-3 0,-1-3-4,1-1 1,0-2 0,0-2 1,-1-1 2,0 0 9,0-3 8,0-4-14,2-3-9,0-3 1,2-2 1,0-2-1,0-3 0,3 1 0,1 2 0,-1 3 0,-1 5 5,0 4 2,-1 1-1,2 4-7,0 0 0,0 2 0,2 5 0,-1 4 0,0 3 0,1 6 0,-1 0 0,-2 2 1,-1-3 1,-2 0-2,-1-4 0,1-3 0,-2-3 0,1-5 0,-2-2 2,1-2 0,-1-2 5,1-4 0,3-5-2,0-3-3,-1-2-2,2-4 0,1 0 1,1 2 0,-1 3-1,-1 3 1,0 5 4,1 2 1,0 2-1,2 2 0,0 1-2,-1 1 3,0 2-5,1 3-1,0 1 0,0 4 0,-1 2 0,-1-1 0,0 3 0,-3 2 1,-1-1 0,-2 1 1,-2 1-1,-2 0 0,0-3-3,2 0-8,0-3-13,2-4-26,5-2-25,5-3-19,3-3-59</inkml:trace>
  <inkml:trace contextRef="#ctx0" brushRef="#br0" timeOffset="209010.9553">15936 8575 102,'8'-11'22,"-1"1"17,-2 0-20,-2 2 22,0 0-10,-2 1-13,1 0-11,-2 0-3,0 1-3,0 0 0,-1 0 0,-1 1-1,1 1 3,0 2 6,-1 0 6,-2 2-7,-2 0-5,-4 0-6,-1 5 3,1 3-1,-1 2-1,3 4 0,1 3 0,1-2 3,3 1-1,3-1 1,3-2 0,3-4 0,-1-4 2,2-2 2,-1-3 2,2 0 2,1-3-2,-1-2 0,2-3-2,-1-2-3,0-2-1,1 1-1,-1 2 0,-1 2 0,-1 5-1,-2 2-1,0 5-4,1 4 2,-2 2 2,-2 1 2,-2 2 1,0 1-3,-4-2-25,4-3-62,3-5-79</inkml:trace>
  <inkml:trace contextRef="#ctx0" brushRef="#br0" timeOffset="209251.1989">16276 8449 198,'1'0'5,"-1"1"-2,0 5 12,-3 2 15,-4 5-7,-2 3-8,-4 4-7,-1 3-5,-1-1 3,-2-2-3,2-2 0,4-3-2,1-3 0,3-2 0,1-3-5,-1-2-25,0-2-37,2-3-28</inkml:trace>
  <inkml:trace contextRef="#ctx0" brushRef="#br0" timeOffset="209510.9745">16130 8494 271,'1'-5'7,"2"3"1,-3 1 29,2 1 8,0 0-20,-2 2-14,3 2 3,0 3-3,4 4 3,2 0-6,0 2-6,2 1 3,-2-4-3,2 0-2,3-1 2,-1-3-2,1 1-6,0-1-8,-1-1-10,0-1-17,1-1-24,3-3-41,-1 0-54</inkml:trace>
  <inkml:trace contextRef="#ctx0" brushRef="#br0" timeOffset="209766.8438">16540 8503 223,'1'-4'24,"-1"2"-13,1 0 28,-1 1 3,1 0-20,1 1-14,4 0-7,2 0 2,2 2-2,1 0 1,0 1-1,-1-2-2,-1 1 2,1-2 0,1 0-1,0 0-6,1 0-28,-1 0-35,-3-1-35,-4 1-61</inkml:trace>
  <inkml:trace contextRef="#ctx0" brushRef="#br0" timeOffset="209958.2574">16532 8648 276,'-4'2'12,"3"-2"-2,1 0-9,1 0 32,3 0-6,3-3-10,4-1-9,4-3-5,3-3-2,0 2-5,1-2-37,-2 2-43,1-1-47</inkml:trace>
  <inkml:trace contextRef="#ctx0" brushRef="#br0" timeOffset="211426.0872">16489 8438 204,'1'0'1,"0"0"0,-1 1-4,0 1 24,0 2 10,1-1-11,2 0-2,1 3 1,2 1-5,0-1-1,3 0-3,2 0 4,1 1-2,4 0-3,1 1-1,0-1-3,2 0 1,-3 0-3,1-1 1,-2-1-2,-2-1 0,-2 0 0,-4 0 0,-3-1-2,-3-1 0,-1-1 0,0 0 0,0 2 1,-3 0 0,-3 1 1,-5-1 1,0 2-1,-6 0 0,1 0 0,-3 5 7,-2 2-4,-4 3-4,-2 1 1,-2 2-1,4-1-1,7-3 1,6-1-1,5-4-1,6-2-9,2-2-30,6-4-33,5-1-45,6-6-77</inkml:trace>
  <inkml:trace contextRef="#ctx0" brushRef="#br0" timeOffset="211719.0672">16999 8511 132,'-5'-3'4,"0"3"-4,2 0 26,-2 0 34,-1 4-23,-1 0-12,-1 5-2,-1 2 5,-1 2-3,-4 2-4,-3-1-8,1 1-3,-1 0-7,3-1 0,2-1-2,2 0 0,0-4 0,2-1-3,1-1-12,1-3-37,3 1-37,2-3-30</inkml:trace>
  <inkml:trace contextRef="#ctx0" brushRef="#br0" timeOffset="212242.5247">16651 8693 262,'0'-2'11,"-3"0"1,-1 2-13,-3 6 2,-3 3 0,-5 4 0,-3 3 1,-1 1-3,0-3 2,4-1-2,3-5-8,6-4-6,3 0-15,3-3-36,4-1-77</inkml:trace>
  <inkml:trace contextRef="#ctx0" brushRef="#br0" timeOffset="212598.0072">16759 8514 240,'3'0'13,"3"1"-8,2 1 10,2 2 24,3 3-5,2 1-15,2 0-3,2 2-1,-2 2 0,-2 0-2,-1 1-3,-3 0 2,0 1-9,0 0 0,0 0-2,0-1 1,0-4-5,-1-1-8,-1-2-19,-1-4-25,0-1-46,1-2-101</inkml:trace>
  <inkml:trace contextRef="#ctx0" brushRef="#br0" timeOffset="213390.0297">17610 8413 215,'0'-6'4,"0"4"20,0 1-9,0 1 13,0 0-9,0 7-14,-4 5-5,-1 11 4,-2 10 12,-5 4 1,-2 0-6,0-5-6,-1-6 0,5-8-1,4-7 3,3-5 4,3-4-5,0-3 0,2-6 5,3-5-10,4-7-10,3-2 0,1-6 3,2-1 1,-1-4 4,-1 0 1,1 2 0,-2 8 1,-4 8 0,-1 9 2,-5 5 1,0 2-3,1 7 4,3 4 4,2 4 2,1 4 2,2 2-4,-1 0-4,1-1-1,2-3-2,-2-1 2,1-1-4,0-3-6,-2 3-14,0-5-28,-2-1-41,-1-4-67</inkml:trace>
  <inkml:trace contextRef="#ctx0" brushRef="#br0" timeOffset="214098.0647">18139 8435 232,'4'1'14,"1"4"1,0 5-15,1 5 23,0 1 8,-3 0-7,-3 0-8,-3-2-8,-4-2-1,1-1 0,2-3-5,1-3 0,2-2 1,1-3-2,0-1 1,0-4-1,3-6-3,2-1-3,7-4 1,2-3-7,4-1 3,-1 0-1,-3-2 8,2 4 0,-1 6 2,-4 5 1,2 6 11,-3 2-5,0 6-4,-3 5-3,-3 4 3,-1 2 0,-3 3-3,0-1 2,1 2-1,2-4-1,-2-6-2,0-2 1,-1-6 1,0-2 0,0-2 3,1-2 5,2-4-5,-1-5-4,4-4-5,0-5 0,3-2-1,4 0 3,1 0-1,2 4 2,-3 6 0,-2 5 1,-1 4 4,-2 2 4,1 1 3,-2 3-1,-1 0 6,1 2-1,-2 0-3,2 0-2,0 2-3,0 2-2,-1 0 0,-1 3-5,-3-1 3,-2 0 1,-2-1-2,-1-1 1,0 1-9,1 0-18,1-2-21,1 0-20,1-1-21,6-3-87</inkml:trace>
  <inkml:trace contextRef="#ctx0" brushRef="#br0" timeOffset="214506.2835">18820 8442 207,'-2'-10'7,"-5"0"-6,-4 4 18,-2 1 11,-4 0-6,-3 3-7,0 2 3,1 2 3,3 6-8,3 4-5,3 3 1,2 2-5,2 0 3,3 0 1,3-1-3,1-2 0,4-3 1,2-3 1,0-4-3,-1-2 0,0-2-1,2-2 0,0-4-3,3-1 1,-2-4-2,-1-2 0,1 0 0,-2 3 1,0 2-3,0 5 0,0 3-1,-2 1 0,-2 4 1,0 3-2,-2 2 3,0 3 0,0 2 1,-1 0 1,0-3-1,0-2-2,-3-2-21,2-3-48,1-3-74</inkml:trace>
  <inkml:trace contextRef="#ctx0" brushRef="#br0" timeOffset="214778.755">18993 8414 272,'3'-2'15,"-1"1"7,-1 0 4,1 1 23,-2 2-24,-8 5-14,-4 6 0,-10 4 1,-3 2-5,0 1-1,2-4-4,4-4-1,3-2-4,6-4-24,0 0-39,4-5-22,1-1-7,2-1-35</inkml:trace>
  <inkml:trace contextRef="#ctx0" brushRef="#br0" timeOffset="214965.2856">18844 8426 46,'6'-6'162,"-3"2"-80,2 4-52,0 0 4,3 1-7,3 4-4,3 2-4,0 3-10,0 0-2,-1 2-2,-1 2-3,0-1-3,-1 0 2,-4-1-4,-2 0-29,-4-5-44,-1 0-40,0-5-84</inkml:trace>
  <inkml:trace contextRef="#ctx0" brushRef="#br0" timeOffset="215430.1472">19412 8370 349,'4'0'10,"4"0"-13,2 0-2,5 1 5,2 4 0,2 2 2,0 0-2,-1 2 0,-2 0 0,0-1 0,-1-2 0,1 1 1,-5-1-1,-3-2 1,-6-2 0,-2 0-1,-3 1 1,-7 2 5,-6 4 0,-6 1 2,-4 0 1,-3-1-1,1 0-1,3 1-4,0-3-1,3 1-2,2-2-2,6-1-15,7 0-34,6-1-45,3 1-66</inkml:trace>
  <inkml:trace contextRef="#ctx0" brushRef="#br0" timeOffset="215617.6543">19573 8566 124,'0'1'246,"-3"0"-225,-4 3-36,-2 3 15,-6 2 4,-3-1 0,-1 1-4,0 0 1,4 0-2,5-2-9,4-1-43,3-2-41,2-4-45</inkml:trace>
  <inkml:trace contextRef="#ctx0" brushRef="#br0" timeOffset="216102.048">19818 8425 361,'2'-3'13,"-2"2"-17,0 2-46,-3 5 39,-1 3 15,4 4 4,-1 2-3,1 2 2,0 0 0,2-2-3,4-1-1,3-4-1,2-4-1,2-1 4,0-5-2,-1 0-1,0-2 1,2-3-1,1-2-1,-2-2 1,-3 1-2,-3 0-2,-2 1 0,-4 1 2,1 2 0,0 2 1,-1 2 0,0 0 1,-1 0 0,0 3-1,-1 2 0,-1 3 1,2 3-1,-1 5 0,-2 1 0,0 4 6,-4 2 17,-3-3-6,-1 4 1,-2-2 4,-1-2-8,-1-4-8,0-3-2,-2-5-1,2-2-3,1-3 0,0-2-2,3-1-12,0-3-21,-1-4-49,1-5-117</inkml:trace>
  <inkml:trace contextRef="#ctx0" brushRef="#br0" timeOffset="216837.4278">20191 8173 221,'4'-2'1,"-1"1"0,0 1 0,2 0 6,0 0 7,3 1-6,0 2-1,-1-1 5,-1 1 7,2-1 0,1 1-2,-1 3-2,3 1 0,-2 3-4,-2 4 2,0 4-1,0 6-1,-1 5 0,-3 0-3,-3 0-2,0-3-4,-2-1 5,-1-1-3,0 1 0,-1-3-4,0-1 6,1-1 1,1 0 0,-3 1-3,0 1 2,-2 2-2,1 1-2,2 3 3,1 3 1,2 3-2,-1-1-2,1 2-1,1-3 3,0 1 1,0 0 2,2-4 7,-2-1-1,0-4 0,0-1-4,0-1-4,0 1-2,0 0 0,0-1-1,-1-1 0,0-1-2,1-3 1,1-2-1,0-4 1,-1-4 0,0-2 0,0-2 0,0-1 0,-4-2 0,-3 0 4,-5 0-3,-2-1-1,-3-2-2,0-1-4,-3 1 3,0 1-2,0-2-4,0-1-11,5-1-17,0-2-45,2-3-135</inkml:trace>
  <inkml:trace contextRef="#ctx0" brushRef="#br0" timeOffset="217824.7704">20519 8157 116,'5'-14'62,"0"2"-53,-1 0-4,1 3 27,0 3 14,-3 1-16,0 3-10,-2 1-1,1 1-11,1 8-8,-1 6 1,-1 7 1,-1 5 2,-3 2 0,-2-1-2,3-6 1,3-3-2,0-5 4,0-3-4,0-3-1,-1-5 1,0-2 1,1-1 6,0-7-1,2-4-6,1-7-12,0-2 1,4-2-2,1-1 4,3-1-5,0 2 4,1 2 3,0 5 5,0 4 2,2 7 4,0 3 5,-2 2 4,-3 4-7,-2 2 1,-2 4 1,-1 2-5,-2 3 3,0 0-3,-2 1 0,0 0 1,0-2-3,0-1 1,2-3-2,0-4 0,0-2 0,-1-3-2,0-1 4,1 0 2,0-3 1,2-3-6,1-3 1,2-2-2,4-2 2,2-2-2,1-3-1,2 0 1,0-2 1,0 2 0,1 3 1,-3 4-1,-1 4 2,-2 3-1,-4 4 2,-3 5-2,-1 3-2,-3 2 3,-1 4 3,-2 3 0,-3 2 0,2 1-3,1-2 0,1-1-2,2-2 1,1-3-2,-1 0-6,0-6-11,0 0-23,1 0-39,3-5-60</inkml:trace>
  <inkml:trace contextRef="#ctx0" brushRef="#br0" timeOffset="218276.9361">21163 8103 124,'0'-8'112,"-6"-1"-114,-2 3-11,3-2 29,-1 2 16,0 0-17,-1-1-6,-1 3 4,4 2 2,-2 1 2,0 1-7,-2 1-2,-2 3 4,-2 5-1,1 2 4,-2 4 0,3 4-3,1 0-1,2 0 2,5 1 2,2-3-5,0-5-2,4-3-4,3-3 0,2-2-1,1-2 0,-2-2 0,1-3-1,0-4 1,-1 0-3,1-1 3,0-2-2,-1 0 1,-3-1-1,-1 4-1,0 2 1,-3 5-2,2 0-2,-3 6-1,0 3 5,1 1-2,-1-1 1,1 1-1,0 0-12,-1-1-18,0 0-21,3-2-44,1-3-71</inkml:trace>
  <inkml:trace contextRef="#ctx0" brushRef="#br0" timeOffset="218513.2734">21414 8132 304,'3'-4'10,"0"1"-5,-3 0 15,-3 3 30,-2 0-28,-7 6-17,-3 5-2,-7 6-3,0 2 4,-1 0 2,2 0-4,6-4-1,2-2-2,5-3 1,4-3-8,2-2-39,1-3-46,1-2-87</inkml:trace>
  <inkml:trace contextRef="#ctx0" brushRef="#br0" timeOffset="218732.0317">21282 8074 236,'-2'-12'87,"0"4"-60,2 5-14,0 3 15,0 2-20,0 5 4,2 3 2,3 1 7,-2 3 3,3 1-4,2 3-6,3 2-4,2 1-7,-1-2-1,-2 0-1,-1-3-3,2-1-9,-2-2-18,-1-1-45,-4-2-66</inkml:trace>
  <inkml:trace contextRef="#ctx0" brushRef="#br0" timeOffset="219325.8045">20532 9043 12,'0'0'288,"0"0"-261,0 3-22,0 5 5,1 5 36,-1 2-18,2 4-8,-2 1-7,3-2-2,3 1-7,2-2-2,2-2-1,3-4-1,3-4-8,3-4-15,2-1-14,1-2-30,-2-5-65</inkml:trace>
  <inkml:trace contextRef="#ctx0" brushRef="#br0" timeOffset="219512.3352">20754 9096 305,'-7'1'39,"2"5"-20,1 5 3,-1 6 22,1 1-22,-2 4-9,-4 3 3,0 3-3,-4 2-1,-3 2-6,-4 3-3,-3 0-5,-2 0-11,-1-2-24,0-3-44,-2-2-128</inkml:trace>
  <inkml:trace contextRef="#ctx0" brushRef="#br0" timeOffset="221120.7954">15096 9639 14,'-5'-3'10,"0"-1"25,2 1 38,1 1-18,0 0-6,2 1-3,-2 0-1,1 0-6,1 1-9,0 0-21,3 3-10,3 5 2,2 1 4,2 2 3,1 0 1,3 2-4,1 1-4,-2-1 0,-1-2-3,-1-2-12,-3-2-11,2-1-12,0 0-8,0 0-20,0-3-23,0-2-66</inkml:trace>
  <inkml:trace contextRef="#ctx0" brushRef="#br0" timeOffset="221380.5709">15318 9623 268,'0'-5'41,"0"2"-12,0 2 21,0-1-19,0 2-19,0 0-7,1 0-7,0 0 0,0 6-4,-1 5 3,0 10 2,-1 6 4,-7 7 3,-5 3 2,-5-1-3,-1-2-1,1-2 0,5-5-3,3-4 1,6-4-2,3-5-7,2-4-23,6-3-53,5-4-60</inkml:trace>
  <inkml:trace contextRef="#ctx0" brushRef="#br0" timeOffset="221851.2922">15595 9644 297,'1'-4'17,"-1"0"-10,3 2-7,-2-1 21,0 3 7,1 0-19,0 1-4,1 2 2,2 2-2,3 1 0,3 3 0,1 1-2,2 1-2,2-1 0,0-1-1,0 0-2,-5-2 0,-1 0 2,-3-2-1,-3-1 1,0 0-1,-3-1 1,-1 4 0,-2 0 1,-3 1 0,-1-2 0,-4 4 1,0-1-1,-3-1 3,-1-1-1,0 2 3,0-1 1,2 0-2,-1-1-2,2 1-3,2-1 0,2-1-1,3-1-11,-1 0-26,3-2-49,2 0-77</inkml:trace>
  <inkml:trace contextRef="#ctx0" brushRef="#br0" timeOffset="222089.5825">15796 9871 257,'3'-4'4,"-2"2"-6,-1 1 4,0 1 24,-1 0 1,-2 0-6,-4 2-13,-1 3-2,-4 3 6,0 2 0,-3 2-1,-3 2-5,2-1-4,1-1-1,1 1-1,2 0-6,2-2-39,2-1-63,5-3-78</inkml:trace>
  <inkml:trace contextRef="#ctx0" brushRef="#br0" timeOffset="222412.8372">16155 9664 198,'-3'-1'53,"2"1"-25,-2 1 12,-1 7-14,-3 3-1,-3 6-1,-2 5-5,-1 2-10,-2 2-6,-2 1-1,1-4 0,-4 0-1,6-4-4,2-3-5,4-4-8,2-5-7,4-6-4,-1-1-5,3-1-10,-1-6-36,-1-4-18,0-4 3</inkml:trace>
  <inkml:trace contextRef="#ctx0" brushRef="#br0" timeOffset="222634.5253">15977 9790 25,'-3'-21'41,"1"2"3,2 2-1,0 5 12,2 2-3,3 3-12,2 2-13,3 2-4,4 2 3,-1 1-6,-2 4 2,0 3-8,-1 2 2,-3 3 1,-2 0-3,0 1-4,-1 3-4,3 1-5,3 1 3,0 3-3,2 1-1,-2-2 1,2 1-1,-1-2-2,-1-4-12,-3 0-24,-1-4-44,-1-2-86</inkml:trace>
  <inkml:trace contextRef="#ctx0" brushRef="#br0" timeOffset="223342.5603">16879 9598 264,'3'-5'1,"-3"2"6,0 3-5,0 4 2,-2 8 17,-6 1 1,-2 8 3,-3 6 2,-2 3-3,1 4-10,-1-4-7,3-4-6,1-8 2,5-8-2,3-4 0,3-5 0,0-1 3,2-6-2,4-6-8,3-5-7,4-5-2,1-3 6,-1 0 1,-1-4 4,-3 0 1,0 4 2,-3 8 2,0 8-1,-3 5 0,-2 4 3,0 1-2,3 3 4,2 4 3,3 3 1,2 3 3,1 3 2,2 2-3,1 1-1,-1 3-5,2-3-1,-1 2-2,-1-1-1,-2-2-3,-2-2-7,-2 1-19,-1-5-37,0-6-60</inkml:trace>
  <inkml:trace contextRef="#ctx0" brushRef="#br0" timeOffset="223950.9821">17499 9533 237,'0'1'45,"1"0"-22,0 1-1,1 3 14,4 2-5,2 4-6,2 0-10,2 3-6,2 1-5,2-1-1,0 1-1,-2-3-2,-2 0 3,0-3-2,-1-3 0,-1-3-1,1-3-5,-2-2-5,-1-2-6,1-3-1,-4-1 6,1-2 3,-2-1 6,2 0 0,-2 0 2,-1 4 1,-1 0-1,0 4 4,-1 2 10,-1 1 0,0 0-1,0 0-5,0 4-3,0 4-4,-2 5 2,-3 2 1,-1 4 2,-3 2-2,0 1-1,-2-1-2,0-2 1,1-2-1,0-1 0,3-1-3,3-4-7,3-1-15,1-2-23,1-3-32,7-3-43</inkml:trace>
  <inkml:trace contextRef="#ctx0" brushRef="#br0" timeOffset="224410.9608">17974 9557 236,'-2'-1'24,"2"-1"-12,0 2 0,0 0 17,0 0-21,0 0-3,0 3-3,3 2 3,2 3 7,3 3 4,3 0-3,0 1-6,3-1-2,4-2-3,0-1 1,0-4-2,0-2 3,-4-2-3,-4 0 1,-1-1 0,-3 0-2,-4 1 1,-2 0-2,-1 0 2,-7 3 0,-3 2-1,-5 2 2,-4 0 0,-2 3 4,4-3-1,0 3-5,3-2 0,2-1 1,3 2-9,4-2-25,3 1-39,3 0-43</inkml:trace>
  <inkml:trace contextRef="#ctx0" brushRef="#br0" timeOffset="224634.6022">18189 9737 195,'3'-4'69,"-3"3"-55,-3 1-17,-7 1 27,-4 4 2,-3 4-12,-1 4 2,-2 1-1,-1 0-4,0 1-7,4-3-2,2 0-2,3 0-8,8-6-25,4-1-35,3-5-54</inkml:trace>
  <inkml:trace contextRef="#ctx0" brushRef="#br0" timeOffset="225258.6496">18355 9525 169,'-5'-2'24,"1"-2"-8,4 4-6,0 0 36,2 5-28,1 2-12,1 3 5,2 5 9,1 4-1,2-1-3,0 0-8,1-4-2,2-3-4,2-4 0,1-3 2,4-3-2,-2-3 1,-1-6-1,-2-2-2,-3-3 1,-2 0 0,-1-1 0,-2 1 1,-1-3-1,-2 2 0,0 1-2,-1 4 2,-1 2 0,0 2 0,0 3 5,1 2-1,2 0-2,1 5-1,-1 5 0,-1 2 5,1 6-2,-2 3-1,1 4-1,-1 4-1,0 3 6,0 3 0,1 0 0,-1 0-2,-2-1 4,-2-3 2,-8-1-3,-4-4-2,-3-3-4,-2-6 0,-3-6-1,4-6 4,4-4 2,5-2 7,6-5-2,2-6-2,2-7-6,8-5-4,5-2 0,5-1-8,3 5-6,-1 5 1,1 2-2,3 7-8,-3 3-10,1 3-24,-3-1-53,-1 3-186</inkml:trace>
  <inkml:trace contextRef="#ctx0" brushRef="#br0" timeOffset="225975.4739">15717 10478 36,'3'-3'68,"-3"2"-4,2 0 11,-2 1-40,1 1-12,0 2-11,6 3 10,1 3 6,3 4-1,1 4-5,-4 0-11,1 1-5,1-1-3,-1-1-4,-1-1 2,-1-3-8,0-4-7,2-5-6,2-3-8,3-2-22,2-6-34,0-1-40</inkml:trace>
  <inkml:trace contextRef="#ctx0" brushRef="#br0" timeOffset="226186.4195">15926 10468 229,'-4'5'42,"0"2"-28,0 6 19,0 4 6,-2 3-5,-1 4-12,1 1-10,-1 3-6,-1 4 4,0 1-2,-2 0-2,0-1-1,2-2-5,-1-4 0,2-7-9,1-1-10,1-6-25,5-3-52,1-4-57</inkml:trace>
  <inkml:trace contextRef="#ctx0" brushRef="#br0" timeOffset="226606.3575">16206 10487 292,'0'-7'1,"0"4"3,1 1-6,-1 2 4,2 3-1,0 3 0,4 3 1,1 2 10,3 1 3,3 1-2,2-2-6,2-1 1,0-1-6,1-1 1,-2 0-1,-4-1 1,-4 1-1,-3-2-4,-2 0 2,-3-1 0,-3 1 5,-3-1 8,-1-1 4,-1 1-2,-2 0 1,0 1-3,-3 1 1,1 0-4,-1 2 0,-1 1-4,0-1-4,1 3-3,2-2 2,3-1-3,2 1-10,2-1-16,1-2-42,3-2-47,2-4-63</inkml:trace>
  <inkml:trace contextRef="#ctx0" brushRef="#br0" timeOffset="226819.2563">16433 10715 285,'3'2'6,"-3"1"-15,0 1 4,-3 4 21,-3 3 19,-4 1-2,-5 0-9,-3 0-5,1 3 0,-2-1-4,0 2-6,1-3-4,3-1-5,4-4-2,5-1-26,4-3-43,3-4-54</inkml:trace>
  <inkml:trace contextRef="#ctx0" brushRef="#br0" timeOffset="227130.7918">16858 10499 193,'-5'0'36,"3"0"5,0 0 7,-1 1-1,-2 6-27,-6 6-12,-3 6 7,-6 6 4,-4 4-3,-2 3-9,-2-2-5,3-2-1,2-3-9,5-7-15,7-4-10,5-4-14,3-6-23,3-4-57</inkml:trace>
  <inkml:trace contextRef="#ctx0" brushRef="#br0" timeOffset="227411.076">16644 10552 291,'1'1'66,"-1"0"-52,1-1-9,-1 2 11,0 0 11,0 4-4,2 1-5,4 2 1,5 2-2,3 2 1,4-2-4,3-1-7,4-1-2,0 0-4,-1 0 1,-3 0-1,-5 2-1,-3-3-1,0 4 0,-2 0-7,1-1-13,-1 1-23,0 1-34,0-4-52</inkml:trace>
  <inkml:trace contextRef="#ctx0" brushRef="#br0" timeOffset="249731.269">12783 13259 71,'1'-4'5,"-1"0"3,1 2 37,0 0 7,-1 1-14,0 1-17,0 0-5,0 0-4,0 0 1,2 0-1,-1 3 0,0 1-1,2 2 1,4 3-4,2 2-1,3 3 1,2 2 1,3 3-3,0 1-1,-1-1-2,-1 0 0,-2-4-3,0-3 1,0-3-3,0-4-18,-2-3-12,1-2-17,-1-1-12,1-4-5,1-4-18</inkml:trace>
  <inkml:trace contextRef="#ctx0" brushRef="#br0" timeOffset="249932.4486">13048 13321 24,'0'-6'57,"0"2"6,0 3-4,0 1-2,0 0-14,0 1-12,-1 3-10,-1 5-2,-2 4 3,-2 8-6,-5 3-9,-3 5-4,-3-1-2,0-2 1,3 1-4,3-6-7,4-3-9,2-5-13,4-5-24,1-1-33,5-5-45</inkml:trace>
  <inkml:trace contextRef="#ctx0" brushRef="#br0" timeOffset="250422.7018">13244 13249 122,'-1'-5'22,"-1"1"14,0 2 15,1 1 9,1 1-24,0 0-15,0 0-13,1 0-8,1 0-1,4 1 2,3 3 1,2 0 0,1 0 1,2 1-2,1-2 1,1 0 1,2 0-2,1 0-1,-1 0 1,-2 0-1,-4 2 1,-3-4-1,-1 3 0,-3 0 0,-2 1 0,-3 0 1,-1 1 1,-4 2 0,-4 2 2,-4 3 1,-3 2 1,-5 3 1,-2 1-1,-2-1-1,2-1 4,0-4 2,5 0-7,4-2-1,5-4-4,5-1-6,4-2-35,2-1-34,2-1-27,5-2-30</inkml:trace>
  <inkml:trace contextRef="#ctx0" brushRef="#br0" timeOffset="250660.0156">13481 13399 224,'0'-2'13,"-1"2"-6,-1 0 8,0 0 14,-1 2-15,0 1-6,-1 4-6,-3 5-1,-3 1 2,-3 8 9,-3 0-7,-1 1-3,-3 1-2,2-7 0,4-2 3,2-1-11,6-5-29,3-1-45,3-7-78</inkml:trace>
  <inkml:trace contextRef="#ctx0" brushRef="#br0" timeOffset="250943.2295">13822 13253 163,'0'-3'101,"-1"2"-96,1 0-4,-3 1 21,-1 1 5,-1 5-15,-2 5-7,-2 7 6,-3 9 8,-4 5 5,-1 2-13,-4-2-8,4-5-1,3-5-1,4-5 0,3-5-2,1-2-4,2-6-16,4-3-25,0-1-32,0-6-18,3-4-61</inkml:trace>
  <inkml:trace contextRef="#ctx0" brushRef="#br0" timeOffset="251159.0581">13665 13284 190,'0'-9'34,"0"5"2,0 1 17,1 3-16,-1 0-9,2 3-1,2 2-1,2 2 2,1 4-6,1 3-2,2 2-5,0 1-3,1 3-5,3 0-1,1 1-5,2-1 0,-1-3-3,0-2-21,1-4-31,-1 0-40,0-3-70</inkml:trace>
  <inkml:trace contextRef="#ctx0" brushRef="#br0" timeOffset="251798.7312">14682 13115 234,'-2'0'26,"1"1"-14,-1 6-2,-2 8 20,-1 7-8,-3 8-6,-1 6-3,-4 3-3,-1 2 2,-2-3-4,3-5-3,4-6-1,3-10-1,4-7-4,2-5 1,0-5 0,2-3 3,3-7 1,4-7-4,2-5-3,2-4-4,0-3 0,-2-2 3,-2-2 4,-2-1 0,0-1 1,1 4-2,0 7 2,0 11 2,-1 7 5,1 8-3,0 10 4,-1 5 11,2 2-1,1 1-1,0 2-1,0 0-6,2 2-3,0 0-3,1 0-4,-1-3 1,0-1-2,0-2 0,0-2-7,-3 0-17,0-2-39,-2-4-82</inkml:trace>
  <inkml:trace contextRef="#ctx0" brushRef="#br0" timeOffset="255659.2309">15632 13069 40,'0'-4'35,"0"1"-4,-1 0 28,0 0-9,0 1-17,-1 1-10,2 1-3,-1 1-8,-1 7-8,-3 5 6,-1 8 1,-4 6 0,-1 6-4,-3-1-6,-3 1 0,0-7 0,2-2 1,2-6 0,4-5-5,2-5-8,3-3-23,2-3-33,0-2-27,1-5-36</inkml:trace>
  <inkml:trace contextRef="#ctx0" brushRef="#br0" timeOffset="255915.1002">15449 13165 127,'1'-9'27,"4"2"4,1 2 21,1 2 0,1 0-16,2 2-7,-1 0-6,0 1-2,-1 2-5,0 1-5,-1 3-4,0 1-2,1 0-2,1 0-1,0 0-2,2 1 1,0 1 0,2 0 0,1 4-1,0-1 2,0-1-3,0 0-19,0-3-20,2 0-25,3-3-24,1-3-27</inkml:trace>
  <inkml:trace contextRef="#ctx0" brushRef="#br0" timeOffset="256310.6232">15986 13126 166,'1'-7'6,"1"2"-6,-2 1 48,0 1 2,0 0-20,0-1-9,0 1-1,0 1-11,5 1-3,3 1-4,1 0 0,1 2-1,0 2 1,1 1-1,2 1-1,-1-1 1,0 2 2,0-2-1,0 3-2,1-2 1,-2-2 0,0 2-1,-1-3 1,-3 0 0,-4-1 0,-1 0-1,-2-1 1,-1 1 7,-3 2-1,-3 0-1,-7 3 0,-3 3-3,-4-2-1,-4 3-1,1 1-1,3-2-4,6-1-15,7 1-11,7-2-27,3 1-27,8-4-25</inkml:trace>
  <inkml:trace contextRef="#ctx0" brushRef="#br0" timeOffset="256547.937">16234 13215 247,'-1'-1'8,"-2"0"-5,-1 1 4,1 0 14,-2 4-15,-1 4-1,-2 3-2,-3 4 0,-1 2-1,-4 3-1,-1-1 3,0-1 0,3-2-4,1-3 0,5-4-13,5-3-20,4-4-34,6-2-46</inkml:trace>
  <inkml:trace contextRef="#ctx0" brushRef="#br0" timeOffset="257084.0903">16444 13023 27,'0'-2'53,"0"0"-17,0 2 23,0 0 0,0 0-16,0 0-8,0 0-7,0 0-19,2 5-9,0 4-2,1 5 1,4 3 2,1 1-1,3 0 0,1-2 0,0-2 2,1-3-3,0-3 1,-1-2-2,-1-5-4,1-3-15,0-5-22,3-4-35,-1-3-40</inkml:trace>
  <inkml:trace contextRef="#ctx0" brushRef="#br0" timeOffset="257357.5383">16637 13021 33,'-3'-7'52,"1"4"1,1 2 11,-1 1-20,0 2-39,2 4-5,0 2 13,1 7 13,2 5-2,0 5-4,0 7-6,-1 4-3,1 2-4,1 2 12,-2-1-3,0-1-2,-1-1 3,-2-6-1,-5-2-2,-1-6-2,-3-4 0,-1-2-1,-1-3-1,1-4-3,-1-3-4,2-4 0,0-2-1,0-1-4,1-4-23,0-4-31,0-4-57,-4-5-119</inkml:trace>
  <inkml:trace contextRef="#ctx0" brushRef="#br0" timeOffset="265984.3992">13162 13196 102,'-8'-5'9,"-1"2"17,2 0 24,0 0-3,3 1-11,1 1-1,0 0-6,3-1-3,-1-1 2,1 0-4,0 1 1,0-1-7,0 0-5,0-2 2,0 1-3,0-2 0,-1 5 1,1-3 1,0 3-3,0 0 1,-1 0-2,1 1-3,0 0-6,0 0-1,4 2 0,2 1 2,2 4 1,2 0 0,2 0 2,2 2 1,-1-2-4,2 0 2,2 0 1,0 1 0,1-2 2,-2 2-3,1-2 2,2 2-3,2-1 0,1 2-3,0-1 2,-1 2 1,0-1-2,-3 1 0,-2 2-1,-5-4 0,-3 0 4,-3 0-4,-2-3 2,0-1 0,-3-1-3,1-1 4,-1 0-2,0-2 1,0 1-1,0 0-1,0 0 0,1 0 0,0 2 0,-1-2 0,0 2 1,0-1 0,0-1 1,-1 1-3,0 0 5,-3 2-4,0-3 2,-2 4-2,-3-1 3,-3 3-4,-6 2 4,-3 3-3,-7 3-1,-2 2 3,-4 6-1,0 4 1,1 3-1,2-2 6,5-3-5,5-2 1,6-5-2,4-2-3,3-5 5,1-4-4,4-3 2,0-2 0,2-2 4,-1 0-5,0 0 3,-2-3-2,2-2 0,-1 1-3,1 1 1,0 1-1,1 1 2,1-1-3,0 2 3,0 0-3,0 0 2,0 0 1,0 0-6,1-2 4,1-1 0,3-2 1,1-3 0,2 0 2,2-4 0,2 2-2,-1 0-1,3-2-2,1 2 3,0-1 1,1-3-1,3 1 1,0-2 0,1 1-2,2 0 3,1 0-1,-2 5-3,-3 0 4,-2 4-1,-3 2-3,-3 2 3,-1 1 1,-3 0-2,0 1 1,-1 0-1,0-1 1,0 1 0,-2-1-3,0 0 6,-2 0-3,0 0 1,1 0-2,-2-1 2,0 0 0,0 1 1,0-1-2,0 0-2,0 1 4,0-1-4,0 1 4,0 0-4,0 0 1,0 0 0,0 0 1,0 0-2,0 0 0,0 0 4,0-1 0,1 0-4,-1 0 5,0 1-4,0-4 3,-1 2-10,0 1 0,-1-1-10,-2 0 4,1-2 0,-1-1-6,0-1-14,-2 0-22,-1-1-33,-3 0-41,-2-1 8</inkml:trace>
  <inkml:trace contextRef="#ctx0" brushRef="#br0" timeOffset="266664.3216">13180 13183 75,'-2'-10'24,"2"-1"15,-2 0 18,2 1 15,-1-1-18,0 2-5,1 2-5,0 1-6,0 4-4,0 2-10,0 0-6,0-1-6,0 1-5,0 0 1,0 1-5,1 1 0,2 3-1,2 1 0,5 4 1,0 2-2,4 2 1,3 0 1,4 1-2,0 0 2,4 1-1,-1 0 0,0 0 3,-1-1 3,-4 1-4,-3 0 0,0-3 1,-3-3-2,-1-1 0,-3-1 2,-2-2-2,-2-3 2,-1-1-5,-1 0 3,-2-2-1,-1 0 0,0 1 0,0-1 7,0 0 0,1 0-3,-1 1 1,0-1-4,0 0 1,0 0-5,0 0 3,0 0-3,0 0 3,0 0-3,0 3 0,-4 3 3,-4 5-2,-3 3 3,-7 5-2,-3 1 1,-3 2 3,-3-1-2,-2-1 0,2-1 3,1-1-2,4-3-1,2-2 4,3-3-5,6-1-2,3-2 1,3-2-3,1-2 4,1 1-4,3-2 5,-2 0-4,1 0-3,1 0 5,-1-1-10,1 0-8,0 2-9,0-2-14,0 3-14,0-2-43,0-1-106</inkml:trace>
  <inkml:trace contextRef="#ctx0" brushRef="#br0" timeOffset="268449.1178">15917 12950 46,'-4'-2'8,"2"-3"22,1 0 15,-2 0 21,-1 1-1,-3 0-24,2 0-2,0-1-3,2 2 6,2 1-13,-1 0-8,1 1-2,1 1-2,0 0-3,0 0-3,0 0-1,0 0-4,3-1 0,4 0-4,0 1 3,1 2-2,0 4 0,3 1 0,1 3 2,2 0 0,1 2 2,0 0 3,-1 1-3,-1-3-1,2 0 0,0 0 1,3 1 0,-3-2-1,-1 1-1,1-2 0,1 0-4,0-1 3,2 0-5,-3 1 2,-2 2 2,-3 0-1,0 0-4,-3 0 4,-1-1 0,-2 2-3,-1-1 4,-2 0-4,0-3 3,-1-2-2,2-2 2,-1 0-2,-1-2 1,0 0 0,0-1 0,0 0 2,0 0-2,0 1-1,0 1 2,-1-1-3,-2 0 4,0 0-5,2 1 3,-1 0 0,0 2-3,-2-2 4,-3 2-3,0 3 1,-4-2 2,-3 5-2,-3 2 1,-5 3 0,-2 1-2,-4 3 2,1 2-1,-1-2 0,2 0-2,4-1 3,5-3-2,1-2 2,4-1 0,4-5-2,3 0 2,1-4-2,3-2 3,-1 0-3,2-1 1,0 0 3,0 0-2,0 0 1,0 0 0,0 0 1,-1 0-2,1 0-1,0 0 0,0 0 1,-2 0-1,1-1 0,0 1 1,0 0 0,1 0-2,0 0 0,0-2 2,-1 0 0,1 1 0,0-1-1,0 0-1,0 1 2,0 0-4,0-1 6,0 1-6,7-1-2,5 0 3,3 1-1,4-1-1,1 2 7,1-3-3,1 1-1,-2-1 0,0-1 0,-1-2 3,2 1-4,0-5 2,1 0 1,0-1-1,-2-3-1,-1 1 3,-3 3-2,-5 1 1,-4 3-4,-4 2 7,-1 4-7,-2 0 3,1 0 0,-1 0 0,0 0-1,0 0 1,0 0 0,0 0 1,0 0-1,0 0 0,-1 0 0,0 0 0,0 0-1,-2 2 1,0-1 0,0 1-3,0 0-1,-2 0-2,1 1 0,-3-2-1,1 0-3,2 1-5,-1-1-19,1 0-26,0-1-43,0-1-84</inkml:trace>
  <inkml:trace contextRef="#ctx0" brushRef="#br0" timeOffset="269109.5022">15992 12930 59,'-6'-12'21,"1"2"14,2-2 18,1 2-2,1 2-12,-1 1 6,1 4 6,-1 1-9,2 2-13,0 0-11,2 0-8,0 3 1,2 3 2,1 4 1,5 2 4,0 0-4,3 4-3,4-3-4,1 2-2,1 1-1,3 2 1,-1 1 2,2 0 3,0 2 0,-1-2 2,-3-1-8,0-1-1,-4-1 0,2 0-2,-3-1 1,-3-1-2,-1-1 1,-3-6 1,-2-2-1,-2-1 0,0-1 0,-3-2 0,0-1 1,0 1 0,0-1 1,1 0-2,-1 1 4,0-1-3,-2 0 2,0 0-2,2 0 0,-1 1-2,0 0 0,-1 0 0,1-1 2,1 2-3,0-2 3,0 2-4,-2-1 3,1 2-2,-3 1 2,0 2-1,-4 3 2,-4 2-4,-7 5 3,-7 4-1,-11 7-8,-8 3-8,-7 4-4,-6 3-11,1 0-50,3-4-166</inkml:trace>
  <inkml:trace contextRef="#ctx0" brushRef="#br0" timeOffset="279224.3249">14274 14284 72,'0'-8'8,"0"2"21,0 0-5,-1 1 14,-1-2 1,0-1-11,-2 0-15,-1-1-10,-1 1-2,0-2 0,1 2-1,-1-1 0,-1 3 0,-4-1 1,-1 2 0,1 1 10,-1 3 1,1 1-1,0 4-10,-2 4-2,2 3 1,-1 5-1,2 0 1,4 4 1,3 3 4,3 5 0,0 9 4,3 1 3,1 5 0,3 2-1,1 1 1,-3 2 7,1 0 0,-2-4-4,-2-2 0,0-7 0,-2-3-3,0-3-6,0-3-5,0-4 1,0-4 0,-3-5-1,0-5-6,0-5-8,0-3-11,-2 0-8,-1-6-27,-3-5-51,-3-6-84</inkml:trace>
  <inkml:trace contextRef="#ctx0" brushRef="#br0" timeOffset="279469.5267">13927 14557 194,'-3'-6'9,"3"2"17,3 1-18,5-4 12,6-2 14,7-4-4,5-3-10,5 0-6,-1 3-6,0 5-7,-5 6 0,0 4-5,-2 5-27,1 6-12,-1 2-7,0 0 5,-1 0-12,-2-4-11</inkml:trace>
  <inkml:trace contextRef="#ctx0" brushRef="#br0" timeOffset="279949.1846">14451 14479 33,'0'-10'16,"0"0"19,1 1 19,-1-1-18,0 2-15,0 1-7,-2-1-6,-1 3-4,-1 0-5,-1 2 3,-1 2-2,-2 1 2,-3 6 2,-2 3 4,-1 6-3,0 5 5,3 6 4,0 2-1,2 2-7,5 0 1,4-5 1,3-5 0,5-4-5,4-4 5,0-5-1,2-3 1,-3-4-1,3-4-3,1-5 0,-2-3 2,-1-3-3,-2-3 0,-3-3-2,-1-1 1,-1 0-2,-1 0 0,-2 3 1,-2 4 0,0 6 0,0 4-2,0 5 0,4 2-2,0 5-3,3 5 9,0 4 2,-2 1 2,1 1-3,1-1-2,0 0-1,3-4-8,3 0-36,-1-4-58,2-7-23</inkml:trace>
  <inkml:trace contextRef="#ctx0" brushRef="#br0" timeOffset="280260.8157">14737 14158 198,'-6'-13'2,"2"5"-2,2 1 5,0 3 11,1 2 1,1 1-2,-2 2 0,2 7-11,0 7 7,4 9 19,3 10 6,-2 4-9,0 1-6,-1 3-7,0-4-2,-1-2-5,1-2-4,-2-3 1,-1-4-2,2-3-2,-2-2-6,1-4-14,-2-3-23,0-5-41,3-3-44</inkml:trace>
  <inkml:trace contextRef="#ctx0" brushRef="#br0" timeOffset="280720.9357">15015 14299 165,'-3'-7'-14,"-2"2"-50,0 3 58,-2 1 13,0 1-7,-1 3 2,-2 4-2,0 5 4,-1 2 8,0 5 2,2-1 9,0 1 0,2-3-10,4-4 2,3-2-3,2-2-3,3-1 4,0 1 1,0-1-3,1-1 0,1 1-5,2-2 2,0 2 0,-2 0 3,0 2 1,0 0 4,0 1-6,-3 1-1,-3 4 0,-1 0-1,-4-2 1,-2-1 1,0-3 1,1-2-5,0-3 2,-1-4 1,1 0 1,0-1-4,0-4-5,-1-2-1,-2-1-7,2 0-19,-1-2-24,4 3-26,2 2-16,1-1-50</inkml:trace>
  <inkml:trace contextRef="#ctx0" brushRef="#br0" timeOffset="281249.4386">15074 14449 138,'4'-2'-5,"1"0"-10,1 1 20,0 1-1,1 0-2,0 0-1,1-2 7,2 0 3,1 2 1,-2-3 4,-1 1 0,2-1-6,-1-2 0,-1 0-3,1-1-3,-4 0-2,2-3 1,0-1-1,-1 1-1,-2-3 2,-3 0-1,1-1 3,-2 0-4,0 1 0,-3 4-1,-1 2-6,-1 3 4,0 2-7,-2 1 0,-2 0 0,0 2 3,1 0 5,1 2 1,3 0-1,-1 1 1,-1 2-3,1 2 3,0 1 0,0 3-3,1 1 6,1 0 7,-1 2 4,1 4-2,1 7 9,-2-1 2,1 1 5,1-3-10,2-3-7,3-3-4,3-7-4,3-3-2,3-2 2,2-5 2,3 2 2,0-3-4,-3 1 2,-4-1-4,-2 2-8,-2 2-61,-6 2-149</inkml:trace>
  <inkml:trace contextRef="#ctx0" brushRef="#br0" timeOffset="283273.5754">15941 14289 25,'0'0'33,"0"0"1,0 0-1,0 0 11,0-2-10,3 0 0,4 1 1,2-1-4,3-1-6,2 1-4,3 2-7,3 0-5,1 0-2,0 4-2,0-2-3,0-1 3,1 2-5,-1-1 1,0 0-1,-4-1 1,-2-1 0,-1 0-3,-5 0 0,-2 0-8,-3 2-23,-3 3-36,-1 1-28,-2 3-74</inkml:trace>
  <inkml:trace contextRef="#ctx0" brushRef="#br0" timeOffset="283513.8927">16078 14406 123,'-15'2'21,"1"0"0,2 1 7,4 0-11,3 1-1,2-4 17,3 2-1,5 1-14,4-1 3,3 1-2,1 0 2,-1-2-6,2-1-2,0 0-1,-1 0-4,1-2-4,0 0-2,2-2-1,2 0-7,0-1-17,0-2-24,1-1-51,-1-2-27</inkml:trace>
  <inkml:trace contextRef="#ctx0" brushRef="#br0" timeOffset="283905.6296">16257 14126 189,'-3'-4'2,"0"2"-3,3 2 5,0-1 24,0 1-3,0 0-3,3 0-5,1 3 3,5 1 0,3 4-4,1 1-1,3 2-4,3 1-3,1 1-4,3 4-2,-2 2 1,-1 1 1,-4 1-2,-2 0-2,-4-3 2,-3 2 1,-1-2 4,-6-2 2,-2 0 8,-6-3 3,-4-1 3,-3 2-7,-6-3-4,-2 1-4,-2 0-2,1-2-4,1 2 1,1-1-2,2 1-4,4-1-14,4-2-23,5 1-50,4-4-98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8-29T19:04:28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4977 2682 25,'0'2'-1,"0"1"2,2-2 3,1 2 34,1 2-2,1 2-16,-2 4 2,1 4-2,0 2-6,-2 3-10,0 1 0,-1-1-4,-1-2 1,0-2-2,0-4 2,0-6 1,0-2 0,0-4-1,0-1 7,0-3 20,0-5-22,0-3-6,0-6-3,2-4 0,3-3 3,0-3 0,1 1-6,1 0 0,3 3 3,0 2 4,1 2-1,4 3 5,3 5 7,0 2 6,-1 6-4,0 1 1,-4 3 1,-1 1-5,0 4-5,1 8-5,0 2 0,-2 5 0,2 1 1,-3 1-2,-1 2 1,-2-4-1,-1-1 1,-1-4-1,-2-3-9,-2-3-4,0-6-3,-1-2 8,0-1 7,0-3 7,0-3-3,0-7-3,0-3 0,0-3 0,4-3 2,3-3-1,4 2-1,2 1 1,4 0 0,2 5 6,3 1 1,-1 3 0,-2 5-1,-3 2-2,-2 4-2,-5 2-3,-2 4-1,0 4 3,-3 4 6,0 3 3,0 2 0,-1 3 0,-1 1 0,1 2-6,-1 1-1,0 0-2,2 1-1,-1-4 0,2-2-2,1-3-4,0-1-10,0-3-14,0-1-18,0-1-31,-1-3-46</inkml:trace>
  <inkml:trace contextRef="#ctx0" brushRef="#br0" timeOffset="492.3576">5934 2607 4,'2'-8'56,"-1"-1"0,-1-2-1,0 1-8,-1 0-14,-2 0-19,-2 1-8,-2 3-1,-3 2-2,0 1 4,-1 3 0,-4 3 4,0 4-2,-3 7-4,0 7 1,-1 1 4,4 5 1,2 2 4,5-2-2,4-2-2,4-2-2,6-4 0,5-4-4,3-4-2,1-6 0,3-3-1,-1-4-2,-2-6-4,1-3-2,-1-4-7,-3-2 5,-1-1 0,-1 0 2,-3 3 0,-2 5 5,-3 3 1,-1 5 1,0 2 0,-1 9-6,0 2 8,-2 5 3,-1 1-2,0 3-1,2-1-3,1-1 1,1-1-6,8-3-25,3-5-34,4-4-73</inkml:trace>
  <inkml:trace contextRef="#ctx0" brushRef="#br0" timeOffset="729.7443">6480 2579 267,'0'-1'63,"0"2"-59,-7 6-8,-2 4 9,-8 7 23,-3 2-5,-5 4-10,-3 1 0,0-2 0,0 0-7,6-4-5,3-5 0,7-3-1,3-5-13,1-2-27,2-4-27,0 0-36,2-5-19</inkml:trace>
  <inkml:trace contextRef="#ctx0" brushRef="#br0" timeOffset="928.0549">6214 2590 138,'-1'-12'54,"1"7"29,1 4-38,3 1-29,3 4 11,3 2 6,3 4-8,2 0-1,1 2-3,1 3-3,1-1-2,0 0-9,0 1-4,-1-1-1,-3 0-6,-1-1-17,0-1-19,-2-3-26,1-2-18,0-4-81</inkml:trace>
  <inkml:trace contextRef="#ctx0" brushRef="#br0" timeOffset="1352.0296">7123 2603 128,'-2'-1'106,"2"0"-98,0 1-6,0 0 10,0 0 18,0 0-15,0 3-10,4 2 10,1 3-2,2-1-8,4 1-2,3 0-2,1-1 0,3-1-3,-2-1 1,-2 0 0,0 0 0,-1 0 1,-3 0 0,-5-1 0,-2 1-1,-3-1-1,-3 2 2,-5 0 5,-6 2 2,-5 3 2,-3 0 4,-5 2 1,-1 0-2,0-2-6,1 1-4,2-1-1,3-1-9,5-1-19,5 0-36,4 0-65</inkml:trace>
  <inkml:trace contextRef="#ctx0" brushRef="#br0" timeOffset="1579.6472">7279 2809 342,'1'-3'14,"-1"2"-7,-1 1-28,-6 4 15,-5 5 14,-3 2 3,-4 2-7,1 0-2,0 0 0,3-3-2,3-1 0,5-1-15,0-2-29,4-2-52,0-3-79</inkml:trace>
  <inkml:trace contextRef="#ctx0" brushRef="#br0" timeOffset="2100.335">7115 2770 140,'0'-6'5,"0"1"28,1 2 15,0-3 19,0 2-12,2 0-14,1 0-8,3-2-6,5 2-2,7-2 1,7-1-8,8 0-1,9-1-4,7 2-2,7 0-4,2 0-4,3 5 1,-5 1-2,-4 0 0,-8 3 0,-8-1-2,-7 1 0,-11 0 0,-6 0-4,-10 1-9,-3-3-15,-8 3-11,-4 0-16,-5-1-29,-6 1-21,-4 1-8,-5 0-18</inkml:trace>
  <inkml:trace contextRef="#ctx0" brushRef="#br0" timeOffset="2452.9959">7139 2858 264,'-5'2'8,"3"0"-5,2-1 10,0-1 38,0 0-5,0 0-20,0 2-17,2 0 0,1 1 8,2 0-3,0 0-7,4 0 2,5 0 0,4-1-2,6 1 0,6-3-3,6 0 1,4-3 1,1 0-1,4-1 1,-1 0-3,-1 1-3,-5 0 2,-4-1-2,-8 2 1,-8 1-1,-8 1 0,-5 0 0,-3 0-1,-1 0-1,-1 0 0,0 0-7,-1-4-7,-2 1-29,0-3-43,0-1-69</inkml:trace>
  <inkml:trace contextRef="#ctx0" brushRef="#br0" timeOffset="3104.5881">8377 2601 27,'4'-6'26,"1"3"0,0 1 12,1 0 15,1 1-13,-1-2-8,1 3-2,-3-2-2,0 2 0,-2 1-5,-2 6-11,-3 7-4,-8 6-1,-6 5 6,-7 3-6,-6 1 0,-4 2-2,1-6-4,3-2 0,6-8-2,6-4-16,8-3-28,3-5-28,1-3-49,2-3-21</inkml:trace>
  <inkml:trace contextRef="#ctx0" brushRef="#br0" timeOffset="3340.998">8170 2629 19,'7'-18'75,"3"8"0,0 3-25,1 3 3,1 2-11,2 2 0,-1 1-7,2 4-2,-3 3-10,0 1-2,-1 3-3,-2 3-8,0 4-2,2 4-2,0-1-2,1 2-1,1-3-2,3 1 0,3-6 0,3-3-5,4-4-12,1-4-26,2-2-51,-2-3-79</inkml:trace>
  <inkml:trace contextRef="#ctx0" brushRef="#br0" timeOffset="4682.2816">5107 4132 86,'0'-2'62,"0"1"-55,0 0-1,0 1 41,0 0 0,0 0-30,1 3-13,2 3-1,1 4 8,-1 6 2,-1 4 1,-2 4-10,0-1-1,0-4-2,0-1 0,0-3-2,1-4-8,2-4-25,3-2-33,2-5-38</inkml:trace>
  <inkml:trace contextRef="#ctx0" brushRef="#br0" timeOffset="4845.4239">5307 4103 181,'2'-10'3,"1"-1"-19,0-1-24,0-2 26,-2 0-20,-1 0-16</inkml:trace>
  <inkml:trace contextRef="#ctx0" brushRef="#br0" timeOffset="5097.4642">5311 3979 24,'-7'-9'27,"1"6"-2,-2 1 14,-1 2-22,3 3 5,0 4 1,3 6-6,2 5-4,1 4 2,1 6-5,3 1 6,2 4 14,-1 0-1,1 1-2,0 1 2,-1 1-3,-3 6-4,-1 1-13,-1 2-6,-1 0-1,-1-1 0,1-1 0,0-6-1,1-5 0,0-8-1,3-3 1,0-5-2,0-4-4,0-4-16,0-1-39,-3-7-54,0-5-100</inkml:trace>
  <inkml:trace contextRef="#ctx0" brushRef="#br0" timeOffset="5278.1907">5259 4477 411,'-2'-4'1,"2"0"6,0 0-7,4 0 6,5-1 9,1-1-6,5 1-7,3-2-3,3 2-3,5 0-31,4 0-62,5-2-126</inkml:trace>
  <inkml:trace contextRef="#ctx0" brushRef="#br0" timeOffset="8186.422">6230 4941 61,'0'-1'27,"0"0"-14,1 0-14,1 1 12,2 0 14,1 1-10,1 5-1,2 2-1,-1 6 7,1 3-3,-2 5-9,-2 3-2,-1-1-4,-3-1-2,0-3 1,0-5-1,0-4-1,0-4 1,0-7-3,0 0-4,0-7 9,0-4-2,0-5 0,0-2 0,0-2 0,0-2 0,0 0 0,2 0 0,3 2 0,0 3 1,3 0 1,1 6 3,2 1 6,2 5 3,0 3 0,-1 2-1,-1 7-7,-2 6-5,-1 4 1,-1 2-2,0 5 0,-3-2 1,-1-1-2,1-4 2,-3-2-1,1-5 0,-1-4 0,1-4 0,-1-2-1,-1-5 6,0-1-2,2-6-2,0 0 0,3-5-1,0-1 0,2 0 1,1-1-1,3 2 0,0-1 1,3 4 0,0 1 1,1 4 5,0 3 2,-3 3 3,1 3 2,-1 2-2,-1 5-4,-3 8-5,-1 3-1,-2 3-1,-3-1 1,0 1-3,-1-1 2,-1-3 0,1-2 0,1-2-2,0-3-1,2-1-23,1-2-17,3-2-40,1-3-61</inkml:trace>
  <inkml:trace contextRef="#ctx0" brushRef="#br0" timeOffset="8574.2512">6977 4950 237,'0'-9'-6,"-7"2"-11,-1-1 31,-4 0 12,-2 1-15,-4 2 0,-1 4 8,2 1 3,-1 2 0,4 9-8,1 4-8,1 1-2,3 3 3,3-1 1,4 0 1,2-2-5,7-4-1,2-3 0,2-3 3,0-3-1,-1-3 3,2 0-2,0-5-3,0-2-3,0-1 0,1 1 0,-2 1 0,-2 0 0,-3 5 0,0 1-2,-1 3 0,0 5 0,-1 1 1,0 3 1,-1-3 0,-1 0 1,0-1-4,1-2-29,2-3-61,2-3-96</inkml:trace>
  <inkml:trace contextRef="#ctx0" brushRef="#br0" timeOffset="9735.7854">7492 4862 11,'4'-2'3,"-1"1"30,-1 0 23,0-1-16,-2 2-1,0 0 1,-2 1-6,-2 5-17,-4 3-8,-4 5-2,-2 5 1,-3-1-1,-4 4-4,2-3 1,0-2-2,1 0-2,4-6 1,4-3-8,4-3-21,2-4-17,4-3-26,-1-5-40</inkml:trace>
  <inkml:trace contextRef="#ctx0" brushRef="#br0" timeOffset="9979.0335">7281 4905 226,'2'-4'38,"1"2"-19,3 2-17,3 0 12,1 4 27,4 0-11,0 2-13,1 0-10,0 3 0,-1 2-4,0 0-2,-2 1-1,0 0 0,2 0 0,1 1-6,0-2-11,-1-4-22,1-1-16,-1-3-45</inkml:trace>
  <inkml:trace contextRef="#ctx0" brushRef="#br0" timeOffset="10507.5364">8304 4796 216,'1'-3'15,"-1"1"-2,0 1-13,0 1 3,-4 0 10,-2 5-9,-3 2-4,-5 4 0,-4 4 0,-2 3 1,-6 0 1,-4 4-1,-3-3 0,1-1 0,1-5-1,4-2 1,8-3 0,8-3 1,4-2-2,5-2 1,2-1 0,0 1 1,4-1-1,4 0 9,6 2 3,1-2 1,4 1 0,2 0 3,2 0-1,-1 1-2,3 1-3,-1 0-3,-4 0-5,-3 2-3,-3 0-2,-1-1-7,-2 0-19,-1 1-18,2-1-18,-3-1-27,1-2-28</inkml:trace>
  <inkml:trace contextRef="#ctx0" brushRef="#br0" timeOffset="10799.6295">8663 4842 60,'7'-6'169,"-3"3"-171,0 0-1,-2 1 21,-1 1 19,-1 1-12,1 0-12,2 4-10,1 1 3,2 4 3,2 2-3,0 2-5,2-1-1,3-2-9,1-3-14,0-2-3,1-2 0,0-3-18,0 0-35,-3-5-30</inkml:trace>
  <inkml:trace contextRef="#ctx0" brushRef="#br0" timeOffset="11053.6235">8862 4827 49,'1'-7'55,"1"1"-3,-2 3-7,1 3-19,2 2-22,-1 6 9,2 6 13,-1 1-4,0 7 0,-1 3 3,0 1-1,-2 3 0,1 0 5,0 3-11,-1 0-6,0-4-6,0-5 1,0 0-2,-5-6-3,-1 0 0,-3-6-1,-2-3 0,-4-2 0,-1-4-4,-4-2-6,-2-1-6,1-5-7,0-4-24,1-4-42,3-4-100</inkml:trace>
  <inkml:trace contextRef="#ctx0" brushRef="#br0" timeOffset="11686.6547">9604 4844 256,'3'0'22,"4"-1"-23,4 0-2,6 0 4,3 0 1,5 0-1,5 1 7,5 0 3,3 0-1,3 0 4,4 0-2,5 0-9,0 0 0,2 0-1,-4-3-1,0-1-1,-6 2 1,-3-3 0,-6 3-3,-6-1-1,-6 0-1,-8 0 1,-5 0-16,-8 2-30,-3-2-4,-9-1-7,-5 0 13,-2-1-2,-2 0 13,3-1 31,-2 1 19,5 0 24,2 0 3,3 2 2,4 1 9,5 0-4,1 2-12,1 0-16,8 0-6,6 3-1,6 2-1,5 0 3,2 1-1,-1 0-1,-6 0-1,-5 1 0,-6-2-4,-6 1-9,-4 2 2,-5 1 1,-7 2 1,-8-1-2,-7 1-5,-6-2-19,-1 1-15,-2-1-25,1-1-82</inkml:trace>
  <inkml:trace contextRef="#ctx0" brushRef="#br0" timeOffset="12774.9212">11013 4676 272,'0'-1'1,"0"0"-2,1 1-17,1 7 14,3 4 13,2 5-4,0 4-5,1 2 3,1 1 2,-2-3-1,0-2-3,-1-4 0,-2-3-1,-3-3 1,-1-4-1,0-1 0,-1-3-1,-4-1-5,-1-3-2,0-3-13,2-4-1,1-3 2,3-2 12,3-3 9,2 0-2,4 1 1,5 2 8,0 4 7,3 5 13,0 1-3,-1 6-8,1 0-4,-4 7-8,-3 2-5,-1 1 0,-2 1 1,-2 1-1,1-2 0,-1 0 0,0-1 0,-1-1 1,0-3 0,0-1-1,-2-2-1,-2-2 2,0 0-1,-1 0-7,-1-3-10,-3-2-1,1-1-2,1 0 12,3-4 7,2 0 2,6-3-1,2 0 1,1 2 3,2 0 1,-1 0 8,2 2 6,-1 0 4,-1 3 1,0 2-5,-3 4-8,-3 0-4,-1 3-6,-1 3 3,-1 3-1,1 1 0,1 2-1,0 0-2,0 0 1,1 3-1,-2 0 0,3 1 0,-2 0 1,-1-1-3,-1-1-19,1 0-22,1-5-25,3 0-33</inkml:trace>
  <inkml:trace contextRef="#ctx0" brushRef="#br0" timeOffset="13140.2818">11718 4674 94,'0'-16'-1,"0"6"-4,-5 2 35,-2 8 31,-5 0-11,-3 8-15,-5 4-4,-1 4-6,4 2-6,3 0-5,4-2-4,5-1-3,4 0-1,1-2-2,3-2 5,2-1 0,1-3 2,1 0-2,0-5-2,-2 0-1,1-2-1,-1 0-1,-2-3 0,3-3-3,0-3 0,2 1-2,0 1-5,-1 3-1,0 2 4,-1 2-3,1 3-4,-2 2-1,1 2-6,-2 3-8,-2-2-22,3-2-60,4-2-73</inkml:trace>
  <inkml:trace contextRef="#ctx0" brushRef="#br0" timeOffset="13367.8995">12138 4686 320,'-2'0'12,"-4"0"-11,-3 8 4,-4 1 20,-2 2-14,-3 3-1,-2 3-3,1 1-2,-2-1 0,3-3-2,2-3-2,3-3-5,4-4-23,2-2-35,2-2-52,3-5-51</inkml:trace>
  <inkml:trace contextRef="#ctx0" brushRef="#br0" timeOffset="13581.8407">11940 4651 48,'-3'-8'183,"2"3"-178,1 3 2,5 2 15,2 0 6,4 2 0,3 3 0,2 2 2,1 4-6,-2 4-13,-3 1-6,-1 1-5,-3-2-1,1-2-8,-1 0-10,1 0-22,0-3-11,1 0-16,2-3 6,3-1 33,3-2-15</inkml:trace>
  <inkml:trace contextRef="#ctx0" brushRef="#br0" timeOffset="13803.5969">12426 4735 354,'2'-4'10,"1"1"0,1 2 12,2-2 6,3 2-15,3-1-4,3 0-2,2 1 0,2 0-5,-1 0-2,-2 0 0,0 0-11,-3 0-28,-1 1-32,-1 1-24,-6 2-76</inkml:trace>
  <inkml:trace contextRef="#ctx0" brushRef="#br0" timeOffset="13990.1849">12459 4811 250,'-6'2'21,"1"1"-19,5-1 7,0 0 35,4-1-21,3 1-2,6-2-7,4 0-7,4 0-7,2-3-7,-1-1-36,2-2-60,0-1-71</inkml:trace>
  <inkml:trace contextRef="#ctx0" brushRef="#br0" timeOffset="14658.3845">12921 4601 210,'-3'-5'11,"2"2"-9,1 2 6,0 0 40,0 1-20,2 1-16,2 6-7,2 3 3,2 4 4,-1 3 1,0 2-5,-2 0-3,2-1-3,0-3-1,-1-5 0,3-3 0,-1-1 0,2-3-1,2-2 2,-1-1 0,1-6 2,0-3-3,1-4 1,2-3-2,-3-3 1,0-2-1,-4 1 1,-2 2 0,-2 5 0,-1 5-2,-2 4 4,-1 1 2,0 3 1,0 0-4,0 4-3,0 3-1,-1 4 4,-1 5 2,-2 7 5,-2 3-2,-2 2-1,-2-1-1,0-1-3,-1 0 0,1-1 0,2 3 2,2-2 3,2 3 12,0-2 2,1 1-7,0-2-8,2 1 3,-1-4-2,0-2-4,-2-7-1,-1-4-2,-3-3 1,-2-6-2,-2-1 0,1-3-2,1-8 2,4-4 0,2-4 1,3-4-7,2 1 5,5-1-2,5 3-3,5 0-6,6 5-3,4 3-10,6 2-9,6 5-33,4 0-67</inkml:trace>
  <inkml:trace contextRef="#ctx0" brushRef="#br0" timeOffset="16458.8111">5377 6279 46,'-4'-7'31,"-2"1"-12,-2 2-6,-2 2 18,0 2 0,-3 2 2,2 3-5,0 3-9,1 3-2,4 2-3,2 5-1,1 5 4,2 4-9,-1 7 0,2 6-1,2 4 0,1 5 0,2-1 5,2 1 7,1-2 5,0-3-10,-1-6-2,-2-5-5,-1-5-5,-2-7-1,-2-3-2,-4-3-8,-2-4-6,-4-1-9,-1-6-12,0-4-3,0-1-4,0-11 4,0-3-19,1-5-19,2-7-22</inkml:trace>
  <inkml:trace contextRef="#ctx0" brushRef="#br0" timeOffset="16759.6964">5242 6713 41,'14'-21'31,"3"4"-2,4 3 13,1 4-5,1 2-10,1 3-3,-4 4-5,-3 1-13,-2 0-4,-4 0-1,-1 0 0,-2 0 0,1-3 0,-3-1 2,2-2 7,-2-1-7,1 0 0,-1 2-2,0 3-1,-1 2-1,-1 6 2,0 4 7,-3 6 2,-1 3 4,-2 2-4,-4-1-1,0-3 5,3-5-5,1-4-6,2-4-2,2-2-1,1-2 3,3-2-2,2-4 3,1-3-9,1 0-18,-1-4-20,-1-1-40,-3-2-46</inkml:trace>
  <inkml:trace contextRef="#ctx0" brushRef="#br0" timeOffset="16891.5779">5598 6339 389,'0'-2'8,"0"1"4,0 1-18,-1 2-39,-4 2-91</inkml:trace>
  <inkml:trace contextRef="#ctx0" brushRef="#br0" timeOffset="30326.8836">4143 7602 3,'0'-5'69,"0"2"-48,0-1 11,1 3 6,-1-3-6,0 1-6,0 0-4,1 2-7,-1-1-6,0 2-4,-2 0-8,-3 3-31,-4 3-14,-5 4-2,-5 0 15,-3 2 17,0 2 15,0-1 5,5 1 3,4 0 9,6-3-1,5 1-3,2-7-7,5 2 2,4-1 11,4-1 5,2 1 2,1 0-1,1 3-1,-4 2-9,-3 4-9,-4 2 1,-4 4-1,-2 4 0,-8 0 0,-4 1-2,0-2-1,-3-1 0,3-4 0,3-4 0,2-5 5,3-2-1,3 0-2,1-1-1,1 1 0,3 1 9,0 1-3,0 1 2,0 3 2,-1-1 2,-1 4 1,-1-2-7,0 0 3,1-3-6,0-3-4,6-4 0,1-4 0,6-1-12,7-7-22,3-5-73</inkml:trace>
  <inkml:trace contextRef="#ctx0" brushRef="#br0" timeOffset="31251.0309">4483 7802 153,'0'0'5,"1"1"-6,1 3-5,1 3 7,2 6 5,-1 2 3,1 4-4,-2 2-2,-1-3 2,-2-3 2,0-2 0,0-4 2,-3-1-3,-1-3 1,2-2-2,0-1 3,-1-2-2,3 0 1,-2-5-1,2-6-5,0-3-7,6-8 1,4-3 1,0-1-2,3 1 2,-2 2 6,-1 7-2,1 3 5,0 5 9,-1 3-3,1 3-3,0 2-7,-1 4-2,2 5 4,-1 5-2,-2 4 2,-2 5 3,-1 0 1,0 0-1,-2-3-4,2-4 1,-3-1-1,1-7-2,-1-2 0,-3-4 0,2-2-5,-1-2 13,2-6-3,-1-6-3,3-5-3,0-3 0,2-4-1,0 0 0,3 1 1,0 5 1,0 6 2,-1 6 8,-1 5 3,-2 3-8,1 7-2,-2 3 3,0 4 2,0 1 1,-1 5-4,-1 0-3,0 1-2,-2 2 0,2-1 0,-1-3 0,0-1-14,3-4-28,2-3-25,2-2-22,1-6-12</inkml:trace>
  <inkml:trace contextRef="#ctx0" brushRef="#br0" timeOffset="31615.4147">5022 7860 46,'12'-15'51,"-3"1"-10,-1 1-9,-3 3-13,-3 0-15,-2 1 4,0 1 5,-1 2 2,-2 1 2,-2 5 4,-2 0-2,-3 1-13,-4 9-1,-3 2 2,-2 7 1,1 2-1,4 1 2,5-1-5,4-4 3,4-3-4,1-4 0,3-2-3,1-4 2,1-3 2,1-1 8,3-3-4,-1-3-1,2-1-1,-2 0-4,0 0 0,-2 2-1,0 3-3,-2 2 0,1 3-4,0 4 3,2 3 0,0-2 0,3 1-18,2-3-24,3-3-22,4-3-32,4-6-29</inkml:trace>
  <inkml:trace contextRef="#ctx0" brushRef="#br0" timeOffset="31829.3558">5438 7742 247,'0'-2'39,"0"2"-19,-4 0 16,-4 8-15,-3 4-14,-7 5-1,-2 5-1,0 2-2,0-1-1,3-4 2,2-2-4,3-5-2,2-4-13,3-3-23,1-4-33,3-1-38,1-6-29</inkml:trace>
  <inkml:trace contextRef="#ctx0" brushRef="#br0" timeOffset="32008.1284">5260 7742 67,'-1'-2'149,"1"2"-98,0 3-58,0 4 11,2 3 23,2 2 3,1 2-9,3 1-7,1-1-6,2 0-2,2-2-5,2-1 1,2-2-10,1-4-27,1-2-37,1-3-51</inkml:trace>
  <inkml:trace contextRef="#ctx0" brushRef="#br0" timeOffset="32399.8654">5685 7696 240,'0'-3'0,"0"2"-26,0 1 22,1 0 14,4 3-1,2-1 8,3 4 4,5 1-1,0-1-3,0 1-8,3-2-6,0 0-1,0-2-1,0 0 1,-1-3-2,-3 1 0,-5 2-1,-2-1 1,-5 0-2,-2 0-2,0 1 3,-3 0 2,-5 2 2,-2 0 0,-4 1 10,-5 2 2,0 0 0,-1 1-3,1 2-9,0-1-5,4 2 3,0 1-15,3 0-24,5 0-43,4-3-69</inkml:trace>
  <inkml:trace contextRef="#ctx0" brushRef="#br0" timeOffset="32593.2916">5969 7841 385,'-1'-2'11,"-4"2"-36,-2 2 17,-5 3 4,-3 5 2,-2 1-5,2 1 2,-2 1-1,0 1-7,3 0-38,-1-2-45,3-1-56</inkml:trace>
  <inkml:trace contextRef="#ctx0" brushRef="#br0" timeOffset="32864.8698">6350 7625 126,'-4'0'45,"0"3"-23,-3 4 17,-3 4 15,-4 7-4,-4 5-20,-2 3-15,0 1-10,0-2-2,4-4-2,3-3-1,0-2-9,1-3-29,1 0-46,1-6-65</inkml:trace>
  <inkml:trace contextRef="#ctx0" brushRef="#br0" timeOffset="33071.9726">6169 7693 188,'0'-4'146,"0"4"-133,1 0-17,2 0 3,7 4 22,4 3 9,4 3-4,4 3-13,0 3-2,-2 2-6,-3 1-3,-4 4 0,-4 1-5,0-1-31,-3-1-49,0-6-57</inkml:trace>
  <inkml:trace contextRef="#ctx0" brushRef="#br0" timeOffset="33620.0135">7064 7667 278,'-3'-2'14,"1"2"-11,-1 10-8,-1 10 8,-2 4 4,-1 5 0,-2 3 0,0-6-5,2-4-2,1-5 3,5-9-3,1-4-1,5-4-3,5-6-3,4-7 7,2-7 2,2-3 1,-1-4-1,-1-4-2,-1-1 0,0-4 0,-2 6 1,-6 9 0,-2 8 1,-3 10 10,-1 3 2,1 5-9,-1 8 10,1 5 8,1 9-5,1 6-5,2-1-9,1 1-3,2-3-1,2-3-10,-1-1-43,2 0-54,-3-6-82</inkml:trace>
  <inkml:trace contextRef="#ctx0" brushRef="#br0" timeOffset="34308.7279">7765 7740 278,'1'-4'11,"3"1"-9,-1 0-3,0 3 4,-2 2-4,-1 5-2,0 2 4,0 5-2,-1 2 3,0-1 0,-1-1 2,2-4-1,0-4 0,3-2-2,1-3-1,-1-1 3,2-3-1,1-4-5,1-1 3,0-5-6,0-1 3,1-2-4,1-1 1,2-2 1,0 2 4,1 3 0,-3 4 3,-1 5 4,-2 3-1,0 2-3,2 7 5,-1 5-2,-1 4 0,-2 0-1,-1 3 2,0-1-4,0-3 0,0-3-1,1-3 0,0-3-1,-1-4 2,0-2 1,0 0 2,-1-6 3,2-4-2,1-2-2,1-4-1,4-1 2,1-2-3,3-4-2,3 1 0,2 1 0,1 5 0,-2 6 8,-2 4 11,-3 6-8,-3 3-2,-2 6-1,-2 2-7,-2 7 1,-3 2-1,0 2-1,-1-2 0,1-5-1,3-2-4,2-3-23,4-3-33,2-2-45,2-3-44</inkml:trace>
  <inkml:trace contextRef="#ctx0" brushRef="#br0" timeOffset="34609.6131">8397 7678 100,'3'-11'71,"-3"2"-21,-1 2-15,-4 2 6,-1 3-17,-4 2-19,-2 2-3,-2 5 3,-2 7 4,1 4 5,1 3-4,4 0 1,3-3-7,4-5 0,3-4 0,1-1-1,1-5 2,2-1 0,2-1-2,1-1 2,1-3-2,2-4-4,1-2-8,-1 0-8,1-1-6,-1 4-6,-1 4-7,0 2-2,-1 7 4,-1 3-24,-3 0-11</inkml:trace>
  <inkml:trace contextRef="#ctx0" brushRef="#br0" timeOffset="34836.254">8687 7646 251,'1'-3'35,"0"2"-18,-1 1 7,-1 4-17,-4 5 7,-5 7 3,-3 3 2,-3 3-7,-3-1-4,-1-2-6,0-4 0,2-2-6,3-5-19,5-3-24,4-5-31,5 0-35</inkml:trace>
  <inkml:trace contextRef="#ctx0" brushRef="#br0" timeOffset="35009.1652">8552 7662 92,'0'-8'101,"2"4"-39,0 4-36,2 0-6,1 1 3,2 3 1,1 1 3,0 3-10,1 2-2,0 2-9,3 0-4,1 0-6,1-1-38,0-1-55,-2-5-99</inkml:trace>
  <inkml:trace contextRef="#ctx0" brushRef="#br0" timeOffset="35290.5125">9056 7678 285,'3'-7'12,"1"-2"-9,3 1-3,0 3 6,3-1 0,2 0-4,0 2-3,3 2-1,-1 2-9,2 1-11,-1 3-61,1 2-87</inkml:trace>
  <inkml:trace contextRef="#ctx0" brushRef="#br0" timeOffset="35448.7702">9075 7778 287,'-8'2'15,"4"-1"-15,4 0-7,3 0 4,6-1-19,7 0 1,7-3-41,1-5-45</inkml:trace>
  <inkml:trace contextRef="#ctx0" brushRef="#br0" timeOffset="36233.2209">9080 7607 168,'-6'-5'10,"2"-1"-10,0 2 6,1 1 42,1-1-12,0 3-6,1-1 10,1 2-7,0 0-7,0 0-9,0 0-12,1 1-6,6 4-1,5 2 5,6 5 2,5 1 0,1 2-4,2 0 0,-1 2 1,-4-2-2,-2-1 0,-3-1 1,-3-4-1,-6-3 0,-2-2 2,-4-2-2,-1 0 0,0-1 1,-6 1 2,-5 1 2,-8 1-4,-5 2 0,-3 3 0,-2 0-1,3 2 0,3-1 0,2 2 0,4-1 0,3-1-1,0 0-3,7-3-20,1-1-29,4-1-32,2-3-52</inkml:trace>
  <inkml:trace contextRef="#ctx0" brushRef="#br0" timeOffset="36433.4855">9280 7821 151,'6'0'5,"-2"1"-4,-2 2 29,-2 0 6,-4 2-4,-4 3-13,-6 3-11,-5 1-5,0 1-3,-2-1-4,4-1-13,1-3-16,5 0-33,4-3-39</inkml:trace>
  <inkml:trace contextRef="#ctx0" brushRef="#br0" timeOffset="36920.9586">9592 7614 271,'0'-6'5,"1"4"-3,-1-1-1,1 3 22,-1 0-18,3 5-6,1 7 1,3 3 3,1 2 1,2 3 0,0-2-3,3-3 0,1-4 0,3-6 0,1-5 1,-1-2 1,2-6 2,-1-3 2,-1-6 6,-4 2-1,-1-1-5,-3 0-3,-4 5-1,-2 3-2,-2 2-1,-1 2 2,0 4-1,0 0-4,1 7-3,0 6 5,-1 4 6,0 6 6,0 5-1,-3 1 8,-1 0-2,1 1-2,-2-2-8,3 1 0,1-3-1,0-4-5,1-5 0,0-5-9,0-4-7,-1-3-9,0-3-18,-2-2-36,0-4-40</inkml:trace>
  <inkml:trace contextRef="#ctx0" brushRef="#br0" timeOffset="37461.1843">10054 7437 213,'2'-13'0,"0"1"3,2 5 3,1-1 30,1 2-23,4 2-7,2 0-1,2 2 3,3 2 13,2 0 0,1 2-5,1 6-5,-3 1-4,2 3-3,-5 3-1,-2 2-2,-3 2-1,-4 1 2,-5 2-1,-3 1-1,-6 4 1,-7-1 0,-1 0 1,-2-2-2,-1-3 1,4 0 1,1 1-2,6-1-2,3-2 2,5-1-2,0-1 2,4-1-1,2-2 2,2 0-1,3 0 0,-1-2 0,3 0 1,2-1 2,-1-1-2,0 0 0,-2 0 2,-1 0 7,-3 3 5,-3-1 3,-2-1-1,-3 2-4,-1-1-1,-6-1 0,-5 1-6,-3-1-1,-5 1-1,-4 1-5,-3 0-21,-6 0-52,-4-4-125</inkml:trace>
  <inkml:trace contextRef="#ctx0" brushRef="#br0" timeOffset="39797.929">3487 1515 114,'3'-4'-2,"2"-5"4,1-3-9,-1 4 9,-2 3 5,-2 1 1,1 1-2,-2 3 7,-2 0 14,-5 4-23,-3 6-6,-6 7 1,-4-1-4,1 4 1,-2 2 4,5-9 1,2 0 2,5-2-1,4-9 5,4 2-3,1-1-4,3-3 0,2 3 3,0-3 3,1 0 1,2 0 3,0 0-1,0 4 4,-1 2-4,0 5-4,-1 2-2,-1 2-1,-1 6 2,-2 0-1,-2 0 4,0 0-3,0 2 0,-3-3 1,-1-2 1,1 4 1,-2-3 2,-1 2 0,0 1-6,-2-6-3,2 1 2,1-5-1,2-4-1,1 2 0,1-2 0,1-4-1,0-1 1,2 0-2,2-1 2,2-1 2,1 1 1,2-2-1,0 0-2,2-2 0,-2 2 1,-1-3-2,-1-1 0,0 3-6,1-1-13,0-2-24,3 0-19,2-3-28</inkml:trace>
  <inkml:trace contextRef="#ctx0" brushRef="#br0" timeOffset="40185.7583">3881 1397 123,'0'-9'1,"0"-8"-1,0 12 1,0-3 24,0 6 3,0 2 2,0-1-6,0 1-10,-1 3-10,0 7-4,-1 11 6,-3 10 0,0 9 2,-2 9-2,-2-1-4,2-3 5,2-6-1,0-6-2,0-5-1,1-2-3,-2-4 0,0-1-25,1-3-41,-2-3-36</inkml:trace>
  <inkml:trace contextRef="#ctx0" brushRef="#br0" timeOffset="40674.2083">3735 1632 216,'3'-5'-18,"3"-4"-31,2-3 38,0 1 17,1-1 6,0 0-3,2 4 10,2 2-1,0-2-7,5 2-4,1 1-3,1-2-1,1 5-1,-1-1-2,-1 3 8,-3 7-1,-1 3-4,-4 5-1,-1 1 0,-2 4-3,-2-1 1,-3 0 0,-2 3 1,-1-1-2,0-2 1,0 0 0,-1-2 1,-1-6-1,1 1 0,1-6 0,0-1 0,0-1 2,0-4 3,0 0 4,2-1 6,0-7 9,4-2-18,1-6-2,0-1-2,0-5-1,0-1 0,0-2-2,2-1-4,-1 1-6,1-3-3,1 3-11,0 4-21,2 1-34,2 3-58</inkml:trace>
  <inkml:trace contextRef="#ctx0" brushRef="#br0" timeOffset="41074.7373">4238 1534 35,'-3'5'12,"0"0"13,0 5 16,-1 0-2,4 0-2,-1 5-2,0 5-6,1-2-10,0 3-1,0-3-4,2-1-3,2-6-3,3-3-1,0-2-2,2-3 2,-2-1-4,0-2 0,-1-3 6,-1-1 0,0-5-1,0 0-5,1-3 0,-1-2-2,-2-3-1,1-1-1,-1-1-3,0-4-4,-1-1-12,2 2-17,-1 4-5,-1 7 1,1 5-16,0-2-58</inkml:trace>
  <inkml:trace contextRef="#ctx0" brushRef="#br0" timeOffset="41462.5666">4412 1524 99,'4'0'10,"1"2"-6,2-1 34,0 2 5,1 1-28,1-4 5,0 0-6,1 0-1,3-5-5,1 0 3,3-3-5,1-6-3,-2 0-1,-3-4-1,-1 1-1,-5 5-2,-3-2-4,-3 5 4,-1 4-3,-6-2-3,-3 4 1,-3 1-4,-2-1 9,-2 3 2,-1 3 5,2 2 8,1 7 1,3 0-4,1 0 1,2 8-2,3 0 1,3 5-2,2-1-1,6-1-3,3-5 0,2 0-3,1-4 1,0-1 0,2-1-1,0-5-1,1-2-1,-3-3-30,0-2-33,1-1-45</inkml:trace>
  <inkml:trace contextRef="#ctx0" brushRef="#br0" timeOffset="41990.0926">4833 1138 140,'5'2'4,"4"-2"-4,2 0-2,0-2 13,2-1 10,3 2-6,1-2-3,2 3-3,-2 3 1,-4 0 1,-2 2-5,-5 4 0,-3 3-3,-2 2 1,-3 4 0,-6 3 3,-3-1 0,-2 7 1,-2 1 0,-2 0-2,4 1-4,4-1 3,3-6-5,6 0-2,0-7 0,1 3 1,4 2-3,-1-4-1,3 1 3,1-4 2,2-2 0,-2 1-2,-2 2 2,0-2 0,-4 3-3,-1 2 2,-1-3 1,-3 1 3,-3 1 1,-2 3 5,-1-2 6,1-3 6,1-1-10,-1 0-8,-1 0-2,-1 0-1,0-4-10,2-2-40,-2-1-83</inkml:trace>
  <inkml:trace contextRef="#ctx0" brushRef="#br0" timeOffset="65816.6837">3717 3345 6,'0'0'8,"-1"-1"-6,0 0 10,1 0 27,0 0-13,0-2-17,2 0-1,2-1-9,1-1 9,1 1 3,1-1 1,-2 1 1,-1 1 0,-2 1-3,-1 0 3,0 2 1,-1 0 1,0 0-6,0-1-4,0 1-1,0 0-4,-1-1 0,1 1 0,0 0 0,0-1 0,0 0-1,0 1 0,0 0 1,0-2-2,0 2 4,0 0-2,0 0 2,-1 0-1,1 0-1,0 0 0,0 0 1,0 0 5,-1 0 0,1 0-3,-2 0 0,1 0-2,0 0-2,1 0 2,-1 0-1,1 0 0,0 0-1,0 0 2,-1 0-1,0 0 0,-1 0 0,1 0 1,-2 0-1,1 0 2,-2 2-2,0 0 0,-1 0 0,-1 4 0,1-2-1,0 0 1,-1 0 0,-2 2 0,3 0-1,0 0 2,1 2-1,2-2 1,1 0-2,1-1 1,1 1-1,3-1 2,2 0-1,3 2 1,2-2 3,-1 1-1,0 3 4,0-1-3,-6 1 1,1 3-3,-4-2-1,-1 0 1,-2 3 0,-4 0 0,-1 2-3,-1-1 2,0-1-3,1 0 1,0-2 0,2 0 0,3-4 0,2-2 0,0-2-1,5-2-2,0 2 3,3-3 1,0 0 0,1 0 1,-1 0-2,-2 0 2,-2 0-2,-3 2 2,-1 3-2,0 2 2,-3 3-1,-2 2-1,-2 1 2,1-1-2,2 0 2,0-1-1,3 2-1,1-2 1,0 1 1,1-3-2,3-1 1,2-1 1,1-2 5,1-2 1,-1-1 2,0-2-4,-1 1 0,-2 0-2,1-1-3,-1 0 0,0 1-17,0-1-36,-1 0-58</inkml:trace>
  <inkml:trace contextRef="#ctx0" brushRef="#br0" timeOffset="73495.1177">2747 3663 1,'0'0'34,"0"0"5,0-1-16,0 0-9,0 1-1,1 0-2,0 0-8,0 0 5,2-2 0,3 2 3,2-1 0,3-1-3,3 2-4,4 0-2,3-1 0,3-1-1,2-2-1,4 1 1,0-1-2,3-1 1,-3 1 0,0 1 1,-4 0-1,-5 3 0,-4-1-3,-5 1-7,-6 0-13,-3 1-3,-3 0-2,-4-1-10,-4 0 25,-2 0 9,0-1 6,0-3 2,3 2 22,1-1 6,3 2-3,2-1 0,1 2 0,3 0-20,3 2-4,4 4-2,-1 2 8,1 2 5,-3 1-7,-4-1-5,-3 3-3,-1-1 1,-6 0-1,-2 0-3,-2-3-39,-1 1-39</inkml:trace>
  <inkml:trace contextRef="#ctx0" brushRef="#br0" timeOffset="75136.3097">4059 3553 45,'0'-4'7,"0"1"8,0 0-7,1 1 11,0-1 4,0 3-5,0 0-2,1 0-9,1 1-3,2 7 0,2 2 0,-1 5-2,0 3 1,0 1-3,-2-1 2,0-2-1,-2-4 0,-2-2-1,1-1 0,-1-4 1,0-2-1,1-3 0,-1 0 3,0-2 5,2-5-6,-1-4-4,4-4-5,2-4 2,1-1 0,2 0-3,1 0 0,-1 4 6,0 4 2,-3 5 2,1 4 5,-3 3-2,2 1-1,0 6 1,0 5 1,0 2 2,0 2-3,-3 0 2,0 1-1,-1-2 0,0-3-2,-1-2-4,-1-3 1,1-3 0,-1-2-2,1-2 1,0-3 6,1-4 0,0-4-3,1-3-3,0-2 1,0-3 3,1 2-4,0 0 0,0 1 0,1 4 0,0 2 2,-2 6 10,1 2 3,0 1-7,1 1-5,1 3 2,0 4 8,2 4-3,-1 0-1,-1 4-3,0 0-3,0 0 0,0 1-2,-2-3-1,0-2-1,0 0-5,0-1-14,0-2-16,2-1-6,2-2-15,3-2-32</inkml:trace>
  <inkml:trace contextRef="#ctx0" brushRef="#br0" timeOffset="75545.6307">4654 3556 88,'-4'-8'34,"0"2"-33,1-1 1,0 2 16,0 0 16,0 1-20,1 0 5,-1 1-1,1 1-2,0 1-5,-1 1-1,-2 0-4,-1 3-6,-3 5 2,-2 5 3,-2 3 3,0 3 5,2 1-2,4 0-2,4-3-4,3-3-3,0-5-2,3-4 2,2-1 0,0-3 0,1-1 1,1 0-2,0-1 3,0-4-2,0-2-1,0-2 0,-2 1-2,-1 0-1,0 2-1,-1 2 0,1 4 0,0 0-4,-1 5-3,3 2-2,-1 2-17,1 0-14,2 0-8,1-3-5,2-2-47</inkml:trace>
  <inkml:trace contextRef="#ctx0" brushRef="#br0" timeOffset="75781.0636">4951 3543 80,'8'-5'14,"-4"4"16,-4-1-14,0 2 18,0 0 7,0 0-1,-1 2-10,-5 4-15,-4 6-1,-4 3 0,-4 2-8,-1 1-2,-2-2-2,3-2-2,-2 0-6,3-4-17,4-2-10,3 0-9,4-4-28,0-2-63</inkml:trace>
  <inkml:trace contextRef="#ctx0" brushRef="#br0" timeOffset="76036.0345">4815 3513 255,'0'-3'10,"0"2"-6,1 1-8,0 0 10,1 3 0,1 2 9,2 2 2,2 1-6,0-2-1,2 3-5,1 0-6,0 0 5,3 0-6,2-2 4,1 0-1,2 0-2,-1-2-6,2-1-18,1 0-13,0-2-17,0 0-20,0-2-38</inkml:trace>
  <inkml:trace contextRef="#ctx0" brushRef="#br0" timeOffset="76289.0517">5215 3550 237,'-2'0'7,"0"-1"-5,2 1-3,0 0 6,1-1 26,3-1-1,2-1-20,4 0-7,3 1 1,0 1-4,1-1 0,-1 2-2,0 2-21,0 0-19,-1 1-11,1 1-11,0 0 3</inkml:trace>
  <inkml:trace contextRef="#ctx0" brushRef="#br0" timeOffset="76476.6164">5241 3647 201,'-4'0'19,"3"0"-10,1 1-15,1 0 11,4 0 20,2-1-3,6 0-8,2-3-6,3-2-7,2 0-22,0-2-36,2-3-56</inkml:trace>
  <inkml:trace contextRef="#ctx0" brushRef="#br0" timeOffset="76754.0561">5759 3467 56,'0'-5'202,"0"0"-200,0 3-8,-4 1 6,0 1 17,-3 0-10,0 0 0,-4 8-2,-1 4-2,-2 4 4,-2 3 6,-3 1-6,0 1 1,-2 0-5,2-2-3,4-1 1,2-3-2,5-1-18,1-4-38,3-2-29,1-3-21</inkml:trace>
  <inkml:trace contextRef="#ctx0" brushRef="#br0" timeOffset="77024.6574">5533 3475 264,'1'-2'3,"1"2"-6,2 0-3,1 0 12,3 2 16,2 0-4,0 3-3,3 4-2,0-1 2,2 4-6,1 1-5,0-2-1,1 3-5,0-1 4,-1-1-6,0-2-6,2-2-11,-2 0-7,2-3-8,2-2-6,-3-2-22,4-2-36</inkml:trace>
  <inkml:trace contextRef="#ctx0" brushRef="#br0" timeOffset="77592.2362">6035 3257 123,'0'-6'7,"0"2"14,0 2 4,4-1 0,2 3-18,1-2-2,3 2 0,5 0 1,2 3 5,2 3 3,0 0-9,2 2-1,-5 1-3,-2 1 1,-3 0 1,-1 1-3,-5 2 5,-2 1-2,-3 2-1,-2 1 1,-7 0-2,-5 2 3,-3 0-1,2 3-2,2 2 0,3-2 1,7-2-1,3-2-1,6-4 0,5-1 2,1 1-2,3-2 5,-1 2-2,-1 1-3,-4-3 0,-3 4 3,1-3 8,-3 0-6,0-3-3,-2 2 7,-1-2 1,-1-1 1,0 2 4,-2-3-1,-2-1-2,-1 1 1,-2-1-4,-4 0-2,-4-1-3,-4 1-4,-2 3 0,-5-1-10,-5 2-16,-5 1-43,-2-3-88</inkml:trace>
  <inkml:trace contextRef="#ctx0" brushRef="#br0" timeOffset="94113.5691">15327 1384 60,'1'-3'20,"-1"-2"-4,0-5-13,0 10 20,0 0 6,0-2-15,0 2-8,3-5-3,0 5 4,1 0 6,2 0 1,1 2-5,4 6 0,-1 2 2,1 5-2,-4 8-4,0-1-1,-3 7-3,-3-1 0,-1-8-2,0 2 1,-1-4-2,0-9-3,-1-3-6,2-6 4,0-2 5,0-3 10,0-7-8,0-4 0,2-7 0,1-3 0,4-7 0,2-4-5,0 5 4,1 4-2,1 11 4,-2 5 1,1 4 4,0 4 6,0 4-3,2 4-2,-5 7 0,0-2 0,-1 7-4,-1 3-1,-1 7-1,-1-1 0,-2 0-1,-1-2 0,2-6 0,1-1 0,1-4-1,-2-10-1,-2-2-2,0-1-1,1-4 8,-1 1-2,0-6-1,0-7 1,0-8-2,5-1 2,3 1 1,-1 6-1,2 0 1,-1 4 1,3 2 2,1 5 2,0 8 5,-1 0 5,1 0-4,-3 0-1,2 0 0,0 4-4,-2 3-4,0 3-4,-2-4 1,0 7 0,0 2-1,-2 2 0,-1 7 0,-3-4 1,-1 7 0,0 2-1,3-4 0,-2 0 0,2-7-1,1-6 2,1 1-4,0-3-6,-2 0-14,1-5-17,0-2-2,0 1-5,-1-4-8,2 0-31</inkml:trace>
  <inkml:trace contextRef="#ctx0" brushRef="#br0" timeOffset="94613.7418">16069 1406 99,'5'-17'3,"0"4"-3,-2 1 0,-3 4 17,0-2 1,0-2-6,-3 3-4,-4 2 11,-3 3 6,-4 4-9,-6 0-2,-2 4 2,1 4 2,-1 5 7,0 4-6,5 2 5,3 8-8,4 2-2,2 4-5,5 1-3,3-5 0,3-4-3,5-9 0,1-9 3,4-6-4,2-1 2,4-3-1,0-8-3,1-6 0,-1-2 0,-2-1-4,-4-3 0,-2-1 3,-4 4-1,-4 4 2,1 10-1,-3 7-1,-1 3-5,0 12 7,-1 2 1,-3 3-2,3 4 1,0-6 0,2-1-2,4-1-21,3-5-37,4-4-38,2-4-57</inkml:trace>
  <inkml:trace contextRef="#ctx0" brushRef="#br0" timeOffset="94850.1517">16357 1391 255,'0'-6'3,"-3"2"0,0 3 8,-1 0 21,-2 2-16,-1 7-13,-2 3-3,-3 8 1,-2 8 1,0-1 2,2 1-4,4-4 0,1-6 0,4-4-4,-2-3-20,2-5-19,-1-1-15,-1-1-15,1-3-42</inkml:trace>
  <inkml:trace contextRef="#ctx0" brushRef="#br0" timeOffset="95066.0465">16231 1346 184,'1'-10'12,"1"1"24,3 5-6,0 4 8,2 1-15,3 2-2,2 7 4,2-2-1,0 5-3,0 2-12,-2-4-5,-1 6-2,-1 0-2,-2-1 0,-1 3-4,2 2-11,0-3-17,1-4-11,4-6-36,3-8-28</inkml:trace>
  <inkml:trace contextRef="#ctx0" brushRef="#br0" timeOffset="95267.288">16623 1422 257,'3'1'8,"-2"-2"-9,3 1 9,2-3 41,1 0-15,4 3-19,2-4-10,2 3-3,1 1-1,-2-4 0,3 4-3,-3 1-54,-3-1-58,-7 3-93</inkml:trace>
  <inkml:trace contextRef="#ctx0" brushRef="#br0" timeOffset="95446.0607">16658 1534 306,'-6'2'5,"3"0"-6,3 1-2,0 0 8,2-3 14,2 0-8,6 0-4,0 0-5,4-3 0,1-4-16,3 4-33,1-3-47,0-3-24</inkml:trace>
  <inkml:trace contextRef="#ctx0" brushRef="#br0" timeOffset="95944.2797">17255 1246 63,'6'-4'8,"2"-4"11,-2 3 20,-3 2 11,-1 2-9,0 1-10,-2 0-10,0 3-9,-2 4-3,-4 11 19,-7 5-8,-7 7-12,-3 4-2,-1-4-5,5 5-1,2-8 0,5-4-1,2-2-16,3-8-24,2 2-28,1-9-21</inkml:trace>
  <inkml:trace contextRef="#ctx0" brushRef="#br0" timeOffset="96170.9204">17105 1261 292,'5'1'-7,"-1"5"-4,3-1 8,2 7 14,1-5 14,1 3-12,2 6-10,0-1-2,-1 4-1,2 4-3,0-4-12,-1 2-18,2-1-13,0-7-1,1 3-10,-3-3-5,0-4 1</inkml:trace>
  <inkml:trace contextRef="#ctx0" brushRef="#br0" timeOffset="97123.398">17670 984 100,'4'-5'13,"0"3"-1,-1-2 24,-2-2 3,0 5-3,2 0-8,-3 1-8,0 0-7,0-1-8,2 1-2,1 2 4,0 4 9,0 1-2,-2 0-1,1 3 0,-2 5-4,0 2 3,-1 1-8,-4 1 0,1 0-3,0 1 3,0 1-1,1-3-3,2 2 3,1 3 0,0-3 4,0 2-4,0-1 3,0-2 0,0 4 5,-1-1-3,0-2-1,0 3-2,1-3-3,0 3-1,0-2 0,-1-5 1,-1 3-1,1 5 0,0-2 0,0 0-3,1-1 3,0-3-1,0 4 1,-1-1-1,0-2 4,-1 0-1,0-1 2,-1 1 1,-1-2 2,1-2-4,1 3 2,-1-3-1,0-1-3,1-3 0,0-1 0,2 1-2,0-3 1,0-1 0,1-3 0,1 1 1,-1 0-1,0-2 1,0 2-2,0-2 3,-1-1 0,0 1 1,0-1-1,0 3-1,0-2 1,0 2 0,0 0 1,0-2 0,0 3 0,0-1 0,0-2-1,0-1-3,0-1 3,0 2-1,0-3 0,0 0 2,0 0-3,0 2 4,0 2 4,0-3-6,0 0 1,1 0-1,-1 0 1,0 0-2,0-1 2,0 0 0,0-1-1,0 1 3,0 0-2,-1 0 0,-3-2-3,2-2-1,-2 1-3,1-2-15,-2-3-35,-1-3-46,-1 2-116</inkml:trace>
  <inkml:trace contextRef="#ctx0" brushRef="#br0" timeOffset="99499.2187">17900 799 155,'5'0'3,"2"0"-4,-1-2 2,-2-1 23,-1 2 1,1-2-9,-1 1 3,0 2-4,0 0-8,3 3-7,-1 1-2,2 0 1,0 3 0,-2 0-1,-1 3 2,-1 2 0,-3-1 1,0 1-1,-1-2 0,-4 0-1,1-1-6,-1-4 6,3-2 1,-1-3 6,3 0-4,0-4 0,0-3-3,0-3 0,0-2 0,3-4-5,2 1 4,1 0 0,1-1 2,2 2 1,0 1 1,0 3 7,-1 3-1,1 4-3,-2 3-4,1 3 0,-2 6 4,-2-1-5,-1 2 2,-1 1-2,-1 2 1,-1-1-1,1 0 0,2-2 0,1-3 0,1 0-4,-1-3 0,0 0 0,1-2 1,-3-2 4,1-2 1,1-3 0,-1-2-2,2-2 1,0-2 1,2-2 2,0 1 1,3-1-2,1 3 1,0-2 3,0 6 6,1-3-1,-2 5-3,1-1 0,-2 3-3,-1 2-2,0 5 4,0 3-3,-1 0 2,0 3-5,-1 0-1,0-1 0,-3 0-1,-1 0 0,-1 2-6,-1 0-18,0-1-24,0-1-18,0-3-27</inkml:trace>
  <inkml:trace contextRef="#ctx0" brushRef="#br0" timeOffset="99928.0779">18543 786 100,'3'-9'-20,"-2"2"4,-1 2 57,-3-1-5,-3 2-12,0-1-9,-1 1 9,-2 0 7,-2 0-6,1 3-8,-3 0-6,0 1 4,2 4 1,-1 3-4,1 3 1,3 3 0,1-2 2,4 2 1,2-2-7,1 0-4,0 0-3,6-2 0,0-1 2,3-4-1,1-1-1,1-3-5,1 0-4,0-5 6,-2-1-4,0-3 5,-2 1-1,-2 1 2,-2 0-1,-2 4-2,-1 3-5,1 0 5,0 5 1,0 1 1,0 3 0,2-1 0,0-2-1,1 0-20,2 0-38,0 0-23,3-2-18</inkml:trace>
  <inkml:trace contextRef="#ctx0" brushRef="#br0" timeOffset="100150.8111">18850 767 283,'4'-1'18,"-4"1"-8,0 0 2,-5 1 18,-3 3-9,-3 3-9,-3 3-4,-2 1 2,0 4-4,-1 1-4,2-1-1,3-2-2,-1-3-7,4-1-21,0-3-29,2-2-28,4-1-30</inkml:trace>
  <inkml:trace contextRef="#ctx0" brushRef="#br0" timeOffset="100370.6135">18707 788 288,'0'-5'5,"-2"0"8,0 4 30,2 1-12,-1 0-21,1 0-7,0 2 8,2 2 16,4 3-5,1 2-3,2 4-6,2 0-6,3 2-4,3 0-2,2 0-4,3 2-9,0-2-18,-4-2-31,-4-1-51,-5-4-86</inkml:trace>
  <inkml:trace contextRef="#ctx0" brushRef="#br0" timeOffset="101038.8131">18049 1891 187,'4'-3'-8,"1"0"5,-1 1-1,-1 2 19,-3 0 3,0 0-3,0 3 7,0 3 0,-5 7 13,-2 9-6,-4 2-13,-3 3-5,-3 1-5,1 0-4,0-3-1,0 0-2,3-5-1,0-2-35,0-2-37,2-7-20,2 0-45</inkml:trace>
  <inkml:trace contextRef="#ctx0" brushRef="#br0" timeOffset="101275.2229">17918 1953 307,'6'-2'0,"1"2"-3,0 0 14,-1 1 33,-1 4-16,0 2-17,-1 3-4,0 1-4,1 1 0,2 3 0,2 4-1,1 2 1,3-3-3,1 1-1,7-3-8,0 0-37,4-4-62,1-7-105</inkml:trace>
  <inkml:trace contextRef="#ctx0" brushRef="#br0" timeOffset="105471.0084">15921 2445 39,'1'-3'42,"1"-1"-3,-2 0-7,1 2-4,0 0 2,0 1-2,-1-1-4,0 2-4,0 0-10,0 6-5,0 5-3,-7 5 4,-1 7-4,-5 6 2,-5 1-3,-2-1 0,-3-4 0,-1-2-1,3-4-1,2-3-20,5-4-13,5-4-16,3-4-20,4-4-68</inkml:trace>
  <inkml:trace contextRef="#ctx0" brushRef="#br0" timeOffset="105726.9562">15722 2528 258,'2'-5'19,"3"-2"-18,2 1-7,4 1 11,1 0 29,2 4-3,2 0-10,1 2-9,0 6 2,1 2-6,-3 3-1,-2 2-7,-2 2 2,-2 1-1,-2-1 0,-1-1-1,-1-1 0,1-2-3,3-4-11,2 1-24,5-4-33,0-3-31,2-2-78</inkml:trace>
  <inkml:trace contextRef="#ctx0" brushRef="#br0" timeOffset="105923.3131">16211 2555 327,'0'1'1,"0"-1"-1,0 0-2,1 0 7,2 1-2,2-1-3,2 2 5,5-1-2,2-1-3,0 1-1,1-1-34,-2 4-64,-3-1-91</inkml:trace>
  <inkml:trace contextRef="#ctx0" brushRef="#br0" timeOffset="106090.3631">16245 2663 277,'-4'2'7,"2"0"0,1 0-5,1-1 30,3 0-14,5 1-11,5-2 2,4-1-9,4-3-18,6-3-39,3-1-50</inkml:trace>
  <inkml:trace contextRef="#ctx0" brushRef="#br0" timeOffset="106319.9345">16783 2492 321,'0'-3'9,"-1"3"-5,-4 0 16,-3 5 6,-1 5-14,-6 8-3,-5 5-5,-3 1 0,-2 0 0,0-1-2,4-2-2,3-3-8,5-6-15,2-3-17,4-3-27,2-3-40,-1-2-61</inkml:trace>
  <inkml:trace contextRef="#ctx0" brushRef="#br0" timeOffset="106498.7072">16558 2534 306,'0'-5'9,"0"3"12,1 4-13,5 4 12,1 3 15,2 2-12,2 2-3,0 0-7,-1 1-6,2 0-5,2 1-1,-2-1-4,4 3-28,-3-1-43,-1-1-69</inkml:trace>
  <inkml:trace contextRef="#ctx0" brushRef="#br0" timeOffset="107906.4201">15813 3148 81,'0'-6'7,"0"1"2,0-1 3,0 4 34,2-1-17,0 0-10,-2 2-1,0 0 4,0 1-7,0 3-4,0 3-8,0 6 4,0 8 5,0 5 3,0 8-5,0-1-6,0 2 0,3-3-4,3-2 2,2-5-3,-1-2-9,0-4-21,-1-3-16,-2-2-24,0-5-54</inkml:trace>
  <inkml:trace contextRef="#ctx0" brushRef="#br0" timeOffset="108354.8172">15683 3304 265,'-5'-4'-1,"2"1"1,3 1-21,2-1 28,5-1-1,3-1-6,4-1-2,2 0 1,5 3-1,3 0 1,0-1 2,3 3-1,1 1 0,-1 2 2,-2 2 1,-1 2-2,-6 3-2,0 0 1,-4 3 0,-2 1 1,-5 2 2,-2 1 1,-1 0-3,-1-3 2,-2 0-1,0-6-2,-1-1 0,2-3 0,-2-3 2,1 1 4,-1-1 5,1 0 9,-1 0 5,0-4-3,0-2-17,2-2-3,1-4-2,0 1 0,2-3 0,2-1 0,2-2 0,2-2-16,-1 1-29,0 0-35,0 2-20</inkml:trace>
  <inkml:trace contextRef="#ctx0" brushRef="#br0" timeOffset="108747.5311">16220 3246 99,'0'4'39,"0"0"-40,0 3 4,0-1 35,0 0 3,0 2-20,1-2-14,2 2-4,-2 1 5,4 0 3,-1 1 4,0-2 1,0 0-3,-1-1-6,0-2-1,-2-2-4,-1-1 1,1-2 1,0 0 3,-1 0 6,3-3 4,0-1-5,0-3-9,2-5-2,0-1 1,1-1-2,0-1 3,1 2 0,-4 3-3,-1 1 1,0 5 5,-2 1 2,1 1 3,-1 0-3,-1-1-6,-2 3-1,-1-3-3,2 2-3,-2 0-14,3-2-12,1 2-38,1-1-57</inkml:trace>
  <inkml:trace contextRef="#ctx0" brushRef="#br0" timeOffset="109186.1592">16482 3247 208,'1'1'54,"0"0"-57,1 1 0,0-1 9,-1 0 10,0-1-10,2 1-4,2 1-2,2-2 1,1 0 4,3 0-5,0 0 1,2-1 3,-3-2-3,0-1 1,1 0-1,-4-2 1,-1 2-2,-4-1 0,-1-3-1,-1 2-3,-3-2-4,-4 2 1,-3 0 2,-2 3 4,0-1 3,-2 3 11,2 1 2,0 4 3,0 4 1,3 6-7,-1 0 0,1 4 4,0 3 5,1 0-1,3 1-1,2 0-4,2-3-3,1 0-6,4-5 0,4 0-3,6-7 0,3-1 0,6-3-3,5-3-12,3-6-21,3-3-16,-1-4-101</inkml:trace>
  <inkml:trace contextRef="#ctx0" brushRef="#br0" timeOffset="122968.2644">13379 5827 70,'2'-5'14,"-2"3"20,0 0-8,0 2 23,0 0-2,0 0-11,1 0-11,-1 0-6,0 0-1,0 5-12,1 5-6,3 4 4,-2 8-3,0-1-1,-1-1 0,0-2 2,0-5-2,-1-3 2,0 0-6,0-2-26,-1 1-35,1-2-13,0-3-21</inkml:trace>
  <inkml:trace contextRef="#ctx0" brushRef="#br0" timeOffset="123563.1964">13388 5702 0,'-9'-9'43,"2"1"5,0 1-16,-2 2 10,0 1-17,-2 3-13,1 1-6,-2 0-4,1 1 3,0 4 0,0 0-2,2 5 2,0 1-2,-1 3 0,0 3 0,-1 4 2,2-1 4,0 4 7,2 1 3,0 1 2,2 3 2,0 1-7,0 2 1,3-2-6,0-1-1,2-1-2,2-3-2,6-3-2,2 0-2,3-4-2,2-2 1,2-6-2,2-1 1,2-4 0,2-3-5,2-3 0,1-6 3,0-6 1,-1-5 2,2-5 0,0-5 2,0-3-2,-3-3 1,-6-1 2,-2-2-2,-4-2-3,-5 2 1,-2 2 1,-3 3-1,-2 7 1,-4 3 0,-6 1 0,-7 2-1,-6 1 0,-6 2 0,-1 2-1,-1 4-1,3 5-1,0 5-15,4 5-16,1 7-24,1 5-39,2 0-86</inkml:trace>
  <inkml:trace contextRef="#ctx0" brushRef="#br0" timeOffset="124495.1591">13491 6602 14,'0'0'24,"0"0"4,0 0-13,2 0 14,-1-2 2,1-1-5,0-1 0,1 1 3,-1-1-5,0 1-6,-2 1-11,0 0-2,-5 1-3,-2 1-1,-5 0-8,-3 3 0,-3 5 0,-4 4 3,1 1 3,2 1 1,2 2 0,7-2-2,3-2 4,4-3-2,3-3 0,5 2-2,3-2 2,2-1 0,5 2 0,-1-2 5,-1 2-2,0 1-2,-2 1-1,-4 2 1,-2 1-2,-4 0 2,-1 1 2,-3 1-3,-4 1 1,0 2-1,-4 1 0,-2-2 3,-1 3-2,-1-1 0,2-2 2,3 1 7,3-4-5,4-2-4,3-1-2,4-3 0,5-1 1,2 1 2,7-1 6,-1 3 1,-1 3 0,-1 1-4,-4 2-4,-3 2 6,-3 1 4,-2 2 0,-2-1 2,-1-5-4,0-2 3,0-2-8,3-4-4,4-1-9,2-3-32,1-2-46,-2 0-70</inkml:trace>
  <inkml:trace contextRef="#ctx0" brushRef="#br0" timeOffset="125820.8123">10590 4870 192,'0'-3'0,"0"3"-41,0 0-22</inkml:trace>
  <inkml:trace contextRef="#ctx0" brushRef="#br0" timeOffset="130741.4576">10525 3896 26,'3'-4'7,"-2"1"-7,0-2 0,0 1 37,-1-1-5,0 0-2,0 2-11,0-1 4,0 1-5,0 2-2,0 0-2,0 1-7,0 1-7,0 4-5,3 8 3,0 5 9,1 11 6,-2 7-1,-2 7-2,-1 4 0,-4-3 1,0-3-7,1-4-1,0-5-5,0-5-5,1-3-14,-1-3-9,1-2-14,0-3-14,0 0-50</inkml:trace>
  <inkml:trace contextRef="#ctx0" brushRef="#br0" timeOffset="131081.4189">10430 4271 194,'0'-2'6,"0"0"-5,0 2 9,0 0 16,0 0-13,0 0-8,0 3 0,0 2 10,1 3 2,1 4-9,2 3-4,1 0 5,-1 1-1,3-2-5,2-1 1,1-3-2,0-3-1,-1-4 0,2-1 1,1-4 2,2-5 7,1-4 3,1-3-1,1-3 4,-2-2-2,-2 1-7,-6 0-6,-5 1-4,-3 5-34,-8 3-88</inkml:trace>
  <inkml:trace contextRef="#ctx0" brushRef="#br0" timeOffset="138323.1786">13672 6688 124,'0'-4'4,"0"2"12,0 2 5,0 2-17,0 3-3,0 2-1,0 4-1,2 1 4,1 3-3,1 1 4,0 1-3,1 1 2,-2-1-3,1 1 1,-1-3-1,-2-1 1,1-2-1,-2-5 1,0-3-1,0-3 0,0-1 2,0-3 6,0-4-8,0-4-3,0-5-7,0-3 2,0-1 3,0-2 6,2 0-4,2 1-6,2 1 7,2 5 3,1 4 7,4 5 7,-2 5-6,1 1-2,-1 5-1,-2 1-3,-1 6 0,2-1 1,-2 4 1,-3 3-4,-1-1 0,-2 1 5,-2-3 0,-1 0-1,-2-2-4,0-5 0,1-1-2,0-6-2,1-1-1,0-1 4,1-4 3,0-4-3,0-4 0,2-2 0,1-4-2,1 1 2,2-2 0,1 3 0,4 1 2,1 2 5,2 1 8,0 2 5,1 3-1,-2 3-4,-2 2-7,-2 3-5,-2 6-4,0 3 1,0 5 1,0 4 1,-3 3 3,-2 3-2,-2 1-1,-2-1-1,-3-1 1,1-1-2,0-3 0,0-1-2,1-2-22,2-1-15,1-3-14,2-3-21,4-5-56</inkml:trace>
  <inkml:trace contextRef="#ctx0" brushRef="#br0" timeOffset="138775.4832">14164 6771 105,'2'-12'9,"-1"0"-29,-1 2 7,0 0 17,-2 0 7,-1 0-8,0 3 2,-1 1 10,-1 1 4,-2 2 0,-2 2 2,-3 1 1,-3 5-12,-3 4-2,-2 1-4,3 4 5,3 1 1,3 3 2,4 3 4,2 0 1,3 1-3,2-3-3,4-3-7,1-5 0,4-2-3,0-6 5,3-3 1,3-1-1,3-7-3,0-4 0,2-3-2,-4-3 1,-1 0-1,-4 1-2,-1 2 1,-4 5 1,-2 3-2,-2 4 1,-2 3-2,2 5-4,-1 1 4,1 6 2,-1 0 0,0 2 0,1 0 0,0 1 0,3-1-21,2-2-52,2-2-30</inkml:trace>
  <inkml:trace contextRef="#ctx0" brushRef="#br0" timeOffset="139021.6621">14444 6716 179,'3'-8'58,"-2"3"-42,-1 4 3,0 1 16,0 0-22,-3 8-12,-1 4 6,-5 5 0,-1 4 2,-3 1-4,0 1 2,0-2-5,0-3-2,1-4-5,1-3-14,1-1-14,0-2-25,0-1-5,2-2-7,-1-2-40</inkml:trace>
  <inkml:trace contextRef="#ctx0" brushRef="#br0" timeOffset="139248.3029">14300 6722 172,'3'-7'26,"1"5"-3,1 2 7,0 2-3,1 3 2,0 1-5,1 0-6,2 1-3,2 1-3,2 4-8,1-2 0,0 3-4,0 1 0,-1 1 0,1-1-7,-4-2-12,-2-2-5,1-1-11,-1-2-23,-2-2-8,1-4-19</inkml:trace>
  <inkml:trace contextRef="#ctx0" brushRef="#br0" timeOffset="139469.0823">14681 6737 297,'1'-5'10,"3"0"3,-1 2 2,1 1 10,3 1-17,0-1-4,3 2-2,3 0-3,2 0 2,0 1-2,1 0-7,1 2-14,2-1 0,-3 2-43,-1-1-47</inkml:trace>
  <inkml:trace contextRef="#ctx0" brushRef="#br0" timeOffset="139691.8154">14693 6846 228,'-4'2'8,"3"0"-13,1 1 10,0-3 36,7 2-13,4-2 1,3-2-6,7-2-12,-1-1-7,2-1-3,-1 0-2,-2 2-23,0 1-38,-3 0-39,-2 3-4</inkml:trace>
  <inkml:trace contextRef="#ctx0" brushRef="#br0" timeOffset="140204.6879">15221 6626 106,'0'0'42,"-1"2"-20,-1 4 2,-3 5 13,-5 7 3,-4 6 3,-2 5-9,-3 1-10,1-1-7,0-1-10,2-4-4,0-4-1,4-3-2,2-2-10,2-4-9,0-4-14,2-1-18,2-5-18,-1-1-32</inkml:trace>
  <inkml:trace contextRef="#ctx0" brushRef="#br0" timeOffset="140456.7282">14995 6719 286,'1'-4'7,"0"3"-5,3 0 3,1 1 31,4 0-1,4 0-7,3 4-5,2 2-6,-3 4-4,1 3-5,-3 2-6,0 3-1,-1 0 0,-5 0-2,2-1-7,-1-3-10,2-2-6,2-3-12,0-1-13,-2-3-35,2-1-54</inkml:trace>
  <inkml:trace contextRef="#ctx0" brushRef="#br0" timeOffset="141024.3071">15811 6643 222,'0'2'9,"0"4"-6,0 6-8,-2 9 35,-2 3 6,-1 5-16,-2-2-11,-1-1-5,-1-4-2,2-5-1,2-2 0,1-5 1,1-4-2,3-4 0,0-2 2,2-7 9,3-4-9,0-5-2,1-4 1,2-3-1,0-2 0,-1-1 1,0-3-1,-1 0 2,2 3-1,2 8 4,-3 5 10,-2 7 5,-1 4-3,0 2-12,2 8-2,3 2 0,-2 7 7,0 2 4,1 5 0,1 1-6,-1-2-3,2 0 1,-3-1-5,3-5 0,-1 0-2,0-3-7,-1 0-12,-3-3-24,-4-2-76</inkml:trace>
  <inkml:trace contextRef="#ctx0" brushRef="#br0" timeOffset="142589.3009">16358 6642 49,'3'-3'4,"-2"1"-1,0 0 1,2 1 30,1 1-5,2 1-15,1 4-5,-1 5 7,2 5-1,-1 2-5,0 4-4,-1-2-3,-3-2-3,1-2 2,-3-4 1,-1-4-3,0-2 4,0-4-4,0-1 2,1 0 7,-1-4 1,-1-6-8,-1-3-4,0-3-7,2-1-4,3-1 2,3-3-4,1 2 3,0-2 0,3 4 10,2 4 3,1 5 7,-1 3 5,0 5 2,-2 1-6,-3 6-6,0 4 5,0 6 4,-3 2-1,-1 1-6,-2-1-1,0-3-1,0-3-2,0-4-1,0-4 2,-1-3-1,0-2 0,0-1 10,0-6 1,0-3-7,1-2-3,3-3-3,2-3 1,2 1-3,3-1-1,1-2-2,1 0 6,3 5-1,1 4 2,-2 5-1,-4 6 10,-2 2-6,-3 6-1,-1 4 7,0 3 5,-4 2-6,1 2-5,-1 2-4,3-2 3,-1 0-1,1-2-3,-1-4-3,0-2-7,4-2-10,0-2-18,1-1-18,-1-1-38</inkml:trace>
  <inkml:trace contextRef="#ctx0" brushRef="#br0" timeOffset="142984.9453">16944 6614 215,'-6'-9'-15,"0"1"-14,-1 3 30,-3-1 27,-1 1-18,0 2 4,0 2 7,1 3-6,0 6-3,-1 4 0,1 3 1,0 3-3,5 3 4,0-2-4,4-1-5,1-2 3,4-4-1,1-2 5,2-3-9,0-4 2,1-3 1,1 0 1,2-2-6,0-3-1,-1-2-8,-1-2-4,-2 0 4,-1 0 6,-1 2 3,-4 4-1,2 3 0,0 3-8,1 7 5,-1 3 1,0 0 2,-1 0 0,1-1-2,0-3-47,3-4-32,2-1-28</inkml:trace>
  <inkml:trace contextRef="#ctx0" brushRef="#br0" timeOffset="143210.6093">17299 6584 229,'1'-3'17,"-1"2"10,-1 2 2,-6 7 0,-6 3-11,-4 6-4,-5 3-8,-1 3 2,1 2 0,2-1-2,5-5-6,2-2 0,2-7-6,4-1-31,2-4-37,4-5-21,1-4-46</inkml:trace>
  <inkml:trace contextRef="#ctx0" brushRef="#br0" timeOffset="143397.1972">17152 6546 250,'1'0'0,"1"1"-4,1 4 2,0 3 23,0 1 11,0 4-8,2 1-7,1 0-7,0 4-4,2 0-4,0 1-2,2 0-10,3-4-43,1-2-39,4-6-16</inkml:trace>
  <inkml:trace contextRef="#ctx0" brushRef="#br0" timeOffset="143806.5183">17790 6509 114,'5'-5'27,"-3"3"-7,-2 2-1,-2 3-1,-4 2-2,-4 2-10,-2 2-4,-1 0 8,-3 2-4,-2 1 4,-3 1-2,-2 0-4,-2 0 0,4-1-3,1-2 3,7-2 6,5-1 1,3-2-9,3 0-2,2 0 0,2 1 0,4 0 1,2-1 3,1 0-2,3 1-1,-1-1-1,0 0 1,1-2-1,-1 1 1,0-2 0,0-1 0,0-1 1,-1 0 6,1 1-7,-2 0-1,-2 0-9,1-1-29,-1 0-15,-1 0-34</inkml:trace>
  <inkml:trace contextRef="#ctx0" brushRef="#br0" timeOffset="144401.4503">18030 6512 185,'-3'-4'9,"3"1"5,0 1-6,0 2 13,0-1-7,0 1 3,3 0-1,3 3-8,0 4 6,2 2-1,-2 2-4,0 2-5,0 1-1,-2-2-4,3-1 2,-1-3-1,3-2-1,0-2 1,-2-3 1,3-1-6,0-2-4,0-4-5,-1-1-5,0-2-15,-2-3 1,0 0 18,-1-2 7,-1-1 8,1-1 0,0 1 2,-1 3 1,-2 2 11,1 4 5,-1 2 4,-1 3 4,-1 1-9,-1 0-15,0 8 0,-1 5 7,-1 4 5,-2 3 3,-1 2-5,0 3-7,2 0-4,-2 3 0,-1 0-2,1-2 1,-1 2 1,1-3 0,2-3-2,-1-1 1,2-6 1,1-2-1,1-4 0,0-4-1,-1-2-1,0-3-7,1 0-16,-1-4-8,-2-5-40,0-4-60</inkml:trace>
  <inkml:trace contextRef="#ctx0" brushRef="#br0" timeOffset="144972.9369">18425 6274 180,'1'-5'-3,"1"3"0,1 0 8,2 0 20,2 1-8,1-1-1,4 2-3,2 0 4,1 3 3,3 2-5,-1 2-6,1 2-4,-2 3-3,-1-1 0,-2 3 2,-3 0 0,-3 0 1,-5 4-3,-2 2 3,-8 3-3,-3 2 1,-6 2-1,-2-1-1,0-3-2,5-4-3,6-4 3,5-1 0,1-1-5,2 1-5,0-3 1,4 1 6,1-1 0,2 0-1,1-1 1,-1 1 4,3 2 0,0-1 0,-1 0 0,-1 2 6,-2-2 3,-1 2 2,-2-1 5,-3 1-1,0 0-6,-4 0-2,-2 0-3,0 0-1,0 1 2,-3-2 3,-2 0 9,-3-1-11,-3 0-3,-6-2-1,-1 0-12,-2-2-28,-1-1-58,-2-5-122</inkml:trace>
  <inkml:trace contextRef="#ctx0" brushRef="#br0" timeOffset="146437.3099">18985 6560 52,'0'-1'21,"1"-1"-20,-1 2-1,0 1 14,2 3 15,-1 1-9,2 4 2,-1 3 2,0 3 1,-2 4-11,0 0-5,0 0-3,0-2-3,0-5-3,0-2 2,1-3-3,-1-4 2,0-2-1,1-1 2,-1-2 2,1-4-4,-1-2-7,0-2-7,0-4 1,1-1 3,0-1 0,3-1-2,-1 0 1,3 0-2,2 3 8,2 1 7,0 2 0,1 4 12,3 1 7,-3 3-3,1 3-4,-3 0-3,-3 3-4,0 5-4,-1 1-2,-1 4-3,1 1 5,-2 2-3,-1 2 1,-1 0-1,1-1 2,-1-2-1,-1-4-2,1-2 1,0-4 1,-1-3-1,0-2 3,0-2 7,-1-3-4,0-1-4,1-2-1,0-3-1,2-2 0,3-2 0,2-2-1,1-1 0,1 1-3,1 1 1,1 2 3,-1 3 0,0 2 0,-3 6 6,0 2 2,-2 1 1,-3 2-3,2 4 0,0 2-3,-2 0 0,3 3-2,-1 0 0,0 1 1,1 1 2,1 1-1,-2 1 1,0-1 4,-1 1-2,1-3-1,-4-1-2,0-2-2,0-1 1,-1-1-1,-1-2-2,1-2-2,1-1-9,-1 0-6,0-2-13,1 1-6,0-1-7,0 0 2,0 0 0,0 1-21,2 0 10</inkml:trace>
  <inkml:trace contextRef="#ctx0" brushRef="#br0" timeOffset="146993.1661">19524 6550 130,'-3'-6'-3,"0"1"0,0 0 9,-1-1 27,0 0-7,-3 2-11,0 3 7,-2 1-3,-5 5-6,-2 5-7,-3 4 5,0 2 4,3 2 0,4 2 1,3-1-1,4-2-1,5-4 6,3 0-5,4-5-7,1-4 0,2-2-5,2-2 1,-1-2-1,1-4-3,-1-2-7,1-1-3,-1-2 2,-1 0-3,-1 3-1,-3 2 9,0 3 2,-4 3-2,1 6-2,-1 4 2,-2 4 4,0 2-2,0 0 1,0-1 0,1-2-20,2-2-54,3-5-28</inkml:trace>
  <inkml:trace contextRef="#ctx0" brushRef="#br0" timeOffset="147213.9455">19754 6522 245,'-3'2'11,"-3"2"-9,-1 5 4,-3 3 37,-2 4-20,-3 4-19,-3 1 0,1 3-1,-1-2 1,4-2-2,2-3-1,3-3-4,3-5-16,1-3-15,0-3-32,2-3-36</inkml:trace>
  <inkml:trace contextRef="#ctx0" brushRef="#br0" timeOffset="147459.1474">19582 6545 201,'0'-3'7,"0"0"-8,1 2 30,-1 1-3,2 0-9,1 2-7,1 6 8,3 3 7,2 2-1,-1 3-9,-1 0-8,3 0-3,-3-1-1,2-1-3,-2-2-7,2-2-8,-2-2-15,1-2-17,2-1-11,-1-1 10,1-3-35</inkml:trace>
  <inkml:trace contextRef="#ctx0" brushRef="#br0" timeOffset="147994.4885">19976 6581 83,'-1'0'97,"1"0"-66,-1 0 5,1 0 21,0 0-18,3-1-12,5-1-7,6-2-12,3 1 1,3-1-5,-1 1-2,-1 0-2,-5 2-1,-2 1-12,-6 0-20,-3 0-13,-2 1-16,0 1-20,-4 0-66</inkml:trace>
  <inkml:trace contextRef="#ctx0" brushRef="#br0" timeOffset="148173.2613">19976 6694 207,'-5'5'14,"1"-2"1,2-1 8,2 0 20,2-1-22,6-1-10,2-4-4,6 0-7,2-2-13,0-2-12,-1 1-35,0-2-35</inkml:trace>
  <inkml:trace contextRef="#ctx0" brushRef="#br0" timeOffset="148466.3312">20245 6477 223,'0'-4'1,"1"2"3,-1 1 19,1 1 12,2 2-24,0 5-2,2 4 12,1 2-7,1 2-8,3-2-4,-1-1-2,0-2-3,1-1-8,1-3 1,0-2-5,0-2 0,1-2-4,1-1-21,-2-4-28,0-3-54</inkml:trace>
  <inkml:trace contextRef="#ctx0" brushRef="#br0" timeOffset="148681.2493">20442 6418 170,'0'-2'31,"0"2"-14,0 2-4,0 4 6,-1 3 4,-2 5 9,0 5 4,-2 4-6,-2 3-3,0 1-5,-2 0-4,1 0-11,1-1-4,0-3-4,2-3-9,0-1-22,1-4-22,1-4-57,2-3-84</inkml:trace>
  <inkml:trace contextRef="#ctx0" brushRef="#br0" timeOffset="149314.2804">20983 6122 261,'-1'-9'-6,"1"-1"-13,0 4 12,0 1 10,-1 1-1,-2 0-4,-1 2 4,-2 1-2,-3 1-2,-2 3 2,-2 5 0,0 3 2,0 4 1,4 3 4,3 2-2,6 3-3,1 1-2,4 0 3,3 2-2,0 0 0,3 0 1,2 0 4,1 0-1,0 1-2,-2 1-3,-5 1 0,-5 1 0,-3 0-2,-9-3-12,-3-2-4,-4-1 7,-2-4 5,-3 0 7,0-2 1,2-1 14,4 0-2,3-1-3,5 2-6,4-2-4,4 0-2,1-2-1,3 0-2,2-2 1,3 1 3,1-2 0,1 2 3,2-1 1,0-1 1,-2-1 10,0-2 1,-4-1 6,-3 0-4,0-3-27,0 1-40,-2-2 0,1-2-46</inkml:trace>
  <inkml:trace contextRef="#ctx0" brushRef="#br0" timeOffset="150206.1902">21193 6459 119,'9'-8'5,"-4"3"-2,1 5-2,-5 0 21,-1 1-14,0 7-5,0 5 4,0 4 8,-1 4-4,-1 1-4,0-1-3,-1-3-3,2-4 1,1-3-2,0-4 5,0-2 2,0-2-3,0-1-2,-2-2-2,1 0 0,-1-5-11,-2 0-13,1-4-2,-1-3 7,3-2 8,1-3 12,1-3 0,5-4 1,4-1 2,1 4-2,4 5 7,0 4 3,-1 5 6,1 4-6,-3 3-7,-2 2-5,-1 6-1,-2 2 1,-3 5 0,0 1 1,-4 4-1,1 1 3,0-3-1,-1-2 7,0-4-4,1-2 2,0-2-5,0-1 0,-1-3 2,0-1-4,2-3 1,-1-2 4,0-4-3,2-4-3,1-1 1,3-3-1,3-3-3,0-4-2,3-3 3,-1-1-2,3 2 3,0 6 4,-2 8 9,-3 4 8,-4 5 0,0 2-13,-4 5 2,-1 3 6,0 3 5,-1 4-4,-1 3-1,-5-1-4,0 0-5,1-2-5,0-1 0,3-3-20,2-1-22,1 0 2,5-2-28,1-3-16</inkml:trace>
  <inkml:trace contextRef="#ctx0" brushRef="#br0" timeOffset="150627.2341">21740 6476 207,'0'-17'-18,"0"2"-19,-7 3 20,-2 2 31,0 4-8,-3 3 5,0 3 10,-1 4 10,-1 5 6,2 6-6,-1 4-14,3 3 0,-1 0-3,2-2-5,5-2 3,3-5 3,1-1 1,1-2-6,4-3-4,-2-1-3,3-3 0,2 0 0,2-3-2,-1 0-2,1-5-8,1-3-9,0-2-2,-2-1 9,-1 2-3,-2 1 7,-3 3 7,-1 4-1,1 1 2,-2 0-2,2 5 0,0 2-1,-2 1 2,-1 1 0,0 1 0,-1 0-1,0 1-16,1 0-24,0-1-14,0-2 0,3-4-26</inkml:trace>
  <inkml:trace contextRef="#ctx0" brushRef="#br0" timeOffset="151147.9217">21996 6424 70,'10'-4'40,"-3"1"3,-4 2 2,-1 1-19,-3 3-10,-4 6 2,-7 5 7,-3 7 3,-6 3 2,-4 0-8,2 0-4,-1-2-5,2-6-9,4-1-1,6-1-5,4-6-7,2 1-33,3-4-50,3-4-32</inkml:trace>
  <inkml:trace contextRef="#ctx0" brushRef="#br0" timeOffset="151374.5626">21854 6421 229,'2'-3'5,"3"3"-4,-1 1 4,2 6 33,-1 0-11,-1 2-6,1 1 0,0 3-5,0 4-10,0 2-3,1 1-1,0 1-1,-1-4 0,1-1-4,-1-2-23,1-6-26,0-1-21,6-4-26</inkml:trace>
  <inkml:trace contextRef="#ctx0" brushRef="#br0" timeOffset="151855.1974">22233 6384 154,'3'-4'0,"-1"2"-3,-1 2 3,0-1 6,-1 1-2,0 0 0,0 1 0,0 5 17,0-1 6,0 1-6,4 2-4,2-2-3,1 1-1,3 0-5,2 1-5,-1 0-3,1-1-1,0 1-1,0-2-2,-1 0 0,-1 0 1,-1-2 1,-1-2 0,-4 1 1,-2-2 2,-1-1 0,-1 0 2,0 1-4,-1 0 2,-2 0 1,-4 4 2,0 0 0,-2 3 5,-3 1 7,-3 1 3,-2 0-3,2 1-8,-2 0-4,-1 2-2,1-2-2,2 1-3,2-1-11,3-2-25,2 0-42,4-3-43</inkml:trace>
  <inkml:trace contextRef="#ctx0" brushRef="#br0" timeOffset="152084.7689">22357 6646 179,'3'-3'16,"0"1"6,-2 1 26,0 1-7,-1 0-27,-2 0-13,-1 5-2,-4 2 2,0 4 4,-7 3 2,-1 1-1,1 1-5,-2-2-1,2-1-7,-1-5-47,4-2-55</inkml:trace>
  <inkml:trace contextRef="#ctx0" brushRef="#br0" timeOffset="152488.2286">22726 6400 149,'-4'-1'-4,"1"1"8,0 2 4,-2 4 20,0 4-3,-2 4-3,0 5 6,-1 5 1,-5 1-11,-3 0-11,-1-2-3,-1-3-3,5-3 0,0-4 0,2-1-2,3-6-5,4 0-16,1-4-21,3-2-32,0-4-77</inkml:trace>
  <inkml:trace contextRef="#ctx0" brushRef="#br0" timeOffset="152731.4766">22594 6419 300,'1'-4'-1,"0"2"4,2 2-1,-2 1 18,1 4 0,2 4-5,2 4 5,4 1 3,1 6-9,3-1-6,5 1-3,0 0-2,0-3-3,3 0 2,-4 0 0,0-2-2,-1-1-9,-3-3-21,-5-1-31,0-2-44,-4-4-40</inkml:trace>
  <inkml:trace contextRef="#ctx0" brushRef="#br0" timeOffset="153339.1085">23161 6377 172,'5'-2'-70,"-2"1"16,-1 1 60,-2 0 36,0 0-9,0 0 4,0 2-8,-3 3-3,-3 5-6,1 7-5,-3 4-3,-1 2-6,-3 3-3,1-1-1,3-4-2,1-3 8,0-7 2,3-2-2,2-4-6,2-3-2,2-2-4,2-2-11,-1-6-9,3-4 3,0-1 9,0-7 9,-1-4 2,-1-3 1,4-4 2,1 0 0,1 2-2,-1 6 5,-2 7 0,-1 7 12,4 6 3,-3 3 0,0 5-5,0 4 0,0 4-1,1 2 5,2 2-5,-1 3-2,-1 2-7,2 2-1,2 1-2,-2-1-1,-3-2-1,0-4-8,-2-2-13,-2-1-22,1-3-16,-3-2-32,0-4-83</inkml:trace>
  <inkml:trace contextRef="#ctx0" brushRef="#br0" timeOffset="154395.1374">21944 7062 171,'9'-8'8,"-2"5"-7,-3 3 1,-3 6 3,-1 6-2,-1 6 8,-3 3 11,-2 3 1,2-2-4,0-1-5,2-2-6,-1-4-2,3-4-2,0-4-1,0-2 10,1-3-6,1-2-2,1-2-2,1-5-3,2-3 0,1-3-3,-1-5-1,2-2 3,2-4 2,1-2-2,2-1-2,-2 0-3,1 7-2,1 7 6,-3 7 1,0 6 0,-1 6 0,-2 5 0,-3 5 1,2 7 0,-4 0 1,-2-2 1,1 0 4,-1-6-1,0-2 1,0-3 0,-2-4-1,0-1-3,1-3 0,1-2-1,0 0 2,2-5 5,1-5-6,2-2-1,2-4-1,0 0 0,2-6 0,1-2 0,1 0-2,0 3 3,0 6-1,-1 8 1,0 3 5,-3 4 2,1 1-6,-1 6 1,-1 2 1,1 3 3,-2 2 3,-1 4-4,-3 0-2,0 0 2,-1-3-2,0 0-1,-1-2-2,-1 1 0,1-2 1,-1-1-2,2-1-1,1-3-8,3-3-17,4 1-8,5-4-17,1-1-31,3-1-11</inkml:trace>
  <inkml:trace contextRef="#ctx0" brushRef="#br0" timeOffset="154783.9435">22456 7093 169,'-2'-15'2,"-2"0"8,0 2 7,-2 4 6,-1 4-9,-1 4-6,-1 2 9,-3 8 14,-2 5-5,0 5-9,-2 0-1,4 1-3,1-2-6,4-3 0,3-1-3,4-3 4,6-1-1,0-3-1,2-2-2,3-2 1,3-3-1,0 0-1,0-3-2,1-4-5,-2 1-2,2-3 2,-3-1 0,0 0-4,0 0-1,-5 0-1,1 4 0,-2 1 0,-1 2-2,-3 3-2,0 4 3,-2 3 6,0 1-1,0 4-1,0-4-25,2 0-19,2-3-15,4-2-55</inkml:trace>
  <inkml:trace contextRef="#ctx0" brushRef="#br0" timeOffset="155008.6306">22826 7049 232,'0'-5'2,"-4"5"0,-7 2 34,0 5 8,-4 5-27,-3 5-2,-4 1 0,-2 3-1,2-3-11,2 0-1,2-4-3,3-1-9,6-3-19,2-3-22,6-4-27,1-3-18</inkml:trace>
  <inkml:trace contextRef="#ctx0" brushRef="#br0" timeOffset="155223.5486">22633 7040 153,'0'-8'19,"1"6"15,0 2 5,0 2-26,2 5-9,1 3 5,3 2 11,5 2-2,1 2-7,4 0-7,0-3-3,0-3 0,2-1-6,0 0-12,2-1-22,-3-2 14,1-2-48,-2-2-71</inkml:trace>
  <inkml:trace contextRef="#ctx0" brushRef="#br0" timeOffset="155631.8928">23088 7015 144,'1'-7'39,"0"1"-38,3 2-2,-1 3 27,0 0-4,2 1-17,2 0 4,0 0 4,0 4-2,0 3-1,4-1-3,2 0-3,-4 2-1,2-2-3,-2-1 4,-2-1-2,-1-2-1,-3 0-1,-2-1 0,-1 4 0,0-2 4,-4 6 6,-4-2 2,0 2-3,-4 1 2,2 0 1,-6 0 2,0 1-4,-2 0-5,-3 1-4,1 0-1,5-1-4,3 0-8,-1-1-12,6 0-27,0-2-39,7-3-15</inkml:trace>
  <inkml:trace contextRef="#ctx0" brushRef="#br0" timeOffset="155840.9493">23216 7171 60,'1'-3'186,"-1"1"-181,-5 1 2,1 1 28,-3 4-19,-3 2-11,-3 2 1,1 1 2,0 3-4,1 1-4,2 2-1,4-4-23,3 1-46,2-4-21,5-4-55</inkml:trace>
  <inkml:trace contextRef="#ctx0" brushRef="#br0" timeOffset="156460.3039">23479 6956 264,'-5'-4'-10,"3"2"-1,-1 0 15,3 2 10,0 2-11,2 2 0,1 3 9,0 3 4,1 3-4,2 3-3,0 2-5,-4 3 1,-1 3-2,2-2 2,2-3-4,3-4-1,-1-7 2,2-3 1,1-3-1,2-2-1,3-5 1,-2-3 1,0-2-2,-1-1-1,1-1 1,-4-1-3,-6-2 1,1 2-1,0 2 0,-1 5-1,1 4-1,-5 2 3,-1 4-7,0 5 7,0 5 4,1 6 5,-7 3 5,-1 3 7,2 2 5,1-1-8,1 1-1,-3 0-3,1-1-3,-3 0-3,5-6-5,0-3 1,-4-4-2,2-4 0,-1-4-1,2-4 0,1-2-2,-2-3-1,-1-5-10,2-3-1,-1-4 4,2-3 0,5-2 2,0-2-9,0-1-7,4 2 8,1 1 0,6 2-9,2 3 7,0 3 4,5 4-12,1 2-15,2 1-20,1-2-30</inkml:trace>
  <inkml:trace contextRef="#ctx0" brushRef="#br0" timeOffset="156980.0148">23914 6740 243,'-6'-5'-7,"6"1"-2,-2 3 11,1 1 20,0-1 4,1 1-2,3 1-4,5 3-9,1 2 6,9 4 4,1 4-7,4 2-10,-4 4-2,-8 5-1,-3 0-1,-5 2-1,-2 0 1,-4 1 1,-8-3 0,3 0-1,-7-3 2,-4 0-2,-1 1-3,-1-1 1,3-1 1,3-1-1,4-3 0,4-1 0,3-2 1,4 2-3,0-1 0,4 0 3,0 0 2,2 0-1,-2-2 2,-1 0-1,1-1-1,-1 0 5,4-3-5,-4-1 1,-3 0 7,0 0-6,-2 1 0,-2-2 1,-7 1-1,-9 1 1,2-1-7,-10 2-26,-3-2-46,-8-3-45</inkml:trace>
  <inkml:trace contextRef="#ctx0" brushRef="#br0" timeOffset="164562.7126">14772 8265 34,'2'0'40,"1"0"-15,1 4-15,-1 4 4,1 6 7,-1 2-10,-1 3 2,1 1-4,0-2-8,1-3 0,-2-1-1,0-2 1,1-3-2,0-3 2,-2-5-2,1-1 1,0-1 4,-1-6 0,0-5-2,1-1-1,1-2 1,1-1 0,2-3 2,1-1-2,1-2 0,2 1 1,-1 4 2,0 5 8,-1 7-1,1 4-11,-1 4 0,1 5 3,-1 1 0,2 7 2,0 3-4,0-1-2,-2 2 1,-1-2 0,-3 1 1,-1-4-3,-2-1 2,-1-2 0,0-3-2,-1-4-3,0-2 2,0-3 1,1-3 5,0-4-1,2-4-1,3-4 1,1-3-1,3 0 3,0-3-2,1 3-2,0 0 3,0 1 4,0 5 0,0 4-3,1 4 0,-3 2 1,0 1-1,0 1-4,2 3 0,1 3 0,-2 4-1,-1 4 0,0 1 2,-2 3-1,-3-1 0,-3-2 1,0 2-2,-1-2 2,-3 1-1,-1-1-1,1-4-15,2 0-14,2-3-16,4-3 3,5-1-5,4-4-5,4-1-33</inkml:trace>
  <inkml:trace contextRef="#ctx0" brushRef="#br0" timeOffset="164939.796">15396 8271 84,'4'-13'25,"-4"3"18,0 2-13,-1 3 28,-5 0-19,-1 1-21,-3 3-8,-3 1 1,-2 0 3,0 8-3,-2 4-6,0 3-3,-3 7 1,2 0-1,0 0 2,5-3 5,3-4 0,7-4-4,2-3-3,2-2-1,6-2 1,3-3-1,3-1 2,2-4-3,1-4-1,0 0-1,-3-2-2,-2 1 0,-3 3 4,-2 1 0,-3 3 0,0 2-1,0 2-2,1 5-1,1 3 4,-1 3-1,-1-2-5,-1 1-18,3-2-20,0-1-18,2-3-6,3-3-19</inkml:trace>
  <inkml:trace contextRef="#ctx0" brushRef="#br0" timeOffset="165180.1134">15676 8253 165,'9'-7'20,"-4"2"-10,-3 3 27,-2 2 12,0 0-18,-6 5-13,-1 3-5,-7 4-2,-3 7 1,-4 4-2,-1-1-5,-1 1-2,1-4-3,2-3-8,4-3-13,3-1-20,4-3-24,0-4-30,3-2-59</inkml:trace>
  <inkml:trace contextRef="#ctx0" brushRef="#br0" timeOffset="165432.1535">15492 8253 36,'-4'-7'160,"1"4"-138,1 1-5,1 1 19,1 1-14,0 0-10,3 3-8,4 2 8,3 3 11,2 2-3,5 3-3,-3 4-8,0 1-6,-2 1 0,-3-1-3,-2-1 1,-1-2-1,1-1-1,0-2-10,1-3-10,2-2-10,3-4 3,1 0-26,5-3-54</inkml:trace>
  <inkml:trace contextRef="#ctx0" brushRef="#br0" timeOffset="165866.874">15994 8220 136,'0'-5'142,"1"0"-137,0 2-10,0 3 4,2-1 2,0 1 0,3 0-1,-1 1 0,2 0 0,0 4 3,2 0 0,-1 1-2,2 0 2,-2-1-1,-1-1-2,2 1 1,1-1 0,-2-1-1,1 1-1,-2-2 1,-3 1 1,0-2-2,-2 1 1,-1-1 1,-1-1-2,0 1 2,0 1 1,-2 2 3,-3 0 1,-2 3 4,-3 1 1,-1 2 3,-3-2 1,-3 2-8,-1 1-6,-1-1 0,0 0-2,2-1 0,4-1-9,2 0-8,5-1-20,1 0-45,2-2-50</inkml:trace>
  <inkml:trace contextRef="#ctx0" brushRef="#br0" timeOffset="166095.4686">16193 8383 210,'3'-3'1,"-3"3"-12,0 0 5,0 0 38,0 4 1,-3 1-14,-1 2-6,-4 4 2,-4 2 4,-4 0-1,-2 1-7,-1 0-8,-1-2-2,4-1-4,4-2-22,6-3-33,2-2-34</inkml:trace>
  <inkml:trace contextRef="#ctx0" brushRef="#br0" timeOffset="166359.2317">16531 8201 221,'0'-3'8,"0"3"-9,-3 0 17,-1 2 18,-4 5-13,-5 6-7,-1 3 5,-4 6 6,-1 5-3,2-1-8,0-2-10,3-2 1,3-8-5,1 0-10,5-4-12,1-4-17,2-3-32,0-3-24,0-4-59</inkml:trace>
  <inkml:trace contextRef="#ctx0" brushRef="#br0" timeOffset="166574.1497">16374 8251 93,'0'-23'47,"1"7"3,-1 4 13,1 7 8,-1 3-25,0 2-25,2 0-16,1 2-4,2 6 6,5 2 8,3 3 4,-1 4-1,1 0-4,-3 0-2,3 2-5,-2-1-1,-4 0-4,3-2 0,-3-1-6,-1-3-23,0-1-30,0-2-34,-1-4-72</inkml:trace>
  <inkml:trace contextRef="#ctx0" brushRef="#br0" timeOffset="167130.0058">17441 8176 221,'0'0'70,"0"0"-41,0 0-24,-1 3-6,-5 5 5,-3 5 2,-3 5 7,-4 6 3,-1 2-5,1 2-4,0-1 0,5-5-5,1-6 1,4-6-3,5-3 1,0-2-1,1-2 0,0-3-1,0-3-1,2-7-4,3-3-10,2-7-2,4-6 5,1-5 6,0-3 1,1 0 1,0 1 5,-1 4 0,2 6 1,-4 7 3,-3 9 6,-1 5 0,-1 4-6,-2 6-3,3 4 10,-1 4 2,1 2 0,1 4-1,1 2 0,1 3-2,2 0-6,-2 2 0,0-3-4,-1-3-11,-2-4-25,0-4-37,-2-4-69</inkml:trace>
  <inkml:trace contextRef="#ctx0" brushRef="#br0" timeOffset="167986.7471">18100 8086 305,'5'-1'5,"0"1"-3,4 8-7,-1 2 11,-1 6 2,1 3-2,-2 1-1,-3 2 2,1-2-2,-1-2-2,-2-3-1,2-3-2,-2-6 0,1-3 0,0-3 0,-2 0 2,0-6-2,0-4-15,0-5-15,0-1 1,0-6 16,1 1 13,3-2 0,3 0 0,3 4-3,0 5 1,1 5 1,0 7 2,-1 3 7,0 6 3,-1 4 8,-1 4-5,-4 4-1,-1 2-3,-1 1-8,-2-1 1,0-2-1,0-5-3,0-5 2,1-3 0,3-2-1,-1-4 0,4 0-1,0-7-1,0-3-3,3-1 6,0-3-2,1-1 0,0-1 1,1-3 0,1 0 0,1-2 0,1 4 1,-1 5-1,-2 5 13,-4 3-5,-4 4-4,0 0-2,-2 4 1,0 3 5,0 2 0,0 3 2,-1 2 2,0-2-1,-1 2 1,3-2-4,-1 1-1,2-2-2,1-2-5,0-1 2,-1-3-1,0 1 0,0-3 0,-1 0 0,0 0-1,-1-2 1,0 0-1,1 1 0,-1-2 0,-1 0-6,0 0-16,0 0-22,0 0-21,1 0-42,0-5-80</inkml:trace>
  <inkml:trace contextRef="#ctx0" brushRef="#br0" timeOffset="168374.5763">18735 8081 74,'0'-7'48,"0"-1"-26,-4 0 18,0 2 5,-1 0-5,-2 2-9,-2 3-1,-2 1-4,-1 6-5,-3 5-6,-1 4-5,1 2 0,4 1 4,1-1-3,7-1-5,2-3 1,1-2-1,4-2-2,2-4-2,2-2-1,0-3 2,1 0-3,2-4 0,-2-2-3,1-2 2,-2 1 1,-2 0 0,-1 2 0,-2 1 0,1 2-2,-1 2-1,2 0-2,1 2-4,1 3-13,-1 0-19,2 0-25,1-1-29,0-3-36</inkml:trace>
  <inkml:trace contextRef="#ctx0" brushRef="#br0" timeOffset="168604.1479">18967 8075 222,'2'-9'27,"0"5"7,-1 2 21,-1 3-9,-3 3-28,-2 7-12,-5 2 4,-3 5 4,-4 1-1,-2 1-3,-1 0-6,3-3-3,2-4-1,3-2-10,1-4-10,3-4-23,2-2-30,1-1-65</inkml:trace>
  <inkml:trace contextRef="#ctx0" brushRef="#br0" timeOffset="168799.5279">18823 8036 304,'0'0'3,"0"2"7,4 3-16,1 5 33,0 1 10,2 1-11,-2-1-12,4 0-9,0 0-1,2-1-3,0-1-12,0 0-23,2-1-28,1-3-51,2-4-70</inkml:trace>
  <inkml:trace contextRef="#ctx0" brushRef="#br0" timeOffset="169171.7268">19214 8004 193,'-1'-4'1,"1"2"3,0 2-1,0 1 3,3 2 4,4 1 1,2 2 2,3 1 4,2 1-3,2 0-5,2-2-4,-1-1-4,3-1 2,-3-3-2,-2 1 0,-5 0-1,-3 0 5,-2 3-2,-5 0-3,-1 3 1,-7 4 2,-3 0 7,-5 3 3,-3-1 2,-2 1 4,0 1 0,0-1-6,3-3-5,2-1-6,5-1-3,4-2-24,6-3-47,1-4-58</inkml:trace>
  <inkml:trace contextRef="#ctx0" brushRef="#br0" timeOffset="169443.3049">19493 8132 99,'3'0'34,"-3"0"-24,0 1 29,0 4 7,-5 2-17,-4 4-11,-3 3-2,-4 1-7,-2 1-3,-2-1-1,3 0-5,2-3-13,3-2-21,5-2-15,5-3-14,2-3-86</inkml:trace>
  <inkml:trace contextRef="#ctx0" brushRef="#br0" timeOffset="170159.3727">19667 7946 244,'0'-3'10,"0"3"-9,0 0-3,-2 5 7,-2 4 5,-1 4 4,3 3 4,1 3 3,1 1-2,4 0-10,4-2-4,4-1-3,1-4-13,3-3-6,2-3 3,-2-5 6,0-2 5,-2-4 3,-1-3-2,0-1 2,0-3 1,-2-1-1,-2-3 2,-1 0 0,1 1-1,-4 1 3,0 4 6,-3 2 3,1 3-6,1 4-5,-2 0 1,1 0-3,1 4 0,0 4 0,-2 3 2,0 5 3,-2 5 5,-4 2 2,1 6 5,-4 1 0,0 3-1,2-2-2,0 2-5,2 1-6,0-1-2,2-4 3,1-1 0,0-8-4,0 0 2,-4-6-2,-1-6 0,-2-4-3,-2-4-1,-2 0-6,-2-5-8,0-4 1,3-3 12,3-3 5,3-2-1,3-4 2,1-1-1,2-3 0,4 2-1,1 4 1,6 5 0,4 7-5,5 3-3,2 1-27,5 2-9,3-2-25,0-1-19,0-1-55</inkml:trace>
  <inkml:trace contextRef="#ctx0" brushRef="#br0" timeOffset="170983.8763">20285 7628 1,'0'-2'19,"2"-1"0,0 1 6,1 1 34,0-2-13,1 1-8,-1 1-2,1 0-2,0 0-11,3 1-10,2 1-6,2 4-3,4 2-2,1 3-1,1 2 0,0 2-1,1 3 0,-3 3-1,-1 2 1,-3-2 0,-1 2 0,-3-1 0,-2 1 1,-3 4-1,-2-1 0,-1 1 2,-3 2-2,0 0 0,0 0 1,0 1 0,1-3-1,0 0 1,0 3-1,1 0 0,0 2 6,-1 1 5,-1-2-5,-1 1-1,0-2 4,0 3-4,0-4-1,2-1-2,0-2 1,0-2-2,2 1 2,-1-3 0,2-1 3,-2 1-1,2-2 0,0 0 0,-2 0-2,0-2-2,0-1 2,-1-2-3,1 0 2,-1-1 2,1 0 0,0-3-2,-1 2-1,0-4 0,-1-1 2,0-1 0,0 1-3,0-1 1,0-1 0,-1 0-2,-1-1-1,1-1-7,-1-1-2,1-2-9,-2-2-20,-1-4-41,-2-3-74</inkml:trace>
  <inkml:trace contextRef="#ctx0" brushRef="#br0" timeOffset="171888.4856">20476 7446 143,'9'-6'8,"2"2"-5,-3 1-2,-1 2 33,-1-1 4,-1 2-23,-1 0-12,0 5 0,0 0 5,-1 7 0,0 0-2,-3 4-4,0 0 0,0 2 0,-1-1 0,-1-2-1,1-1 1,0-1 9,0-3 4,1 0-11,0-1-1,0-4-2,0-2 1,0-1-3,0-2-9,0 0-4,0-5 6,1-2 1,1-4 2,1-3 0,2-3 3,1-2-1,0 0 3,0 2-2,2 1 3,-1 4 0,0 4 6,-2 4 7,0 4 0,-1 2-8,-1 6-3,-1 4 5,-1 1 4,-1-1-3,0 1-2,0-1-4,-2-4-2,2 0 0,0-3-1,0-1-1,2-2-1,0-1 0,2 0 0,0-1 3,1-4 0,2-1-1,-1-4 1,1 1 1,1-3-1,2-1-1,-1 1 0,-1 0 1,2 3-2,-1 1 2,0 4 1,-2-1 9,0 3-2,-1 1-3,-1 0-4,0 3 0,-1 3-1,-1 2-1,-2 3 0,0 4 1,-1 0-2,-1 2-3,0-1-2,1-3-3,1 0-7,2-3-6,2-3-23,0 0-25,-1-5-49</inkml:trace>
  <inkml:trace contextRef="#ctx0" brushRef="#br0" timeOffset="172320.2755">20966 7458 234,'-4'-8'9,"-2"2"-14,-3 1 4,-1 2 1,-2 1-1,-3 2 1,0 1 4,0 4 5,0 7 10,3-1 1,1 4-6,2-1-2,4 2-6,2-1 1,1-1-1,2-1 2,0-2 0,3-4 4,1-1-5,0-3-2,2-1-2,1-2-2,0-1 3,1-6-3,1-2-2,2-1-2,2-3 1,0 2 1,-1-2-2,-2 5 1,-2 1 2,-2 5-1,-3 2 0,-2 2-4,-1 6 3,0 5 1,-3 4 1,0 0 0,1 1 0,-1-2-1,3-3-13,3-4-34,1-2-32,5-4-7</inkml:trace>
  <inkml:trace contextRef="#ctx0" brushRef="#br0" timeOffset="172555.7084">21220 7505 137,'3'-5'32,"-3"0"-9,0 0-5,-3 2 37,-1 2-17,-1 1-17,-2 4-6,-4 5-7,-2 3 3,-2 5 1,1 1-6,-3 1-5,4-2 0,2-1-4,3-4-16,5-2-23,1-4-27,1-3-22,0-3-61</inkml:trace>
  <inkml:trace contextRef="#ctx0" brushRef="#br0" timeOffset="172795.0489">21125 7439 244,'-3'-3'15,"0"3"3,-1 4-3,-1 3 24,1 0-7,3 3-13,1 0 5,5 0-1,2 2-7,2-1-4,4 3-6,1 0-3,-2 0-1,1-1 0,-2 0-3,-1 1-10,0-1-18,0 0-23,-2 3-46,1-1-39</inkml:trace>
  <inkml:trace contextRef="#ctx0" brushRef="#br0" timeOffset="173407.5652">20631 8589 187,'0'-4'29,"0"1"-24,-1 2 10,1-1 22,0 1-26,0 1-9,3 0-1,1 0 3,1 0 0,2 4 2,0 2 2,0 4 3,-1 3-1,0 2-2,1 1 4,2-1 1,1-2-6,2-2-6,-1-3 2,2 1-3,4-4-9,-3-1-24,0-4-28,-1 0-8,2-4-17</inkml:trace>
  <inkml:trace contextRef="#ctx0" brushRef="#br0" timeOffset="173642.0211">20872 8580 88,'-2'-5'36,"2"2"5,-1 2 7,1 1 3,0 0-29,0 3-5,0 1 6,0 4-1,1 2 1,0 2-6,-1 4-3,-2 4 3,-2 3 5,0 3-1,-3 3-4,-2 0-8,-3-1-4,-1 0-3,-3-1-2,-5 0-9,-6 1-18,-9-2-63,-6 0-114</inkml:trace>
  <inkml:trace contextRef="#ctx0" brushRef="#br0" timeOffset="180885.7347">15109 9556 54,'-2'-2'42,"2"0"-23,-1 1-11,1 0 22,0 1 4,0 0-13,0 0-8,0 0-7,0 3-7,1 3-3,3 5 5,2 5 0,0 5 1,2 0-2,-1 1 1,2-1 0,2-1-1,0-4-2,3-2-17,3-3-17,-1-4-16,-1-6-3</inkml:trace>
  <inkml:trace contextRef="#ctx0" brushRef="#br0" timeOffset="181176.8508">15322 9575 162,'-3'-4'4,"1"2"9,0 1 8,1 1 8,0 3-18,0 4-11,-3 6 7,2 7 10,-1 6 9,-2 8-1,-2 2-5,-2 4-9,-1-1-8,0-3-1,0-2 1,0-6-1,1-4 1,1-4 1,1-5 1,-1-2-3,1-4-1,2 0-3,-2-2-14,1-2-16,0-4-16,-2-1-12,2-3-2,-1-5-52</inkml:trace>
  <inkml:trace contextRef="#ctx0" brushRef="#br0" timeOffset="181656.5088">15587 9652 159,'-1'-2'4,"0"0"0,1 1 1,0 1 28,0 0-11,0 0-12,0 0-10,2 0 4,2 3 1,4 2 3,1 1-1,2 1-4,4-1 0,-1 1-1,0-1-1,1 1-1,-3-1 1,-1 0-1,-1-1 1,-3-1-1,-2-1 0,-2-2 0,-2 1 0,0 0 1,-1 1 3,-5 0 2,-1 2 3,-4 0 4,-3 4-4,-1 0-2,-5 2-5,0 0-2,1 1 0,0 0-2,2-1-7,2-3-11,1 1-13,5 0-13,2-2-24,2 0-71</inkml:trace>
  <inkml:trace contextRef="#ctx0" brushRef="#br0" timeOffset="181930.0408">15761 9843 135,'-6'2'17,"2"2"1,-1-3-1,0 3 31,-2 2-15,-3-1-16,1 4-10,0-1-7,-1-1 5,0 1-5,0-3 0,3 0-8,-2-1-31,2 1-44,2-2-73</inkml:trace>
  <inkml:trace contextRef="#ctx0" brushRef="#br0" timeOffset="183130.6509">16253 9636 35,'0'1'51,"1"-1"-38,-1 3 10,-2 0 1,-1 4 0,-1 5 7,-2 5 8,-3 4-6,-1 6-16,-4-2-6,1 1 5,-1-2-8,-1-5-5,1-1-3,2-5-1,2-1-19,1-3-23,-3-1-44,1-5-71</inkml:trace>
  <inkml:trace contextRef="#ctx0" brushRef="#br0" timeOffset="183381.7142">16055 9697 188,'0'-14'-1,"0"6"7,1 2 3,4 5 24,-1 1-11,3 3-6,2 3 4,3 6 2,1 3 2,2 2 0,-2 2-10,-1 0 0,0 0-4,0-1-6,0-2-2,-3-1-1,0-1-1,0-4-5,-1-1-9,2-3-16,-2-1-16,1-3-20,4-2-58</inkml:trace>
  <inkml:trace contextRef="#ctx0" brushRef="#br0" timeOffset="184100.7126">17156 9586 23,'-5'13'48,"-2"2"-9,-3 6 3,0 5-13,-4 2-5,-1-1-8,0-4-1,3-5-3,4-4-9,4-5-1,0-4-2,3-2 1,1-2 0,0-1 6,0-2 16,1-6-1,2-5-17,2-5-3,3-3-7,3-6 1,1 0 2,1-1 0,0 1 1,-3 5 1,1 5 0,-3 7 0,-3 5 0,1 5-2,1 0 2,1 5 2,-1 1 5,1 1-3,1 1 2,2 4 2,0 1 0,2 3 3,2 3 0,0 0-3,0 4 0,-2-1-5,-3-2 0,-2-3-4,0-1-1,-2-4-24,3-3-23,-1-1-42,-1-4-47</inkml:trace>
  <inkml:trace contextRef="#ctx0" brushRef="#br0" timeOffset="185113.7579">17978 9544 165,'0'0'5,"0"0"-5,0 0-2,0 3 10,2 4 5,1 1-1,3 5 8,4 5-1,1 0-11,2 0-6,2-1 1,-1-1-1,2-2-7,1-1-14,-2-6-1,0-2-26,-1-3-46</inkml:trace>
  <inkml:trace contextRef="#ctx0" brushRef="#br0" timeOffset="185376.5439">18227 9556 104,'0'-2'39,"0"-1"-13,-1 2 1,0 1 12,1 0-16,0 0-11,0 1-10,-2 6-6,-1 4 5,-3 6 7,-1 8 8,-4 0-3,-5 3 0,-2 2 3,-1 1-2,-1-2-9,0-1-3,1-2-1,2-6-1,3-1-4,4-5-17,3-4-25,1-2-32,3-4-36</inkml:trace>
  <inkml:trace contextRef="#ctx0" brushRef="#br0" timeOffset="187157.4327">18503 9640 140,'0'-1'23,"0"-1"-21,0 0 14,2 1 10,3 0-11,1-1-2,3 2 1,1-1 6,0 0 0,2 1-5,-1 0-4,0 0-2,-1 0-7,-3 0 0,0 0 0,-2 0-2,-2 0 1,-2 0-1,-1 0 1,0 0 0,0 0 1,0 0-3,0 0 5,0 0-3,0 0 2,0 0 2,0 0 3,0 0 0,0 0-3,0 0-3,0 0-2,0 0-2,0 0-1,1 0 1,-1 2 2,1-2 0,1 0 0,0 0 2,0 0 2,-1 0 0,1 0 0,2 0 1,-1 1-2,1-1-1,2 2-2,0-1 1,2 2-2,1 0 0,1 1 1,2 1 0,0 1 1,3-1-1,-1 0 0,1-2 2,1 2-1,-2-3 0,-3 1-2,-3 0 1,-3-3 0,-3 2 0,-2 0 0,0 1 0,-7 2 1,-4 2 4,-6 3-3,-4 1 2,-1-1-1,-1 0 2,4-1-3,1-2-1,3 1-1,3-3-2,3 0-10,2 1-19,0 0-40,1 2-39,1 0-60</inkml:trace>
  <inkml:trace contextRef="#ctx0" brushRef="#br0" timeOffset="187366.4892">18788 9814 291,'0'0'4,"-2"0"-62,-4 2 24,-4 4 47,-6 3-1,-1 2-11,1 0-1,-2 1 0,1-1 2,3-2-2,2-1-5,5-1-29,3-3-35,4-2-48</inkml:trace>
  <inkml:trace contextRef="#ctx0" brushRef="#br0" timeOffset="187662.4899">19096 9560 51,'0'-3'157,"-1"2"-147,1-1-10,0 2 8,1 4 2,2 2-2,3 4 8,2 3 9,1 2-8,2 2-6,0-1-6,-1-1-3,2-3-2,-1-1-2,1-5-13,0-1-30,0-4-30,2-3-56</inkml:trace>
  <inkml:trace contextRef="#ctx0" brushRef="#br0" timeOffset="187876.431">19302 9539 175,'0'-7'29,"-2"4"4,1 2 3,1 1-6,0 4-27,0 5-3,-3 5 3,1 6 13,0 4 10,0 4-3,0 3-5,-1 3-6,-1 1 2,-3-1-6,-2-2 3,-6-1-4,-3-2-5,-4-3-6,-4-2-26,-5-2-36,-6-3-99</inkml:trace>
  <inkml:trace contextRef="#ctx0" brushRef="#br0" timeOffset="188620.8288">15119 10609 94,'0'0'11,"0"0"-7,0 0 15,1 1 3,3 0-3,1 3 0,4 3-2,1 2-4,1 6-2,1 1 1,0 6-7,1 2-3,1-1-2,2-4-3,1-2-10,2-6-6,1-5-28,-2-2-29</inkml:trace>
  <inkml:trace contextRef="#ctx0" brushRef="#br0" timeOffset="188876.7767">15380 10636 204,'-2'-4'17,"0"2"-2,0 2-11,2 0 13,-1 0-10,0 1-7,1 5 0,0 4 1,-3 7 11,-4 8 10,-1 6-3,-5 4-3,-1 6-4,-2-3-9,0-1 2,3-4-3,5-7-1,3-4-1,5-5 0,0-3-9,3-4-32,1-4-46,3-4-46</inkml:trace>
  <inkml:trace contextRef="#ctx0" brushRef="#br0" timeOffset="189368.1573">15581 10675 67,'5'-4'51,"-2"0"-26,1 1 1,-1 1 3,0 2-8,1 0-4,-1 3 2,1 2 5,1 3-1,1-2 0,2 3-9,2 1-4,-1-1-5,1 1-2,4-2 1,-2-2-2,3-2-2,-4-1 2,1-3-1,0 1 2,-4-1-2,-1 1-1,-2 1 0,-2 0-1,-2-1-2,-1 3 2,0-3 2,-3 3 3,-1-1-2,-2 0 0,-1 2 0,-4 0-2,0 2 0,-2 1 1,1 2-2,-3-1 1,-1 1-3,2 1-1,-1 1 0,1-2 2,3-1-1,1-1-1,6-2-17,1-2-33,1-1-33,2-3-16</inkml:trace>
  <inkml:trace contextRef="#ctx0" brushRef="#br0" timeOffset="189600.6595">15771 10875 132,'0'-1'19,"0"1"-11,-2 0 54,-2 0 3,-4 3-36,-1 2-10,-1 3-3,-1 2-1,-2 3-4,2 0-8,-3 1-1,4-2-2,0-1-3,1 0-12,2-5-27,4-2-50,1-3-46</inkml:trace>
  <inkml:trace contextRef="#ctx0" brushRef="#br0" timeOffset="189973.8353">16175 10587 81,'5'-3'25,"-2"1"-21,-1 2-4,-1 0 6,-1 4 24,0 3-1,-3 4-2,-2 3 5,-4 7-5,-2 2 3,0 3-16,-2 3-6,-1-2-7,-3-3 2,2-4-2,-1-4-1,2-4-6,-1-1-21,2-3-27,2-3-1,1-3-19</inkml:trace>
  <inkml:trace contextRef="#ctx0" brushRef="#br0" timeOffset="190292.3047">15954 10629 155,'2'-6'8,"4"0"-6,1 1-2,0 4 26,3 0-2,0 1-2,3 0 2,3 3 1,0 2 2,3 4 0,0 1-4,4 3-5,-1 2-1,2 0-5,0 4-6,-3 0-3,-3 2-4,-5 0 2,-4-1-1,-3-2 0,0-4-7,0 1-2,-1-3-3,1-2 5,-2-3-6,2-2-13,1-3-26,-1-2-51</inkml:trace>
  <inkml:trace contextRef="#ctx0" brushRef="#br0" timeOffset="217767.1447">17383 10784 15,'-1'1'4,"1"0"23,0-1 41,0 0-10,0 0-15,0 0-15,0 0-11,0 0-4,1 0 0,6 0-2,6 1 2,5-1 2,7 2 0,4-2-4,6 0 1,1 1-2,2-1-3,-2 2-3,-3 1 1,-2-1-3,-6 1-3,-4-1 1,-3-1 1,-5 0-1,-2-1 1,-4 0 0,-3 0-6,-1 0-30,-3 1-34,0 1-28,-4 3-16</inkml:trace>
  <inkml:trace contextRef="#ctx0" brushRef="#br0" timeOffset="218038.6673">17490 10966 187,'-23'3'7,"4"0"8,4 0-2,5 0 29,5-1-3,2-2-14,3 0-9,0 0-4,7 2-7,5 0 2,8-1 6,8-1 4,8 0-3,5-5-5,3 0-4,1 0 1,-2-1-2,-1 0-1,-7 1-1,-4 2-3,-3 1 0,-7 1-12,-2-1-15,-3 0-19,-3-1-26,-3 0-11,-3-2 5</inkml:trace>
  <inkml:trace contextRef="#ctx0" brushRef="#br0" timeOffset="218490.8793">17779 10642 226,'-11'-15'5,"7"8"-1,2 4 2,2 1 17,2 1-3,2-1-3,4 0 3,2-1 1,2 1-2,2 2-4,2 2-7,3 4-7,0 3 0,1 3-1,0 4 0,1 2 0,0 3 1,0 2-1,0 1 0,-1 0 1,-3-2-1,-2-3 1,-3-2 1,-1-3 0,-4-2 1,0-1-1,0-1 2,-2 0-2,-1 0-1,-1-1 4,0 0 3,-1 0-2,-2 1 1,0 0-2,0 4 0,-8 1 0,-3-1-1,-4 3 2,-7 0-3,-7 0 1,-4 2-2,-1 1-1,-4-1-2,3 2-7,4-1-48,4-2-95</inkml:trace>
  <inkml:trace contextRef="#ctx0" brushRef="#br0" timeOffset="219914.9079">13855 7242 2,'0'-2'44,"2"0"3,-1-1-15,2 0-7,1-1-14,0 1-2,3-1-4,2 2-1,2-2 4,3 3-5,1-3 0,2 3-2,3-1-2,0 0 2,4 2 0,1 0-1,2 0 1,6 4-1,0 1-2,3 0 3,0-1-2,2 1 1,1-1 1,1-3 2,4-1-5,2 0 4,7-5-2,5 0 0,3-1 3,7 0 3,4-1-2,-1 2 0,1-2-1,0 3-3,-1 0 2,3 0-1,3 1-1,3 0 2,3 0 2,-2 3-3,-2-2 0,-2 2 5,-2-1 3,4-1-2,3 0 7,2-2-5,1 1-2,-1-1-2,-1-1 1,-6 2-3,2-2-1,-1 4-2,0 1 1,-1 0 0,-1 0 0,-5 0 0,-3 0 1,-1 0 1,-2 0-2,0 0 2,2 0-3,-2-1 1,-2-2 2,-1-2 3,-5 0 4,-4 1 0,-2-1-4,-6 1-3,-2 1-3,-5 1 1,-6 1 0,-5 1-1,-7 0-1,-5 3 0,-4 1 1,-4 1-1,-2 0 0,-1 1 0,2 0 0,1 2-1,5 1-9,0 1-32,0 0-58</inkml:trace>
  <inkml:trace contextRef="#ctx0" brushRef="#br0" timeOffset="232152.9589">17862 10755 462,'-9'0'6,"2"0"-7,-2 5 0,-7-1-1,-1 4 2,-6 1 0,-4 3 1,3 1-1,4 0 0,10-2 0,10-3-1,15-3-3,11-1 6,15-4 2,4 0 0,8-5-2,0-3 2,-5-4-1,-7-1-1,-13-1 0,-15-3 1,-13-1 11,-17-2 4,-17 2-13,-14-1-5,-14 6-1,-8 11 4,-3 9 0,5 14 2,9 10-4,12 6 0,16 4 0,15 1 3,19 0-4,21-5 1,16-8 5,14-11-2,10-8 0,4-10-6,-2-10 2,-7-8 2,-15-8-1,-13-5 2,-16-5 1,-15-4 1,-21-5-3,-13-5-1,-17-3-2,-11 9-2,-6 18 4,-6 25-3,0 25-2,0 22 3,3 15-2,8 5 2,16 1 2,21-4 0,26-7 4,24-11-1,24-10 1,14-14-2,11-13 0,3-8-2,-1-14 2,0-7 2,-7-4 5,-10-3 0,-9-6-1,-13-4-5,-15-4 0,-15-5-1,-11 1 1,-17 3-5,-12 7-1,-7 15 1,-14 19 0,-8 17-2,-8 20-1,-4 15 4,4 6 0,6 2 0,14 0-3,17-5-24,16-8-17,17-4-45,12-8-96</inkml:trace>
  <inkml:trace contextRef="#ctx0" brushRef="#br0" timeOffset="234216.726">12073 11515 66,'0'-4'20,"0"0"-2,2 1 10,-1-1 9,0 0-22,0 0-5,0-2-3,0 2 10,0-2 1,0 2 3,-1 0 0,0 3 0,-6 1-9,-3 1-8,-3 3-5,-2 3 1,-1 3-1,2-1 1,3 2 0,4-1-1,2 0 0,5 1-1,6-1 0,5 1 1,1-1 1,2 1 1,1-1 4,0 2 11,-1 1 1,-4 3-5,-3 1-6,-6 4-6,-2 0 2,-2-1 1,-5 0-1,-2-4-1,1 1 1,0-2-1,1 0 0,1 0 3,2-2 10,1-1-3,1 0-8,2-2 0,5-2 0,2-3 8,4 0-3,-1 1-2,1 0-4,-1 3 0,-2 2-3,-1 3 0,-1 1-3,-2-1-31,0-2-52,1-7-69</inkml:trace>
  <inkml:trace contextRef="#ctx0" brushRef="#br0" timeOffset="234744.1441">12321 11593 236,'1'-1'8,"1"-2"25,0 2-10,0 1 18,1 4-22,1 1-5,0 4-6,2 1 0,-1 0-7,4 2 1,0-3 1,2 1-2,5-2-2,-1-2-7,3-4-9,-1 2-5,0-4-7,-3-2 2,-1-4-10,-4-1-11,-2-3 12,-3-1 30,-2-1 7,-2-2 1,0 1-1,0-2 5,0 3 6,0 3 9,0 3 16,0 3 5,0 2 4,0 1-17,0 3-21,3 5-5,-3 5 7,0 8 2,-5 5-4,-4 4-2,-5 2-3,-1-2 2,2-2-4,0-4-2,2-5 3,1-2-1,3-4-1,0-3-3,2 0-28,3-4-26,2-2-41,0-3-81</inkml:trace>
  <inkml:trace contextRef="#ctx0" brushRef="#br0" timeOffset="235185.6125">12754 11592 286,'2'-5'11,"-1"1"-2,1 4 4,0 0 8,0 3-7,2 3-5,1 0-3,2 3 0,0 0 0,4-1 1,3 1-4,4-2-3,1-1 2,-2 2-1,2-3 1,-3 0-2,-1-1 0,-2-2 1,-5 0-1,-3-1 0,-2 2 0,-3-1 0,-1 1 1,-6 2 5,-3 1 2,-4 1-2,-2 0-2,-2 0 0,-2 0 3,1 0 6,1-1-6,0 1-2,2 0-3,2-1-2,2-1 0,2 2-1,2-1-11,3 2-32,4 1-54,1-3-65</inkml:trace>
  <inkml:trace contextRef="#ctx0" brushRef="#br0" timeOffset="235425.8806">12990 11787 211,'1'2'-5,"1"1"-17,-1 0 19,-1 2 39,-1 0-2,-3 2-6,-2 1-7,-3 1 4,-2 2-1,0-3 3,-5 4-2,-2-2-10,-1 2-8,-1-1-5,1 1-2,3-1-3,4-3-29,4-3-30,6-4-30,2-2-93</inkml:trace>
  <inkml:trace contextRef="#ctx0" brushRef="#br0" timeOffset="235685.6829">13310 11593 165,'-11'4'17,"-2"4"8,-1 2 32,-2 4 7,-1 4-20,0 3-12,2 3-5,2 0-6,2-2-8,0-2-11,2-2 0,1-2-3,1-2-12,2-2-23,0-2-33,1-3-32,2-2-49</inkml:trace>
  <inkml:trace contextRef="#ctx0" brushRef="#br0" timeOffset="235948.4152">13081 11608 333,'0'-3'3,"2"0"0,5 3-7,4 0 10,4 0 7,3 4 2,1 5 0,-1 3-2,-2 2-3,-3 1 2,-2 2-2,-1 1-8,0 0 1,0 2 0,1-4-2,-2-1-1,2-2-14,2-2-19,1-3-16,1-3-23,0-4-26,4-2-59</inkml:trace>
  <inkml:trace contextRef="#ctx0" brushRef="#br0" timeOffset="236396.7204">13559 11488 325,'0'-9'6,"1"2"-2,5 0-5,4 2 11,3 0 14,3 2-5,2 1-5,1 2-3,0 2-3,-2 3 1,-2 4-6,-5 3-2,-3 4-1,-4 1 0,-3 3 0,-6 1-2,-2 0 0,0-1-2,0-1 0,4-1-1,1-1 2,2 0 2,1-1 0,1 0 1,5 0-1,2-2 0,2 0 0,4-1 1,-1-1 1,1-1 0,-2 1 0,-2 0-1,-1-2 1,-4 2 5,0-1-1,-4 0 3,0-1 10,-1 0 3,-1 0-4,-2-1-7,-2-1-5,-3 4-2,-4-2-3,-5 4-9,-4 1-28,-5-2-48,0-1-124</inkml:trace>
  <inkml:trace contextRef="#ctx0" brushRef="#br0" timeOffset="237809.0286">14469 11667 116,'0'-4'30,"2"2"5,0 2-15,4 0 5,2 6-4,3 2-1,1 5-6,-1 3-5,2 2-6,-2 0 3,-2-1-5,-2 1 1,-2-1 0,-2-2-1,-3-4 1,0-6-3,0-2 4,-3-3 2,2-4 1,-2-5-3,1-4-2,2-3-6,1-3-4,3 1 4,2-3 3,3 2-2,0 1 3,5 2 1,1 4 2,1 6 9,-1 5-1,-2 1-8,-3 6-5,-1 6 3,-4 2-1,-1 5 1,-1 3 0,-3-2 0,0-6 1,0 0-1,0-6 0,2-3 1,0-3-1,1-2 3,2-5 7,1-2-2,2-3-4,2-2-2,1-1-2,0-1 1,2-4-2,0 1 1,3-2 0,1 1 1,3 1-1,-1 3 0,-2 5-1,-3 5 4,-3 4 2,-2 4-5,-2 4 2,-2 4 3,-2 1 2,-1 4-1,-2 3-2,0 2 3,0 1-3,0-1 1,0-3-3,0 0 1,5-3-3,-1-1-3,1-3-22,2 0-38,1-5-36,3-3-69</inkml:trace>
  <inkml:trace contextRef="#ctx0" brushRef="#br0" timeOffset="238181.1513">15296 11673 244,'0'-8'14,"-3"0"4,-4 1 6,0 0 18,-5 0-23,-2 3-7,-4 0-5,1 3 3,-3 3-1,0 5-4,0 4-3,2 2-2,3 4 2,4 1 1,5 0-1,5 0-1,1-2 1,4-3 0,5-2 2,-2-3 3,3-2-2,2-4 1,1-1-1,0-1-4,0-5-5,-1 1-4,-2-3 3,-2 0-1,0 0 1,-2 3-3,0 1 3,0 3-3,1 0 1,-2 3-2,1 3-8,-1-1-13,0 2-14,1-3-32,1-1-52</inkml:trace>
  <inkml:trace contextRef="#ctx0" brushRef="#br0" timeOffset="238417.5128">15639 11633 251,'0'-3'47,"-1"2"-15,-3 1 22,-3 6-27,-3 2-17,-4 7-1,-3 4 3,-1 3-1,-2 3-4,0-1-2,2-1-3,3-4-1,2-3-11,4-5-29,4-5-32,1-2-40,1-4-80</inkml:trace>
  <inkml:trace contextRef="#ctx0" brushRef="#br0" timeOffset="238633.3634">15430 11626 305,'1'0'-5,"2"1"2,2 3 3,0 3 33,3-1 5,4 4-9,-1 3-7,2 0-12,0 4-8,-3 1-2,-1 0 1,-2 0-1,-1-2-3,-1 0-20,-1 0-20,-1-2-25,0-1-5,0-4-58</inkml:trace>
  <inkml:trace contextRef="#ctx0" brushRef="#br0" timeOffset="239045.5309">16089 11653 250,'4'-1'11,"3"-1"2,5 2-11,5-1 15,5 0 15,5 0-10,1-2-8,0 1-3,0 1-6,-4 1-6,-3 0 1,-1 0-1,-4 1-10,-1-1-7,-3 2-31,-3 2-52</inkml:trace>
  <inkml:trace contextRef="#ctx0" brushRef="#br0" timeOffset="239218.4067">16172 11787 306,'0'1'14,"2"-1"1,5 0-14,5 0 26,5-3-8,4-3-11,4 1-4,1-1-5,-1 2-24,2 0-43,1-1-56</inkml:trace>
  <inkml:trace contextRef="#ctx0" brushRef="#br0" timeOffset="239717.5004">16666 11610 351,'-6'-5'5,"1"2"-12,1 1-18,1 2 35,1 0 0,1 4-8,1 3-4,4 2 1,2 4 2,4-2 0,1 2 0,0-2-1,2-4-4,0-2-4,2-4 1,0-1-5,-1-3-1,-2-7-4,3 0-4,-3-3 5,-2 1 0,-1-1 6,-4-1 9,-1 1 2,-1 0 0,-1 4 10,-1 3 6,-1 5-3,1 1 0,-1 3-10,1 3 1,2 6 18,-2 3-1,0 3 1,0 3-2,-1 1-1,0 2-6,1 4-3,1 1 1,1-2 10,1 0-8,-1-1 0,0-4 1,-2-3-5,-1-3-3,0-5-3,-4-1-2,-4-3 2,-4-3-2,-5 1-4,-4-3-14,-3-2-8,-2-3-17,-4-4-43,1-3-84</inkml:trace>
  <inkml:trace contextRef="#ctx0" brushRef="#br0" timeOffset="240424.6313">17797 11320 33,'-8'0'53,"1"-3"-1,0-1-8,0-1-11,-2 0-8,3 0-7,-1 1-5,-2 0-2,0 1-2,-3 2-2,-4 1-5,0 3-2,-3 5 0,-2 1 0,-1 3 0,2 3-1,1 1 1,3 2 0,4-4-1,5 1 1,4-1 0,3 0 0,3 2 1,2 2 0,1 0 1,1 2 0,1-1-2,-2-1 1,1-1-1,-2 0 1,-1-1 5,-1-1 0,-1 4-5,-2-1 0,-2 1-1,-1-1 0,1 2 1,0-3-2,2 0 1,4 0 10,0 1-1,4 0 1,3 0 4,0 0 2,-3-2-4,0 0 1,-1 2-12,-4-3 0,-1-2-1,1 0-2,1-4-1,7-3-26,9-6-32,11-5-23,4-11-82</inkml:trace>
  <inkml:trace contextRef="#ctx0" brushRef="#br0" timeOffset="241229.4321">18074 11442 208,'2'0'30,"1"0"-17,-1 0-13,3 4 5,2 4 12,1 2-5,1 3-7,-1 3-2,-2 1 4,-2-2-2,-2 0-3,-2-3 3,0-3-1,-1-3 5,-1-4-2,2-2 2,-3 0-2,1-2 0,0-5-5,-1-1-2,3-3-1,0-2 1,5-1 0,0-2 0,5-2 0,1 4 0,-1 2 0,1 5 0,-1 6 3,-3 1-2,2 1-2,-2 5 1,-3 1-1,1 3 1,0 4 0,-3 0 0,2 1 0,-1 0 0,0-3 1,0-2 0,0-2 2,0-5-3,-3 0 0,0-3 2,1 0 3,0 0 4,1-4 0,2-4-5,2-2-3,1-4 0,2-2 1,2-1-2,2-3 1,1 2-2,1 3 2,-2 3 4,-2 7 1,-3 4-4,-1 2-3,-1 4 1,1 1 2,-1 2 0,-1 2 1,-1 1 0,0 0-4,0 3 2,-2 0-1,2-1-1,0 0-6,1 0-28,1-3-27,2 0-44,1-4-75</inkml:trace>
  <inkml:trace contextRef="#ctx0" brushRef="#br0" timeOffset="241613.2752">18740 11425 170,'3'-10'28,"-3"2"1,-3 2 29,-5 2-1,-3 2-22,-3 1-15,-3 1-7,0 6-1,-1 3-7,0 6-1,4 4 3,1 3 3,2 2 7,4-3-10,6-3-1,1-3 1,3-5-1,2-3 0,2-4 0,1-2 1,1-2-2,1-5 1,1-4 1,2-2-4,-1-5-1,0 1-1,-4 0 0,0 3-2,-2 6 1,-3 4-3,2 3 0,0 5-5,0 4 3,0 6-5,-1-2-9,1 2-5,0-3-20,2-1-34,6-4-47</inkml:trace>
  <inkml:trace contextRef="#ctx0" brushRef="#br0" timeOffset="241822.2889">19042 11386 250,'2'-11'14,"-2"4"9,0 6 32,-3 1-1,-4 3-28,-5 7-19,-5 7 1,-4 4 10,-2 4 0,-1 3-4,0-2-11,2-5-1,6-4-3,5-6-21,5-5-35,3-6-42,3-2-56</inkml:trace>
  <inkml:trace contextRef="#ctx0" brushRef="#br0" timeOffset="242018.6057">18910 11367 215,'0'-3'71,"0"3"-24,-2 3-16,-1 2-5,3 5-4,-1 5-2,1 1-1,6 4-3,4 0-9,2-1-1,3 1-6,0-2-14,1-3-19,-2-3-10,4 0-29,0-4-3,0-5-101</inkml:trace>
  <inkml:trace contextRef="#ctx0" brushRef="#br0" timeOffset="243249.2477">19434 11367 242,'-4'-5'16,"4"2"-13,0 2 14,-1 1 16,1 0-16,0 0-11,0 2-5,5 3 9,1 2 8,4-2-4,3 3 2,2-3-2,4 1-3,3-2 1,-1-2-1,0-2-2,1 0 1,-2 0-4,-4 0-5,-4 0 1,1 0-2,-6 1 1,0-1-1,-3 1 0,-2 0-1,-1 2 1,0 2-2,-2 0 1,-6 5 1,-7 0 2,-7 4 3,-3 1 1,-7 1-3,0-1-1,0 0 0,0-3-1,7-1-1,3-1-1,7-4-12,5 0-22,5-3-35,4-1-48,6-1-89</inkml:trace>
  <inkml:trace contextRef="#ctx0" brushRef="#br0" timeOffset="243455.3313">19688 11555 306,'2'0'41,"-1"0"-38,-1 0 23,-2 3 5,-4 2-9,-5 2-9,-4 3-3,-2 3 0,-2 1-9,1 0 1,0-2-1,0 0-9,3-1-25,1-3-26,5-3-43,6-4-133</inkml:trace>
  <inkml:trace contextRef="#ctx0" brushRef="#br0" timeOffset="243702.4364">20133 11414 235,'-4'-3'0,"-2"2"-4,-1 1 20,0 2 19,-3 6-22,-1 5 2,-5 4 20,0 4-6,-3 3-12,-3 0-12,1-1-3,1-4 1,0-3-6,4-4-18,5-4-32,2-2-21,3-5-18,3-1 8</inkml:trace>
  <inkml:trace contextRef="#ctx0" brushRef="#br0" timeOffset="243908.5201">19951 11432 132,'3'-15'53,"1"5"0,0 4 9,1 4-9,2 1-19,0 1-17,3 4 1,2 5 2,0 3 3,0 5-5,-2 1-6,-5 3 0,0 0-5,-1 0-4,-1-2-1,1 0-7,-1-2-24,3-1-25,0-3-16,4-3-16,2-7-136</inkml:trace>
  <inkml:trace contextRef="#ctx0" brushRef="#br0" timeOffset="244452.5421">20744 11390 208,'0'-2'35,"0"2"-13,0 2-17,-4 7 6,-3 5 8,-2 3 1,-2 5 2,0-1-8,-2 1-2,0-2 2,1-2-3,0-2-1,2-4-2,1-3-3,3-2-2,2-5-1,4-2 1,0-3 4,0-5 1,5-6-8,4-4 0,1-5 0,1-6 0,2-3 0,0 0 0,-2 5 0,-2 6 1,-1 6 3,-5 8 3,-2 3 6,1 3-5,0 1-7,-1 5 2,3 4 3,2 4 3,0 1 1,4 4 3,1 3-1,2 1-3,2 2-2,2-1-3,2-2-2,0 0 0,0-2-1,-4-2 0,0-1-1,-3 0-5,-1-3-16,-1-1-25,-4-1-40,0-6-87</inkml:trace>
  <inkml:trace contextRef="#ctx0" brushRef="#br0" timeOffset="245272.9701">21385 11437 227,'3'-2'51,"-2"1"-39,2 1 19,0 0-7,1 3-14,2 5-2,2 3 1,0 4-1,0 3-1,-2 1-3,-3 0-4,-1-2 1,-2-3 0,1-3 2,0-5-3,-1-2 0,0-4 2,0 0 5,0-6 3,3-2-7,-1-4-1,2-3-1,1-1-1,2-2-2,2 0 2,0-1-3,1 0 1,-1 5 0,-3 5 1,0 5 1,-1 4-3,-1 3-1,-2 3 4,4 6 1,0-1 0,-1 3 1,2-1-2,1 0 1,-1-1-1,-1 0 0,-1-3 0,-1-2 0,-3-2 1,-1-3-1,0 0 1,-1-2 4,-1-1 3,0-4-3,2 0-3,0-3-2,1-2 2,7-1-2,1-2 0,2-1-1,2-1 1,0 2 0,0 3-1,0 3 1,-1 6 1,-3 1 8,-2 0-3,-2 1-1,-3 2 2,-1 0-7,0 3 3,-1-1-2,0 2 0,0 1 0,0 3 0,1 2-1,-1 0 0,1 0 0,0 2-1,0-2-14,-1-1-24,0 1-30,1-3-45,4-5-51</inkml:trace>
  <inkml:trace contextRef="#ctx0" brushRef="#br0" timeOffset="245632.3956">21937 11465 234,'0'-13'3,"-8"1"-4,0 2 14,-2 3 38,-3 1-16,0 3-10,0 3-7,2 0 0,-2 5-7,0 6 0,1 2-4,2 4-2,3-1-2,3 0 4,1-1 0,2-4 6,1 0-4,0-4 1,1 0-4,2-3-3,1-2 4,2-2-2,2 0-3,2-3-2,2-4-2,2-2 1,-1 1-5,0-1 0,-2 4-1,-1 4-1,-2 1 2,-3 2 2,-1 2-3,0 1-9,0 0-14,2 0-34,3-3-49,-1-2-119</inkml:trace>
  <inkml:trace contextRef="#ctx0" brushRef="#br0" timeOffset="245861.9201">22245 11401 258,'0'-1'29,"-1"1"-2,-6 0 24,0 2-7,-4 5-21,-6 4-18,0 3-3,0 4-1,-3 0 1,3 1-1,4-4-1,4-1 1,2-1-1,2-3-11,0-1-18,0-2-24,-1-4-28,2-3-93</inkml:trace>
  <inkml:trace contextRef="#ctx0" brushRef="#br0" timeOffset="246069.9573">22061 11413 63,'0'-2'257,"3"2"-233,1 2-21,0 2 11,4 2 22,0 1-15,0 1-9,2 1-6,0 1-5,-2 1-1,-1 0 0,0 2-7,-1-2-17,-1-2-17,3-1-18,1-1-32,2-3-50</inkml:trace>
  <inkml:trace contextRef="#ctx0" brushRef="#br0" timeOffset="246456.7305">22481 11403 301,'1'-7'10,"2"1"-4,0 4 12,-1 0 3,3 2-14,2 0-7,2 1 0,4 2 0,0 1 3,0 0 1,0 0-4,0 1 0,0 0 0,0-1 0,-1-1 1,-3 0 0,-2-2 0,-3 1-1,-1 1 0,-3-1-1,0 5 0,-1 0 4,-4 3 3,-3 1 0,-6-1 2,0 3 0,-3-1-4,0 1 1,-3-1-3,1-1 0,-1-1-2,1-1-14,4 0-45,1-3-52</inkml:trace>
  <inkml:trace contextRef="#ctx0" brushRef="#br0" timeOffset="246662.8141">22662 11539 39,'3'0'314,"-2"0"-301,-2 0-10,-3 1 9,-5 4 8,-4 3-16,-3 2-1,-2 1-1,1-1-2,2-1-7,5 0-33,1-3-37,5-2-73</inkml:trace>
  <inkml:trace contextRef="#ctx0" brushRef="#br0" timeOffset="247237.1138">22890 11298 251,'-2'-6'61,"1"2"-59,-1 3-10,2 1 27,0 5-16,3 4-3,0 2 2,3 3 2,3 2 3,0-1-5,3-2 0,2-1 0,2-2-2,2-3 2,2-3-2,1-3 0,-6-3-1,2-4 3,-4-4 2,-3-3-2,1-2-1,-1-3 0,-1-2-2,1-2 0,-4 4-1,-2 5 1,-2 3 3,-2 4-1,1 2 3,-1 3-1,2 1 2,1 0-4,0 2-4,-2 5 2,0 4 2,-1 5 9,-3 5 4,-3 5 4,-3 0 0,-1 5 2,0-3-6,-1 1-7,3 2-1,0 2 4,2-4 8,4 2-3,-2-5-11,4-1 1,-1-5-2,0-5 1,-1-5-2,-1-4 0,0-3 0,-1-3-1,-1-3-4,-3-5-7,-3-5-19,-2-2-20,1-6-29,-1-2-61</inkml:trace>
  <inkml:trace contextRef="#ctx0" brushRef="#br0" timeOffset="247805.5531">23309 11104 217,'4'-8'97,"2"2"-95,4 2 0,-4 4 3,2 0 6,4 4-3,-1 2 3,4 4 5,7 4-1,-1 5-6,2 2 10,4 2-12,-6 1-5,-3 0 3,-3 1-2,-7-2-1,-7 1-1,-1 0-2,-8-1 3,-10-3 1,-3-4-1,-2-2-2,-2-1-4,1-1 3,7 0 1,4 1 0,3 0-1,10 2 1,2 2-1,3 1 2,5-1-2,-1 1 1,-3-1 0,-1-2 1,-1 2 3,-1 1 5,-3 1 10,-2 1 3,-1-2-6,-3 0-1,-1-3-2,1 0-2,-1-2-1,-4 0 0,4-1-4,-3 0 2,-6-1-4,-3 1-3,-1-1 1,-10-2-7,-4 0-31,-1-1-43,-10-2-151</inkml:trace>
  <inkml:trace contextRef="#ctx0" brushRef="#br0" timeOffset="271968.1345">6247 12826 138,'0'-6'38,"0"0"-3,0 0 15,0 2-18,0 0-8,2 1-11,2-1-2,1 2 1,-1 1-1,2 1-5,-1 6-8,3 6-3,-1 5 5,-1 5 0,-1 5 0,-1 2 0,-2-1 0,-1-4 1,-1-3 1,0-4-2,0-6 2,0-5-1,1-4-1,0-2 1,2-6 6,0-7-6,5-6-3,2-5 2,0-4-3,1-3 1,0 4 2,-2 3 0,0 6-1,-1 7 1,-1 5 2,-2 4-3,0 2 0,-1 5 1,3 3 4,-1 7 3,0 3 2,-1 5-2,-1 2 1,-1 0-6,0-1 2,1-5-4,2-6 1,0-7 0,0-2 2,1-4 0,1-5 3,0-6 0,-1-4-4,1-2 1,-1-2-1,2-4-1,-2 1 0,0 2 1,2 1 0,0 4 4,1 3 2,0 4-6,1 5 1,0 2 3,0 3 1,1 7 0,0 3-2,0 5 0,0 4-3,-3 4 0,-2 4 0,0-3-1,-2 0-1,0-3-5,-1-4-13,2-4-22,1-3-21,4-6-31,4-5-37</inkml:trace>
  <inkml:trace contextRef="#ctx0" brushRef="#br0" timeOffset="272339.2805">6987 12887 207,'6'-13'20,"-3"0"0,-3 4-3,0-1 19,-5 1-9,0 2-9,-6 0 0,-3 3 6,-2 2-3,-5 4-11,0 5-2,1 7-3,0 4 4,6 5-2,2 1 2,6 1 0,6-1 6,2-4-3,7-2-3,1-3-2,2-7-1,4-2-3,1-5 0,1-4-1,1-3-1,-1-5-4,-4 0-1,-2-1 2,-4 2 0,-4-2-1,-1 6 0,-2 2 0,-1 2 0,0 2-2,0 2-5,0 5 2,0-1 3,0 3-1,1-1-1,3 1-15,3-1-31,4-1-47,4-3-9</inkml:trace>
  <inkml:trace contextRef="#ctx0" brushRef="#br0" timeOffset="272545.3642">7335 12864 253,'7'-12'26,"-3"3"-6,-3 5-10,-1 4 42,-3 0-9,-4 7-15,-5 5-15,-5 6 4,-4 3-8,-3 3-3,1-3-3,2-2-2,4-2-2,2-5-16,3-2-31,2-4-47,4-5-51</inkml:trace>
  <inkml:trace contextRef="#ctx0" brushRef="#br0" timeOffset="272731.9139">7177 12853 262,'0'-6'72,"0"6"-42,0 0-28,3 4 12,3 2 17,2 2-5,3 3-11,1 3-3,3 0-8,-1 1-2,3 0-1,0-1-3,0-1-22,2-2-29,0-2-67,1-4-99</inkml:trace>
  <inkml:trace contextRef="#ctx0" brushRef="#br0" timeOffset="272903.8131">7617 12874 360,'4'-6'9,"4"3"-10,2 0 9,2 2 18,3-1-10,3 0-8,3 0-7,1 1-2,2 1-3,-2 0-41,-5 2-111</inkml:trace>
  <inkml:trace contextRef="#ctx0" brushRef="#br0" timeOffset="273076.689">7664 12974 349,'-3'1'7,"3"0"-12,2-1 5,8 0 23,5 0-7,7-5-12,4-1-8,4-2-15,-2 1-22,1-3-31,0 1-109</inkml:trace>
  <inkml:trace contextRef="#ctx0" brushRef="#br0" timeOffset="273308.1668">8242 12775 194,'0'0'43,"-3"1"-18,-3 6 13,-5 4 25,-3 6-13,-6 3-14,-5 3-13,0 4-2,-1 0-13,4-3-7,3-2 0,6-4-7,5-3-28,6-5-26,2-1-37,0-8-44</inkml:trace>
  <inkml:trace contextRef="#ctx0" brushRef="#br0" timeOffset="273499.6">8069 12826 177,'2'-20'47,"1"5"10,0 8 21,0 7-14,0 3-36,2 8-7,1 3 0,0 4 1,-2 3-1,2-1-8,0 2-6,1 0-2,2-1-5,1-2 0,0 0-13,4 0-49,1-5-51,4-2-77</inkml:trace>
  <inkml:trace contextRef="#ctx0" brushRef="#br0" timeOffset="274016.2744">8939 12800 284,'2'-3'27,"-1"3"-21,0 7-2,-1 5 25,0 8 2,-6 4-3,-2 6-6,-2 1-6,-2-1-7,4-5-5,3-5 0,5-6-1,0-6-2,8-7 2,2-4 0,3-7 2,0-6-4,4-5-2,0-3-6,-2-5-3,-3-1-3,-3-1 6,-1 2 4,-3 4 3,-1 7 0,-2 8 2,-1 7 4,0 5-3,1 4 2,1 5 5,1 3 5,3 1-2,3 1 1,3 4-6,0 0-3,4 2-4,0 0-1,-1 0-8,-2-2-32,1-2-45,-2-3-53</inkml:trace>
  <inkml:trace contextRef="#ctx0" brushRef="#br0" timeOffset="275507.6953">9688 12764 51,'0'-3'24,"0"0"1,0 1-2,0 2 26,0 0-11,0 0-14,0 0-7,1 3-7,4 6 2,0 6 10,1 5-4,-1 2-8,-2 0-5,1-1-3,-3-1 0,1-4-1,-2-1-1,0-5 1,0-3 0,0-3-2,0-2 3,0-2 1,0-5 0,0-3-4,1-4 0,2-2-3,2-3 2,2-1 0,2-1 1,2 2 2,2 1-2,-2 3 2,3 5 2,-2 4 4,-2 4-2,-1 5-4,-2 4 0,-1 2 3,-2 4 1,1 1 0,-3 0-5,1 1 2,-1-1-2,1-3 3,2-4-2,-1-4 0,0-4 2,2-1 0,0-6 5,2-4-4,-1-3-2,3-3 2,0-1-2,2-3 0,2 0-1,2-1 1,1 0-2,0 4 0,-3 4 0,-3 6 0,-4 5 0,1 2 1,-2 10 6,0 5 4,-1 4 2,-3 3-1,-1 0-5,1-1-4,-1-3-3,1-2-3,2-3-8,3-2-5,0-3-17,4-3-12,2-4-19,3-1-26,1-1-15</inkml:trace>
  <inkml:trace contextRef="#ctx0" brushRef="#br0" timeOffset="275820.2393">10283 12829 8,'4'-14'67,"-1"3"-14,-3 0 6,-6 2 4,-2 1-4,-3 1-13,-2 4-12,-2 3-16,1 4-4,0 7-4,1 3-5,4 1 2,2 1 0,3-1 1,4-1-1,0-1 1,5-3-2,2-3-3,2-2 0,2-2-1,1-3-2,-1 0-1,1-3-1,-2-3-3,-1-3-3,-2 0 3,0 0 1,-3 0 1,1 5-1,-1 3 0,0 2-2,0 6 0,2 0 1,0 2-10,2-1-27,3 0-38,3-1-61</inkml:trace>
  <inkml:trace contextRef="#ctx0" brushRef="#br0" timeOffset="276037.0666">10695 12784 328,'4'-3'7,"-4"2"14,-2 2-14,-4 5 33,-5 6-9,-6 3-3,-1 2-14,-5 1-3,1 1-3,0-1-3,3-5-4,5-1-3,6-4-25,3-5-21,2-3-46,2-3-74</inkml:trace>
  <inkml:trace contextRef="#ctx0" brushRef="#br0" timeOffset="276207.9892">10537 12743 228,'-1'-4'47,"1"2"-8,1 2-12,1 4 8,4 6-5,1 0-5,4 2-4,0 3-6,2 0-9,1 0-7,-1 0-3,2-2-25,1 2-30,1-4-39,4-3-73</inkml:trace>
  <inkml:trace contextRef="#ctx0" brushRef="#br0" timeOffset="276555.6944">11171 12732 181,'0'-3'10,"0"1"12,0 2 19,-4 0 15,-1 1-26,-3 3-9,-3 4-10,-4 3-6,-4 4-3,-5 3 0,-5 1-2,1-3 1,0-2-2,4-1 0,7-4 2,6-2-1,4-2 1,4 0-1,3-2-1,2 2 1,7-1 1,3 0 2,6-1 0,3 1-1,3-2-1,1-1-2,-1 0 2,0 1 0,-3 0-2,-1-1-3,-1 3-20,0-4-6,-1 0-83,-1 0-97</inkml:trace>
  <inkml:trace contextRef="#ctx0" brushRef="#br0" timeOffset="276820.3801">11439 12734 96,'-2'-5'260,"1"0"-248,0 3-10,1 2-7,0 4 6,0 4 2,1 6 0,5 2 0,3 1-1,2-1-3,4-3-5,1-2-29,2-4-16,2-4-37,-2-3-40</inkml:trace>
  <inkml:trace contextRef="#ctx0" brushRef="#br0" timeOffset="277084.0891">11616 12741 3,'1'-16'32,"0"2"8,-1 5 12,1 4 8,-1 4-16,0 1-21,2 4-20,-2 3 1,3 4 7,-1 2 18,0 3 2,1 6 7,1 2-2,-1 7-2,0 2-5,-1 0-3,-2 3-4,0-4-7,-2-2-8,-4-3-2,-2-3-2,-5-6-3,-4-4 1,-4-4-2,-3-5-7,0-3-6,-1-2-7,0-4-21,-1-4-36,2-4-84</inkml:trace>
  <inkml:trace contextRef="#ctx0" brushRef="#br0" timeOffset="277840.0548">12428 12810 16,'-1'-1'37,"0"0"-14,1 1-7,-1 0-1,0 0-12,1-1-10,0 1 5,-2-1 3,2 0-1,-1 1 5,0 0 5,1-1 14,0 1 14,-1-1 4,1 0 4,0-1-6,2 1-2,3-1-6,4-2-4,9 2-9,5-1 2,4 1-4,3 2-9,-3 0-6,-3 0-1,0 4-2,-2 1-2,0 0 0,-2-1-7,-1 1-15,-2 0-9,-2-3-2,-2 3-26,-4-2-45,-3 2-85</inkml:trace>
  <inkml:trace contextRef="#ctx0" brushRef="#br0" timeOffset="278064.6958">12438 12959 229,'-3'1'18,"3"0"3,2-1 1,6 0 22,3 0-10,4 0-11,1 0-16,2-2-2,0 1-4,-1 0 2,1 0-3,-1-1-1,3-1-1,1-1-12,-1 0-16,2-3-33,-2-1-36,-4-3-43</inkml:trace>
  <inkml:trace contextRef="#ctx0" brushRef="#br0" timeOffset="278519.838">12721 12640 207,'-5'-6'-3,"0"0"3,1 1 2,0 2 14,1 2 8,0 0-11,1 1-4,0 0 6,2 1-6,0 4 4,4 3 2,0 1 1,3 3-1,4 3-1,1 1-2,6 0 1,3 1-2,1 1-4,3 0-3,1-2-1,-4 0 0,-2-1-3,-6-2 0,-6-3 1,-2-1-1,-2-3 1,-4-3 4,0 0 4,0-1 3,-3-1 8,-1-1 2,-1 2-3,-1 0-3,-1 1-4,-4 1-4,-3 4 0,-5 3-4,-1 2-2,-5 5-1,0 2 0,-5 2-2,0 2-10,-2 2-32,-2-1-65,3-3-140</inkml:trace>
  <inkml:trace contextRef="#ctx0" brushRef="#br0" timeOffset="281880.6627">14040 12684 102,'1'-2'23,"0"-2"-10,1 1 18,-1 0 26,-1 1-16,0 0-16,1 0-10,-1 2 5,0 0-6,0 0-10,-3 7-6,-2 4 1,-7 7 0,-5 7 3,-6 5 1,-4-1-1,-2 1 4,-3-4 3,3-4-7,3-3 2,7-3-3,4-3-2,6-6-11,7-4-14,2-3-35,5-6-46,2-5-56</inkml:trace>
  <inkml:trace contextRef="#ctx0" brushRef="#br0" timeOffset="282180.5096">13838 12678 74,'0'-8'20,"0"3"10,0 1 5,0 1 21,0 3-16,2 0-16,1 3-10,2 4 13,-1 4 3,4 3 2,1 2-4,1 1-8,2 1-7,2 0-5,2-1-4,1 2-1,0-1-2,1-2-1,-1-2 1,1 1 1,-2-2-1,0-1-2,-2 0-8,0-2-13,-1-1-33,-1-2-33,-2-3-45</inkml:trace>
  <inkml:trace contextRef="#ctx0" brushRef="#br0" timeOffset="282681.5567">14915 12670 144,'0'0'8,"0"0"-9,0 0 17,-2 1 15,-1 0-5,-1 1 3,-2 2-3,-2 2-4,-5 1-4,-3 3-10,-6 3-7,-6 1 1,-3-1-2,1 4 0,-2-3-2,4 0-5,1-1 6,7-5 1,4 0 0,5-1 1,7-1-1,2-2 0,2 0 3,5 1 0,5 1 2,4-1 2,3-1 1,4-1 6,1-1 5,0 2-2,-1-1-10,-3 3-4,-5 0-2,-2-1-2,-4 1 0,-2-2-3,-3-1-9,1 0-11,-3-1-5,0-2-15,1 0-40,0-4-49</inkml:trace>
  <inkml:trace contextRef="#ctx0" brushRef="#br0" timeOffset="283616.2586">15320 12632 166,'0'-3'14,"-1"0"0,-1 1 23,2 0 21,0 2-26,-1 0-18,1 0-6,0 0-3,0 0-5,1 7-2,2 5 2,1 6 0,3 6-1,0 1 2,3 1-1,2-4 1,2-5-1,2-4 2,1-5-2,1-3 1,-1-5 3,-2-4-1,-2-4 0,0-5-2,1-2-2,-2-1-6,-3-2 2,-1-1 1,-1 1 3,-4 2-1,-1 3 0,-2 5 2,0 4 0,0 3-1,0 1-3,0 2 0,-3 4 1,1 5 3,0 3 3,2 4 5,-2 4 2,1 6 3,0 3 0,1 6 7,-3 1-4,-1 0-2,-2 4 0,-1-4-7,0-3 0,0-4-3,-1-4-1,0-5-2,-1-5 3,-3-5-2,-3-4 1,-1-3 0,-1-4-2,2-1-2,4-7 2,0-4-1,2-5 0,3-3 0,4-3-1,1-1 1,3 0 0,7 5 0,8 4 1,9 4-3,7 4 0,7 2 0,6-1-9,0 0-14,1-3-28,-3-2-67</inkml:trace>
  <inkml:trace contextRef="#ctx0" brushRef="#br0" timeOffset="294337.4946">16793 12787 109,'-2'-2'43,"0"0"-21,0 0 24,1 0 7,0 2-16,1-1-19,0-1-12,4 2-2,0-2-2,2 1 1,4 0 2,2 1-4,3 0 4,2 0-1,2 2 1,2 1 0,-2 0 2,3-1 0,1 0-3,-1 1-1,-3-2-1,-2 2-3,-4 0 1,-4 1-14,-1-1-27,-5 2-36,0-2-57</inkml:trace>
  <inkml:trace contextRef="#ctx0" brushRef="#br0" timeOffset="294554.3219">16834 12956 235,'0'0'10,"0"0"-9,0 0 10,4 0 8,5 0-11,4-2-5,4-1 0,2 0-1,4-2-1,-1 0-1,2 0-1,-1 0-26,-1-1-20,-3 1-83</inkml:trace>
  <inkml:trace contextRef="#ctx0" brushRef="#br0" timeOffset="294961.6058">17010 12669 162,'-4'-4'7,"2"1"14,1 2 2,0 1 18,-1 0-9,2 0-12,0 1-14,5 3 0,5 5 6,5 3 0,7 2 2,5 4 0,7 2-6,-4-1-2,-1 2-6,-7-1 2,-3 1-2,-7-5 0,-3-1 1,-3-3 0,-6-3-1,-2 0 2,-6 0 1,-5-2 9,-4 1 1,-4 1 0,0-1 0,-6 2-5,3 1-2,-1 3-6,0 1-1,5 0-12,3 1-23,8 0-41,6-4-100</inkml:trace>
  <inkml:trace contextRef="#ctx0" brushRef="#br0" timeOffset="295969.5603">18311 12643 11,'-3'-3'83,"0"-1"-63,0 1-6,1 0 35,0 1-7,0 1-6,1 0-13,0 1-1,-1 0-7,-1 6-10,-3 3 0,-3 9 1,-2 6 1,-5 2 4,-2 2-4,-1 0-2,-2-3-3,0-4 0,4-6-1,5-3-4,3-6-22,5-2-20,0-4-19,2-1-43</inkml:trace>
  <inkml:trace contextRef="#ctx0" brushRef="#br0" timeOffset="296214.7119">18092 12671 191,'1'-5'5,"2"4"7,-1 1 4,1 0 32,2 0-13,-1 3-15,-1 4-6,4 2 1,0 2-1,0 2 0,2 0-4,2-1-5,0 3-1,2 1-2,2-1-3,1 1 1,1-3-11,1-3-19,0-2-40,2-2-40,1-5-54</inkml:trace>
  <inkml:trace contextRef="#ctx0" brushRef="#br0" timeOffset="296677.6677">18923 12621 207,'4'-3'4,"-1"1"1,-2 2-3,-2 0 22,-3 2-2,-5 2-21,-6 6 2,-5 2-7,-6 5 4,-3 1-2,-4 0 2,3 0 0,1-4 3,6-2 4,3-4 7,7 0 0,5-4 0,3-2-1,5 0-7,1-2-5,7 0 7,3 1-3,5-1-4,4 2 2,-1 0-1,-2 1-1,-1 2 0,-1 0-2,-2 0 2,1 0-1,-1-1-1,-1 0 2,-2-1-3,0 0-17,-3-1-23,0 1-19,-3 1-26</inkml:trace>
  <inkml:trace contextRef="#ctx0" brushRef="#br0" timeOffset="296894.4952">18672 12934 237,'0'0'20,"7"0"-28,2 0 14,5-1 15,4 1-4,-2-1-4,2 0-4,1 0-7,-1 0-7,1 0-36,-1-1-49,0 1-91</inkml:trace>
  <inkml:trace contextRef="#ctx0" brushRef="#br0" timeOffset="297669.0182">19245 12571 195,'5'-8'-4,"-1"4"-7,-1 4 10,1 2 6,0 7 9,-1 4 9,1 4 7,0 3 4,0 3-9,1-3-5,-1 0-10,3-6-5,0-3-4,3-3 2,5-3-2,4-4 4,2-1-2,1-4-2,-1-1-2,-1-2-9,-4-3-4,-5-2 4,-2-2-3,-3-2-1,-2 2 6,-3 2 6,-1 0 3,0 4 4,-2 1 3,1 3 6,-1 3 4,0 0-6,2 1-7,-1 0-5,1 3-1,-2 4 1,1 5 4,0 4 2,-1 4 0,0 5 3,1 1-5,1 4 5,0 2 2,0 2 2,0-1-2,0-1 1,1-1 3,-1-1-1,-1-1-6,-3-3-3,-1-1-3,-1-3 0,-2-3-1,1-3 1,-4-3 0,0-3-1,-1-3-2,-3-2-3,-1-3-1,1-2-5,-2-3 4,3-6-4,2-3 8,5-5 3,5-2 0,3-5-1,11 0 0,11-2-1,10 3-2,8 1-5,5 2-11,-2 3-4,-3 1 7,-6 3-33,-7-1-125</inkml:trace>
  <inkml:trace contextRef="#ctx0" brushRef="#br0" timeOffset="323986.1998">7423 13797 37,'5'-10'59,"-1"-1"-15,-2 3-7,-1 0-21,-1 5-7,0-2-6,-1 4-2,-3-3-2,-1 1-2,-2 1 3,-3 2 1,-3 0-1,-5 8-2,-4 1 2,-3 4 2,0 0 3,2-1 2,6-1 0,7-3-6,5-2 3,5-1-4,5 1 1,3 1 0,2-1 2,5 1 3,3 0 1,1 3-2,2 3-2,-5 5-1,-5 5-2,-4 4 3,-7 4 0,-3 1 0,-6-4 0,-2 0 2,0-4 4,0-3 16,4-2 7,0-3-7,4 0-15,3-1-6,0-1 3,9 0-3,3-4 0,5 1 2,2-2-1,1-1-3,1 2-2,-2-3-1,0 3-24,-3-1-29,1-2-42,-1-3-86</inkml:trace>
  <inkml:trace contextRef="#ctx0" brushRef="#br0" timeOffset="324589.8004">7739 13944 232,'2'0'3,"-1"4"-9,2 6-14,0 4 20,1 6 6,2 4-1,0-1-3,0 2-2,1-2 0,-4-5-1,-1-3 12,-2-4-2,0-3-5,0-7 2,0-1 8,0-1 12,0-6-10,0-6-11,0-4-6,1-4-1,3-3-4,2 0-4,-1 2 3,3 1 0,0 7 6,1 5 2,2 7 7,0 4 0,-1 6 2,1 4-2,-1 1-1,-3 1-3,0 0-2,-3-1-1,0 0 0,-1-5-1,1 1 0,-1-4 2,0-3-2,-3-1 0,0-1 4,0-4 4,2-4-6,1-2 0,0-4-2,3-2 0,1 1 0,1-3 1,3 1-3,1 3 3,2 3-1,1 4 9,-2 3 4,0 3-9,-3 1-2,-1 3 0,-1 3 6,2 3-2,1 4-4,-4 3 0,1 2 1,-2 1-3,-3 3 1,-1-3 0,0 2-6,3-5-23,1-1-18,4-5-23,5-3-31</inkml:trace>
  <inkml:trace contextRef="#ctx0" brushRef="#br0" timeOffset="324978.527">8442 13891 286,'-13'-9'4,"-2"1"-3,-2 7 0,-2 1 11,-2 8 0,-1 7-8,0 3 6,2 8 5,3 3 5,4 1-5,6-3-4,4-3-8,3-5-1,6-7 0,2-2 3,4-7 0,-1-3 1,3-3-2,0-7 0,0-1-3,-1-3-4,-3-3-8,-2-1-1,-1 1 6,-4 3-1,0 5 5,-3 7 4,0 2-4,0 7-3,0 5 6,0 2 2,1 1 0,1 1 0,2-1-3,0-1 1,2-3-7,3-1-40,4-4-50,4-3-25</inkml:trace>
  <inkml:trace contextRef="#ctx0" brushRef="#br0" timeOffset="325194.3776">8757 13919 222,'0'-4'80,"-1"4"-77,-1 0-5,-2 6 6,-2 4 22,-3 4-2,-2 4-9,-4 2-7,-3 2 0,-2-1-3,-1 0-2,0-3-2,4-4-9,4-3-23,4-6-25,2-3-63,2-2-64</inkml:trace>
  <inkml:trace contextRef="#ctx0" brushRef="#br0" timeOffset="325382.8807">8571 13943 265,'0'-6'21,"0"6"7,1 0-23,4 4 18,3 4 1,2 2-6,1 3-6,1 1 0,-2 0 1,3 0-4,-2-2-8,3-1 0,0 0-7,0-1-44,2-4-68,-1-5-140</inkml:trace>
  <inkml:trace contextRef="#ctx0" brushRef="#br0" timeOffset="325619.2421">9064 13915 356,'3'0'14,"3"-3"3,1 2-18,5 0 3,3 1 6,1 0 0,0 1-5,2 2-2,0-2-1,1 3-1,-3-2-27,1 2-84,-3-1-116</inkml:trace>
  <inkml:trace contextRef="#ctx0" brushRef="#br0" timeOffset="325790.1646">9145 14033 330,'-17'4'16,"6"-1"-5,5-1-10,4 0 14,2-2-4,7 0-3,5 0 1,6 0-7,5-2-8,2 0-19,-3-2-32,0 1-45,1-4-27</inkml:trace>
  <inkml:trace contextRef="#ctx0" brushRef="#br0" timeOffset="327751.3782">9833 13832 113,'0'-3'24,"-1"0"14,0 0-6,1 2 20,0 1-14,-1 0-21,-1 7-12,-3 6 2,-3 8 7,-3 7 1,-6 5-7,-2 0-5,-3-1 1,1-4-4,0-7-2,5-5-9,2-5-14,6-4-19,3-5-23,2-2-36</inkml:trace>
  <inkml:trace contextRef="#ctx0" brushRef="#br0" timeOffset="327962.3454">9645 13893 166,'-2'-2'51,"2"0"-19,4 0 4,1 2 2,3 0-2,2 2-11,0 3-11,1 2-7,1 1-3,-1 5-1,1 2 0,1 2-2,0 1-1,1 3 0,1-2-12,4-1-19,2 0-22,4-2-25,5-5-24</inkml:trace>
  <inkml:trace contextRef="#ctx0" brushRef="#br0" timeOffset="328374.5128">10537 13873 278,'0'-6'1,"0"2"6,-1 5-6,-2 8-4,-2 4 5,-2 7 9,-4 4 3,-2 4 6,0-2-2,2-2-1,0-6-5,5-5-5,3-5-4,2-4-2,1-4 0,0 0 0,4-7 6,3-3-4,4-4-6,1-6-2,1-3-1,0-2 0,-1-2 4,-1 0 1,-1 4 1,-3 6 0,0 9 0,-1 8-2,1 4-1,0 8 6,1 3 1,2 3 6,-1 2-4,1-1-1,1 3-1,-1 0-2,1 0 0,0-1-4,0 0-35,1-6-90,1-3-116</inkml:trace>
  <inkml:trace contextRef="#ctx0" brushRef="#br0" timeOffset="329034.762">11259 13779 265,'-4'-8'-1,"1"2"-5,-1 6 3,1 4 23,2 7-16,-1 7 8,0 5 10,0 2-1,1 1 1,-1-2-9,1-5-9,-1-3-1,2-4-2,0-6-2,0-3 2,0-3 1,3 0 1,1-5 2,2-3-7,3-7-1,0-5-3,1-3-5,-1-3-5,-1 0 1,0 5 4,-2 5 5,1 9 3,-1 7 3,0 6-2,-1 5 9,1 5 10,-1 3 1,-1 1-4,0 1-6,-1-2 0,-1-4-3,1-5-4,1-3 0,-1-3 2,0-4 0,0 0-1,2-3 3,-1-4-3,3-2-3,0-4-5,1-2 4,0-3-2,-1 0 1,2-1 0,1 3 0,0 3-1,2 5 2,2 1 2,2 2 6,0 2 1,0 2 6,-1 1-2,-3 6-1,-3 3-3,0 2-3,-4 4 0,-2 3 0,0 0-2,-3 2-3,0-1 2,0-3-1,0 0-15,2-3-35,3-3-30,3-2-30,4-6-35</inkml:trace>
  <inkml:trace contextRef="#ctx0" brushRef="#br0" timeOffset="329382.4673">11828 13804 165,'2'-9'3,"-2"1"1,0 0 9,-2 1 48,-3 0-21,-5 2-14,-3 3 0,-3 2-1,-2 8-12,0 5 3,1 4-2,2 3-2,4 1-1,5 0-3,5-3-3,1-4-1,5-3 3,2-4 0,1-3-5,2-2 2,-1-2 1,2-6-4,2-1 1,1-5-2,0 0-3,-2-1-1,0 4-3,-3 4-7,-3 5-3,1 2 7,-2 7 2,-1 3 1,0 1-10,-1 1-23,0-2-29,2 0-29,2-5-45</inkml:trace>
  <inkml:trace contextRef="#ctx0" brushRef="#br0" timeOffset="329591.4811">12156 13798 202,'3'-3'20,"-3"3"14,-2 1 12,-6 5-10,-3 6-11,-3 3 1,-1 5-6,-1 0-6,-1 1-10,0-4-2,5-2-2,0-3-10,2-4-46,2-4-57,4-4-73</inkml:trace>
  <inkml:trace contextRef="#ctx0" brushRef="#br0" timeOffset="329771.1939">12035 13793 291,'1'0'24,"1"1"-13,3 4-10,1 4 42,1 0-9,3 3-9,0 2-15,0-1-6,1 3-3,-1-2 0,0-3-10,1 0-39,-1-2-61,2-4-106</inkml:trace>
  <inkml:trace contextRef="#ctx0" brushRef="#br0" timeOffset="330206.802">12903 13611 399,'-8'-4'-23,"-1"4"-22,-6 3-104,-5 6 135,-6 2 15,-6 2-12,-2 2-25,-1 1 24,1 1 18,4 0 16,6-2 15,7-2 14,7-2-2,7-2-19,3-3-20,0-1-4,7-1 8,2-1 10,4-1-7,5-1-11,2 2-1,2-2-2,2 2 4,0 0 1,1 0-4,-3 1 0,-2 1-3,-3-1-1,-3 0 0,-3 0-6,-1 0-14,1-2-18,-3 2-13,-1-1-26,0-1-46</inkml:trace>
  <inkml:trace contextRef="#ctx0" brushRef="#br0" timeOffset="330763.5211">13150 13631 182,'0'-10'132,"0"1"-121,-1 5-8,1 2-3,0 2 0,0 5-2,3 5 2,0 3 2,2 4 2,3 3-2,0-1 3,4-1-2,0-2-3,2-2 2,1-3-2,-2-4 2,-1-4-1,-3-3 1,0-2-2,-2-4 2,-3-5 0,1 0-2,-3-1-2,-2-1-6,0 3-3,0 2 7,-1 2 3,0 3 0,0 2 2,1 2-1,-1 6 0,1 3 3,0 6 1,2 7 2,0 1-3,1 3 10,0 1 0,0 0 11,1 1-4,-4-2-2,0-6 3,-2-1-10,-5-3-5,-2-4-2,-2-3 2,-2-4-3,-1-4 1,0-2-3,2-3 4,2-6 2,2-3-5,1-2 1,4-6-3,3-1-9,0-2-12,7-1-1,3 6-1,2 6-10,5 4-33,3 1-70</inkml:trace>
  <inkml:trace contextRef="#ctx0" brushRef="#br0" timeOffset="331271.4051">13768 13496 261,'-3'-9'3,"3"4"0,1 2-8,8 2 15,2 1 4,3 1 9,5 3-2,0 5 5,0 2-2,-2 4-7,-5 3-11,-4 2-5,-4 1 0,-3 1-1,-1 1 0,-3-2 0,0 0-1,-2-1 0,0 0-4,-2 2 4,0 2 1,0 0 0,3-1 0,2-2 0,2-2 0,2 0 2,5-1 0,1-1 0,5-1 0,1 0 3,4 0 4,-2-1-1,-3 2 4,-4-3-5,-3 0-6,-6-1 0,0-2 0,-7-1 6,0-1 3,-1 1-4,0 2-4,0-3 0,-1 1-6,0 1-37,-2-1-54,-3-4-115</inkml:trace>
  <inkml:trace contextRef="#ctx0" brushRef="#br0" timeOffset="332035.1845">14614 13739 172,'1'-2'7,"4"1"10,2 2-12,2 9 10,1 5-4,1 4-1,1 4 3,0 0 1,-3 4 0,0-4-8,-2-3 1,0-5-1,-2-5 1,2-5-5,0-5 3,-1-3 0,1-9-1,-3-3 2,-1-5-4,0-5 3,0 0 2,1-3-5,3 4-2,0 1-1,1 5 0,1 7 2,-2 8 2,2 6 2,-3 10 3,3 3 5,0 3 5,-1 0-2,0-1-7,-2-2-4,1-1-4,0-3-1,-3-3 2,2-2-1,-3-5 0,0-2 1,0 0-1,-2-4 2,5-4-1,-1-1-1,1-4-1,1-1-1,1-2 1,2-3 0,0-2 0,3 0 0,-2 1 1,3 7-1,-3 5 0,2 5 1,-2 3 5,-1 3-2,-1 5-2,-2 4 5,-2 3 3,-1 1-6,-2 1-2,3-3 0,-3-1 0,1 0-2,1-2-5,1 0-11,4-1-4,1-3-19,3-3-18,5-2-17,1-2-22,8-2-33</inkml:trace>
  <inkml:trace contextRef="#ctx0" brushRef="#br0" timeOffset="332340.8916">15379 13780 110,'4'-16'17,"-4"-1"7,-2 1 28,-5 3 16,-2 2-9,-2 4-13,1 6-17,-3 1-9,0 7-9,2 6-5,-2 7-2,3 2-1,2 1 3,4-3-2,1-2 3,2-3-4,0-3 1,1-6-3,0-1 3,0-2-2,1-2 0,2-1 1,0-2 0,5-2 0,-1-3-4,1-2-3,2 1-5,-2 3-3,1 2 0,-2 3-5,-2 6-9,2 2 2,0 3-14,1-4-37,3-1-33,5-4-47</inkml:trace>
  <inkml:trace contextRef="#ctx0" brushRef="#br0" timeOffset="332525.4879">15686 13721 178,'9'-12'53,"-6"5"-13,-3 7 23,-5 6-9,-6 7-27,-6 7-10,-4 4-4,-2 0 2,1-2-2,3-2-7,4-5-5,3-5-12,7-2-45,2-4-58,3-4-69</inkml:trace>
  <inkml:trace contextRef="#ctx0" brushRef="#br0" timeOffset="332699.3404">15562 13727 241,'-5'-6'64,"1"5"-23,2 4-33,-1 8 15,3 1 7,0 2-5,0-2-9,5-1-5,4-1-8,2-1-1,5 0-10,-1-1-33,2-1-46,6-2-62,2-2-2</inkml:trace>
  <inkml:trace contextRef="#ctx0" brushRef="#br0" timeOffset="332935.7018">16192 13707 158,'-8'-1'22,"5"1"-2,1 0-14,2 0 16,1 0-5,3 3-3,6-1-3,5 0-5,2-2-3,5 1-3,-1 0-18,-3 2-111</inkml:trace>
  <inkml:trace contextRef="#ctx0" brushRef="#br0" timeOffset="333092.9506">16169 13843 253,'-3'0'39,"3"0"-33,7 0-39,4 1 36,6-1 0,5-3-1,3-1-2,2-1-8,0-1-74,1-1-49</inkml:trace>
  <inkml:trace contextRef="#ctx0" brushRef="#br0" timeOffset="333533.4422">16572 13612 307,'2'-7'9,"0"3"8,2 1-16,0 3 13,-1 6-8,1 4-4,-1 4 6,-1 4 5,-2 2-6,1 1-4,1-2 0,-1-1-3,4-4 1,2-3 0,2-4 1,1-5 0,0-2 1,1-4 2,-1-3-3,-2-6-2,-2 0-1,0-2-1,-1-2-4,2 1-3,-2 2-3,-2 4 7,1 5 4,-1 5-3,1 3 1,0 7 3,2 4 8,-2 4 5,0 1-4,0 7 0,-3 1 5,0-1 3,-1 3 3,0-5 4,-3 0-8,-5-5-8,-2-3-3,-4-6-3,-1-1 2,-6-3-8,-4-3-12,3-1-14,-2-2-18,1-2-43,1-6-113</inkml:trace>
  <inkml:trace contextRef="#ctx0" brushRef="#br0" timeOffset="334045.2331">17502 13503 114,'17'-14'8,"-4"2"14,-4 1 18,1 3 19,-4 1-17,-3 3-10,-2 3 0,-1-1-11,-6 2-15,-4 3-8,-5 7 1,-5 2 0,-3 5-8,0 4 2,-1 4 4,4 1 3,6 2 0,10 2 0,4-1 0,11-2 1,10-2 0,3-1-1,7-1 2,4-2 4,-1-1-4,0-4 3,-7 0-1,-9-1-5,-7 2 1,-8-1 0,-6 3-1,-8 2 1,-6-1 3,-5-1-2,-1-2-1,4-2 2,4-2 1,5-2 0,8 1-5,3 1 0,7 1-2,8-2 5,5-1-3,4-2-24,8-3-79,4-3-125</inkml:trace>
  <inkml:trace contextRef="#ctx0" brushRef="#br0" timeOffset="334877.3815">18195 13629 15,'8'-3'14,"-1"1"5,-1 1 26,4 1-10,-2 0 3,0 3-2,2 5-7,-2 4-4,1 5 5,-3 2-6,-4 1-6,-2 1-7,-3-2-5,-3-4-3,1-4-2,2-4 0,-3-5 2,5-2-1,0-1-1,0-5-1,3-3-6,3-5 5,5-4-2,5-5-1,1-2 2,2 2-4,0 0 7,-2 6-2,-3 4 1,-4 5-1,0 8 1,-2 4 0,2 4 2,-1 5 3,-1 4 2,-1 2 1,-3 2-2,-1 0-3,0 0 1,-1-2-3,-1-5 0,0-3-1,1-2 1,-1-7 0,1-1 1,0-2 2,3-6 4,3-3-5,1-3-3,4-5 1,2-3 0,2 0-1,0-3 0,3 1 0,0 5-1,-3 5 2,-3 5-1,-4 5 0,-3 3 1,-3 4-1,1 3 4,-4 4 4,0 1-2,0 4 4,-1 1 2,-4 1-4,1-1-2,1 0-5,0 0 0,2-3-1,1 0-8,3-3-22,7-5-33,3-2-35,7-2-18</inkml:trace>
  <inkml:trace contextRef="#ctx0" brushRef="#br0" timeOffset="335241.6906">18872 13684 33,'14'-20'34,"-8"0"14,-2 2 28,-4 0-16,-3 1-18,-2 3-2,-5 4-3,-2 3-10,-3 4-5,-2 5-9,-1 7-8,-1 6-1,3 4 0,0 3 3,5-1-1,6 0-2,3-3 1,6 0 1,2-2 1,2-3-3,3-4-1,-2-3-3,2-5 3,2-1-2,-4-1-5,2-6 1,1-6-2,-1-2-1,0-2-1,1 3 0,-2 5 5,-5 4-2,1 5 3,-4 6-5,2 3 4,-1 4 0,-2-2 2,1 3-1,0 1-7,1-1-31,4 0-45,3-3-36,4-5-24</inkml:trace>
  <inkml:trace contextRef="#ctx0" brushRef="#br0" timeOffset="335462.4248">19278 13645 73,'0'-11'173,"-3"3"-152,-2 4 3,-4 4 33,-3 3-26,-2 7-14,-5 6-2,-1 5 11,-2 2-5,0 3-7,1-1-6,3-4-4,2-3-2,0-5-8,3-3-17,4-5-24,1-2-33,4-3-52</inkml:trace>
  <inkml:trace contextRef="#ctx0" brushRef="#br0" timeOffset="335665.5783">19075 13579 259,'0'-7'6,"2"5"41,-1 3-24,6 7 5,1 5 6,1 4 0,2 1-5,3 2-12,0 0-8,0 3-6,2 1-1,-1 3-1,1-4-9,-1-1-34,1-4-40,3-5-14,3-3-24</inkml:trace>
  <inkml:trace contextRef="#ctx0" brushRef="#br0" timeOffset="336137.3245">19792 13634 136,'0'0'40,"0"0"-2,0 2-9,2 4 9,1 0-2,2 1-4,2 2-4,4-1-9,2-1-11,2-2-3,4 0-2,-1-2 0,3-1 0,0-2-2,-6 0-1,-3 0 1,-2 1-1,-7 0 0,-2 1-2,-1 0 2,-3 3 7,-6 0 0,-3 4 4,-5 1-1,-4 3 5,0 1-3,-3-1-7,-1 1-3,1-1-3,2 0-1,3 0-14,4-2-31,8 0-44,3 0-50</inkml:trace>
  <inkml:trace contextRef="#ctx0" brushRef="#br0" timeOffset="336321.9208">19927 13872 318,'2'-1'23,"-2"-1"2,-3 2-10,-3 0 20,-5 4-19,-3 2-9,0 1-1,-2 4-5,1-1-1,4 1 0,-1-2-20,5-1-37,4-3-69</inkml:trace>
  <inkml:trace contextRef="#ctx0" brushRef="#br0" timeOffset="336642.2784">20427 13632 244,'0'1'-6,"0"-1"2,-1 1-23,-5 1 42,-1 2 18,-4 0-10,-1 3 10,-1 1 3,-4 5-8,-2 5-10,-2 6 1,-4 3-8,1-2-8,1-2 0,4-5-6,4-6-8,7-4-13,4-1-31,4-5-65,3-2-94</inkml:trace>
  <inkml:trace contextRef="#ctx0" brushRef="#br0" timeOffset="336845.432">20296 13614 309,'3'8'3,"3"3"0,4 8 9,-1 1 47,0 4-15,-2 0-27,-4 0-11,-2-3-3,-1-1-1,0-4-5,0-2-7,0 0-11,0-1-10,0-1-13,5 3-36,0-4-48</inkml:trace>
  <inkml:trace contextRef="#ctx0" brushRef="#br0" timeOffset="337365.0364">20851 13625 332,'-2'-4'11,"-2"1"-6,2 3-4,-5 6 3,-2 6-4,0 4 0,-3 5 3,1 3 4,-1 2-2,1 0-3,1-3 0,3-6-1,5-5 0,0-5 0,2-4 1,5-3 0,1-7 4,3-4-2,3-6-4,4-5-7,0-8-7,0-2 2,2-1 4,-2-2-5,-1 2 5,0 6 6,-1 5 1,-5 7 3,-1 7 6,-1 6 6,-1 2 1,1 9-5,2 3 7,0 7 5,-2 7-2,0 3-2,3 5-2,-3 2-4,1 3-6,1 1-4,-2-2-1,-3-2-2,2-3 2,-2-5-9,2-5-3,0-3-14,2-2-53,-2-4-71,-2-6-55</inkml:trace>
  <inkml:trace contextRef="#ctx0" brushRef="#br0" timeOffset="338480.4278">21388 13567 47,'4'0'41,"2"0"7,-2 0-27,2 0 23,-3 0-8,-3 1-15,2 2-2,-2 2-1,0 5-1,-4 3-4,-1 3-4,-2 2-7,2-1 1,1-1-2,-2-5 0,4-3 0,1-3-1,0-5 1,2 0 0,2 0 3,0-4-1,5-2 2,0-5-5,2-2 0,-1-1-1,-1-3 0,4 1 1,-6 1 1,2 3-2,1 3 1,-4 5 0,5 3-4,-5 1 5,2 5 3,-1 4-1,-1 1 4,2 3 3,-1 1-6,1-2-1,1 0-1,-4-3-2,-1-3 2,1-3-1,-4-1 1,0-2 1,3-2 8,-3-1-6,1-6-2,2 2-2,-2-3 0,4 0 0,0-1 3,1 0-4,5 1 3,-1 1 1,1 2 1,-1 4-1,0 0 1,-6 3-3,1 3-1,-1 0 1,-2 3 1,0 1 0,2 0-1,-1 3-2,-1 1 0,1 0 1,-1-1-1,-1 2 0,2-2-10,1-3-20,-2 0-18,2-2-17,6-1-28,-2-2-8</inkml:trace>
  <inkml:trace contextRef="#ctx0" brushRef="#br0" timeOffset="338822.2727">21849 13629 28,'7'-13'7,"0"1"16,-4 0 39,2 0-2,-3 1 4,-2 2-19,0 1-3,0 3-4,-2 2-11,-4 1-13,2 2-6,-8 2-8,-1 3 2,0 5 2,-1 3 1,1 1 0,3 1 2,3-1-3,1-2-1,5-3 4,1-2-2,0-3-3,4-1 0,1-1 0,0-2-2,4 0-2,1-3-2,1-1-1,-1-1-4,1 0 3,-1 2-5,-2 3-13,1 1-6,-4 5 3,1 1 0,-1 1 1,-3 2-10,1-3-36,1 1-41</inkml:trace>
  <inkml:trace contextRef="#ctx0" brushRef="#br0" timeOffset="339053.7506">22223 13554 251,'2'-7'6,"-2"4"16,-4-1 33,-2 4-11,-5 3-32,-5 3-9,-1 5-2,-4 3 1,-3 4-2,5-1 0,1 1 1,3-3-2,5-3-1,3 0-23,0-5-43,4-1-53,1-4-59</inkml:trace>
  <inkml:trace contextRef="#ctx0" brushRef="#br0" timeOffset="339236.3936">22040 13547 220,'2'-7'66,"4"5"-26,0 1-28,1 1 13,3 0-7,-3 3-11,5 4-5,-1 1 2,-1 3-2,2 1-2,2 1-5,-2 0-23,0 0-33,0-3-38,0-1-49</inkml:trace>
  <inkml:trace contextRef="#ctx0" brushRef="#br0" timeOffset="340073.4255">22496 13479 145,'10'0'35,"2"2"-28,-1 0 0,-1 1 37,1 0-12,7 0-18,-2 1-3,1-1-1,5 1-8,-6 1 2,-1-1-3,0 0 0,-4-1 0,-6 0 0,-1-1 1,-1-1 0,-3 0 2,-2 0 9,-1 4 0,-4 0-4,-3 4 2,1-1-2,-2 2-2,-1 1-3,0 0-3,-2 1 0,0 1 1,-4-1-2,2 0-20,-5-1-43,4-3-34,4-1-61</inkml:trace>
  <inkml:trace contextRef="#ctx0" brushRef="#br0" timeOffset="340253.1382">22686 13667 271,'0'0'15,"0"2"-8,-4 1-7,-5 2 4,-3 4-2,-3-1-1,-1 2 0,0-3-2,2 3-22,6-2-40,2-1-37</inkml:trace>
  <inkml:trace contextRef="#ctx0" brushRef="#br0" timeOffset="340761.0223">22937 13513 306,'3'-8'5,"1"4"-11,-2 2 8,-2 2 5,0 2-9,1 5-4,1 3 3,-1 4 2,2 1 1,0-1 0,0-1 0,4-3 1,1-2 0,3-3 1,0-4-2,2-1 3,1-2-2,1-4-4,-2-1-3,-2-3-5,1 1 7,-5-2 4,0 2-2,2 0 2,-5 1 1,0 7-1,-2 0 1,0 2-4,-1 5 2,0 5 12,1 3 1,-2 6 0,0 3 5,2 4 8,-1 0 7,0 3-1,1 3-10,2-1-6,-1-4-6,-2-4-3,1-6-2,-1-5-2,-1-5-1,-1-4-1,1-2 2,-4-2-1,-3-3-5,-2-3-15,-1-4-34,-4-1-37,3-3-61</inkml:trace>
  <inkml:trace contextRef="#ctx0" brushRef="#br0" timeOffset="341281.6034">23307 13387 187,'3'-13'139,"2"3"-137,1 2-9,-1 4 20,6 0 0,2 4-11,4 0 2,-1 4 6,5 3 3,-2 3-3,-2 3 1,5 1 1,-5 2-7,-4 4-4,-1 0 0,-5 4-1,-7-1 0,-7 0 2,-2-1-4,-11-3-6,2-1-6,3-2 2,-1-2 6,5-1 0,6-1 1,3-1 3,2 3 2,5 1 0,2 4 0,0 3 0,3 3 0,-2 0 0,-3-2 0,2-1 0,-2 0 0,-3-2 17,1 1 4,-1-3-4,-3-2-3,-5 1 2,-1-1-2,-6-2-3,-3 1 0,1-3-5,-7-1-1,-1-2-3,0 0 2,-4-3-4,-5 0 0,-1-1-8,-6 2-23,-7-4-62,-1-2-201</inkml:trace>
  <inkml:trace contextRef="#ctx0" brushRef="#br0" timeOffset="359067.3104">4694 15509 35,'-5'3'56,"0"1"1,2 0-10,1-3-15,0 1-1,2 1 4,-1-3 3,1 0-5,0 0-1,0 0-13,0 2-8,0-4-3,0 2-2,0 0 0,-1-1 0,1-1 6,0-3 3,2 0-8,5 0-7,3-3 2,4 1-2,5-1 1,1 2 0,3 3 1,-3 3-1,-3 4-1,-2 6-1,-5 7 0,-3 6-1,-6 2 2,-3 3-1,-7 0 0,-6-4 0,-3-1 2,-5-2 0,-1-2 0,-1 2 0,2-3 0,2-4-1,4-2 2,6-3-2,5-4 2,3-3 2,3-1-2,5 0-2,7-1 0,8 0 4,8 0-2,4 0 1,2 2-3,-3 0 0,0 0-5,-4 1-16,-5 0-31,-2-2-29,-4-1-32,-3-4-16</inkml:trace>
  <inkml:trace contextRef="#ctx0" brushRef="#br0" timeOffset="359531.2428">4927 15403 42,'-13'-27'109,"-3"3"-106,-1 1-2,-1 1-1,-4 3 4,-1 5 2,-1 3-2,-3 6 6,-2 2 12,-2 3-2,-1 6 1,-1 9 13,0 6-11,1 7-5,2 5-1,5 11 2,6 8 1,7 11-2,9 5-1,6 3 6,7 1-6,7-2-6,4-8-5,2-4-4,4-13 0,2-11-1,4-10 1,6-12-2,4-8-8,5-4 3,4-14 6,3-6-2,3-10 2,0-8 1,-2-4 2,-8-4 2,-10 0-2,-8 0-2,-14-1-1,-11 2-1,-9-5-7,-16-3 7,-12 2-2,-9 5-2,-6 15 2,-5 14-3,1 17-7,2 7-11,6 9-2,5 4-6,12 1-32,10-3-51</inkml:trace>
  <inkml:trace contextRef="#ctx0" brushRef="#br0" timeOffset="360531.3837">6368 15382 104,'0'-7'28,"0"-1"5,0 0 10,2 2 20,-2 0-17,3 3-19,-3 0-13,2 3-9,2 2-5,2 5-2,3 6 1,1 7 1,3 5 0,-3 4 0,-2 0 1,-1-1 1,0-2 3,-5-4 2,0-5-5,-2-3 2,0-5-1,0-5 1,-2-4-1,0-4 10,0-5-6,1-5-4,1-5-5,0-5-2,0-4 0,5-2-2,2-1 4,1 7 0,2 1 2,1 6-1,-1 7 1,-1 6-2,1 4 2,0 4-2,-2 5 2,2 4 1,0 1 3,-3 4-2,0 0-2,-1 1 0,0-1 0,0-1 0,0 0 1,0 0-1,0-4 0,-2-2 0,-1-4 0,-2-6 0,0 0 0,0-1 7,0-3 2,0-4-3,3-9-5,1-2-1,4-4 0,2 0 0,3 1-1,0-1 0,3-2 2,-1 5-1,0 4 0,-3 5 0,-3 6-3,-2 4-1,-2 4-1,1 6 2,-1 3 4,0 4 2,-1 5 8,-1 3-5,-2 2 0,0 0-3,1 3 1,0-4-3,1 2 0,0-6 0,3-3 0,0-2-2,2-4-13,4-5-17,2-3-22,5-5-26,3-3-14,6-6-28</inkml:trace>
  <inkml:trace contextRef="#ctx0" brushRef="#br0" timeOffset="360955.2715">7180 15425 142,'0'-10'25,"0"0"13,0 0 22,-1 1-14,-1 0-14,0 3-12,0 1-7,-1 1 8,-1 1-3,-3 2-7,-1 1-6,-4 3-4,-4 5 0,-1 3 2,-1 4-3,0 5 1,3 3 0,2 3-2,4 1 2,6 2 0,3-4 0,5-3-1,4-6 3,1-6 0,2-7-1,1-2 2,1-3-3,1-6 1,-2-2-5,0-2 1,-1 0 1,-3-3 1,-3-1 0,-1 1 2,-3 2-1,-1 4-1,0 7 1,-1 2-2,2 6-5,1 3 5,2 5 2,1 3-2,1-3 2,0 1-1,-2-4-3,-1-3-36,2-1-44,1-4-58</inkml:trace>
  <inkml:trace contextRef="#ctx0" brushRef="#br0" timeOffset="361191.6328">7558 15375 257,'5'-8'8,"-2"3"3,-3 1 29,0 4 7,0 0-17,-4 4-16,-4 5-10,-4 7 4,-3 6 2,-1 4 3,-1 0-3,-1-1-4,1 1-5,1-6 2,1-1-3,1-5-10,2-5-28,1-1-41,2-8-77</inkml:trace>
  <inkml:trace contextRef="#ctx0" brushRef="#br0" timeOffset="361398.6933">7379 15370 272,'5'-2'10,"1"2"-13,3 7 1,0 3 22,1 5 17,2 0-11,-3 2-8,1 1-6,-1-1-6,-1 1-5,2-1 0,-3 2-2,3-3-25,0-2-13,0-2-7,2-5-6,3-4-23</inkml:trace>
  <inkml:trace contextRef="#ctx0" brushRef="#br0" timeOffset="361651.6585">7900 15386 314,'-2'-2'26,"1"0"-5,1 2 6,0 0 7,2 0-27,3-1-5,6 0-2,3-2 1,4 2 1,1-2 0,2 1-2,-1 1-6,-2-1-14,-4 2-9,-2 0-29,-5 0-42,-2 0 1</inkml:trace>
  <inkml:trace contextRef="#ctx0" brushRef="#br0" timeOffset="361831.3714">7875 15532 221,'-2'4'35,"2"-3"-7,6-1 7,5-4-19,4-4-2,8-4-13,4 0 0,0 1-2,1 2-13,-3 1-64,-3-1-84</inkml:trace>
  <inkml:trace contextRef="#ctx0" brushRef="#br0" timeOffset="362310.9311">8590 15290 255,'0'0'32,"0"0"-1,0 0 35,-2 0-25,0 4-21,-1 7-14,-2 4-2,-1 5 1,0 5 7,-1 1-1,0 2-7,-1-5-2,0-3 0,2-3-1,1-6-2,2-3 0,2-4 0,1-4-1,0-4 3,4-7-2,2-3-12,3-5 3,1-5 1,2-1 5,-1-4 3,0 0 1,-1 0 0,0 4 1,0 5-1,-2 8 1,-1 7 4,-1 5 1,0 1 0,0 7-2,2 4 3,0 5-1,-1 2 0,2 5-1,-2-3 0,0 3-2,-1-3-2,0-4-1,0 4-11,0-5-34,2 0-39,2-3-51</inkml:trace>
  <inkml:trace contextRef="#ctx0" brushRef="#br0" timeOffset="363398.9749">9774 15192 184,'0'-2'29,"0"1"0,0 1-13,0 0 19,0 0-22,0 0-6,0 0-4,0 0 4,-1 5-2,0 3 2,-2 8 4,-4 8 8,-3 7 0,-4 5-2,1-1-5,-2-3 4,0-4-8,1-6-2,3-4-4,3-8 1,3-3-1,3-3-1,1-4 0,1-2 7,3-6-5,2-6-2,5-5-1,1-3-2,3-5-1,-1-1 1,1-3 2,-1 0 1,-1-2-1,-1 2 0,0 4 0,-2 4 1,-2 5 0,0 9-2,-1 5 1,-1 4 1,1 0 1,0 4 1,2 4 2,0 2 5,2 5 3,3 2 1,-2 3 1,1 4 2,1 3-1,-1 2-6,1 2-1,-2-3-2,-1 3-2,1-4-3,0-3 4,-1-2-1,2-4 1,-1-4-3,0-2 1,-3-4-2,-2-3 0,-3-1-2,-3-4-3,0-1-12,-5-4-15,-5-2-38,-5 0-58,-4-6-132</inkml:trace>
  <inkml:trace contextRef="#ctx0" brushRef="#br0" timeOffset="365658.0819">10719 14978 74,'5'-11'68,"-2"1"-66,-2 4 3,1 2 33,-1 4 19,-1 0-6,1 0-6,-1 0-8,0 0-4,0 0-6,0 0-13,0 4-10,0 5-7,0 8 4,3 6 4,1 7-1,2 3 0,-2 1 3,-1 2-3,0-2-1,-2-3 0,0-3 0,-1-5-3,1-3 2,0-4-2,-1-4-5,3-2-31,0-1-54,1-3-66</inkml:trace>
  <inkml:trace contextRef="#ctx0" brushRef="#br0" timeOffset="366063.4125">10869 15457 116,'-11'19'20,"-1"-1"32,3 3-4,2 1-12,0-3-22,2-4-2,1-8 0,2-3 6,1-4 9,1-2 11,-1-3-6,1-5-16,0-3-12,0-6-3,0-2-1,1 0-1,0 6 0,1 6 0,0 4 2,0 5-5,1 3-4,3 2 7,-1 5 0,1 0 0,0 1 2,-4-4 0,1 3-1,-3-3 1,0-4 4,-3 1 1,-5-3-3,0-1-1,-3-4-2,0-5-21,2-3-31,2-2-47,2-2-75</inkml:trace>
  <inkml:trace contextRef="#ctx0" brushRef="#br0" timeOffset="366990.3007">11435 15153 3,'0'-8'74,"1"1"-10,-1 2-11,0 2-2,0 2-27,1 1-14,1 3-11,2 3 2,1 8-1,2 4 11,1 2 1,-1 6-3,0-1-1,-2-1-6,-1-1 0,-1-6-1,-2-2 0,1-7 0,-2-3 1,0-5 0,0-2 10,0-7 3,0-6-12,2-4-4,4-4-2,0-2-4,2 0 0,2 1-1,-2 0 4,2 4 2,0 5 1,-1 3 2,1 6-2,-1 4 4,0 2-2,-1 1 2,2 6 5,-2 5-2,1 3 2,-1 5-1,-1 3 2,-1 0-5,-2 2 0,-1-1 0,0-4-4,-2-5 3,1-4-2,-1-6-1,-1-2 2,2-3 0,0-6 14,4-3-3,3-5-10,1-4-2,1-1-2,1-3 2,0 1-3,0 0 1,-2 1 0,0 2 0,1 4 1,-1 6-1,0 7 0,-1 1-2,-1 8 0,1 3 4,-1 3 4,-3 4-3,1 0 0,-2 1-1,-1 1-1,-1-1 0,0 1 1,0-4-4,0-3-12,2-1-15,1-3-26,0-5-18,4-4 3,3-1-38</inkml:trace>
  <inkml:trace contextRef="#ctx0" brushRef="#br0" timeOffset="367375.1206">12127 15172 163,'9'-10'14,"-4"1"-11,-2 4 36,-3 0-2,0 0-15,-3 2 7,-3 0 2,-3 3-6,-3 0 0,-3 6-16,-1 6-7,-3 3 1,3 4 0,4 1 1,0 1 1,6-4 0,5-1-5,1-4 1,2 1 0,3-6 0,-1-4 1,0-2-1,2-2 5,2-5-3,2-4 1,2-4-3,0-2-1,2-1 0,-1-1-2,-1 4-3,0 3 0,-1 6 0,-1 5 1,-2 2-2,1 6 3,-2 3 0,-1 2 1,-1 1-5,-1 0-12,1-1-10,0 0-28,1-1-37,5-4-42</inkml:trace>
  <inkml:trace contextRef="#ctx0" brushRef="#br0" timeOffset="367596.8315">12569 15108 237,'3'-4'4,"-3"4"4,-3 1 32,-5 6-9,-5 3-18,-2 5 9,-1 1-1,-4 3-4,1-1-12,1-1-1,-1-1-3,2-2 0,2-3-8,0-2-13,2-3-24,3-4-39,1 0-24</inkml:trace>
  <inkml:trace contextRef="#ctx0" brushRef="#br0" timeOffset="367790.218">12334 15134 245,'1'-4'14,"3"2"5,4 2 4,1 4 4,3 2-14,2 6 3,1 3 7,1 2-6,0 1-9,0-1-6,0 2-1,-1-3-7,4 1-26,-1-2-18,0-2 1,2-5 5,-1-2-66</inkml:trace>
  <inkml:trace contextRef="#ctx0" brushRef="#br0" timeOffset="368326.4264">11373 14741 51,'-7'-1'16,"0"0"36,-1 2 3,0 3-2,-2 5-11,-2 3 1,-1 8 2,-2 7-9,2 10-11,2 13-4,2 6-5,3 5-1,5 0-4,1-1-1,5-3-2,6-4-6,7-2 2,5-5-2,5-4-2,9-4 0,5-5-7,6-5-16,7-3-22,4-5-44,3-8-95</inkml:trace>
  <inkml:trace contextRef="#ctx0" brushRef="#br0" timeOffset="368915.3765">13085 15028 88,'7'0'1,"0"0"-9,-2 1 7,0 0 1,-1 1 1,-3 0-10,-1-1 10,0 1 14,0 0 15,0-1 7,0 3-5,0-1-6,-3 3-3,-2 3-8,-7 1-10,-6 4-2,-6-1-2,-4 1-2,-2-1-2,1-2 2,4 0 0,5-2 2,6-3 0,7-2 1,2-2 4,5 1 12,0 0-5,5 1-3,5 2 1,4-1 3,3 0 3,3 2-10,1-1-4,-2 2 0,2 1-3,-1 0-1,-2-1-4,0 1-16,-2-1-2,-2-2-9,1-2-3,0-1 0,-3-3-29,1-2-70</inkml:trace>
  <inkml:trace contextRef="#ctx0" brushRef="#br0" timeOffset="369394.9362">13409 15057 309,'0'-4'0,"-1"3"2,0 2-10,-2 6 5,2 4 2,0 4 1,1 1 1,2 1 0,5-3 0,3-2 1,4-3 0,3-3-1,1-6 2,1-1-2,2-7 1,-4 0-1,3-3 1,-2-3 1,-4 0-2,0-2 0,-2 1-1,-5 0-1,-1 2 1,-3 3 0,0 5-1,0 2 1,-3 3 1,1 2-5,-1 5 1,0 6 7,0 5 7,-1 2 0,1 5 0,0 3-1,1 1 7,3 2 24,2-5-19,-2 1-7,1-3-2,-3-4-1,0-3-9,-2-3-1,-2-7-1,-2-2 0,-7-1-2,-2-4-9,-4 0-17,-3-3-15,-2-3-25,3-4-72</inkml:trace>
  <inkml:trace contextRef="#ctx0" brushRef="#br0" timeOffset="369694.7831">13814 14766 77,'17'-14'302,"-2"7"-296,-1 7-7,0 10-4,-2 9 3,2 7 13,1 6-2,1 5 5,-1 6 4,1 6 0,0 0 4,-5-1-5,1-1 0,-7-1 8,-5-2-19,-4-4-3,-8-5-1,-1-4 0,-3-3-2,-5-4-13,-1-2-14,-2-6-16,2-2-38,0-7-74</inkml:trace>
  <inkml:trace contextRef="#ctx0" brushRef="#br0" timeOffset="371803.4784">14972 15065 144,'-1'0'36,"-2"0"-8,0 0 29,3 0-12,0 0-21,-1 0-7,1 0-5,4 0-5,4 0-5,9 4 5,10-1 8,8 0-5,9-2-3,5-1 0,6 0-3,2-4-2,-1 1-1,-2 2-3,-7 1-12,-6 0-18,-10 1-6,-10 0-9,-5 3-24,-11-1-20</inkml:trace>
  <inkml:trace contextRef="#ctx0" brushRef="#br0" timeOffset="372039.8398">15081 15232 161,'-9'0'80,"7"0"-73,3 0 17,4 0 10,8-2-14,8-2-4,8-1 5,8-1-6,4 3-7,0-2-4,1 2-4,-1 0-5,-3 2-16,3-1-5,-4-1-11,0 0-17,-4-4-13,-5-2-104</inkml:trace>
  <inkml:trace contextRef="#ctx0" brushRef="#br0" timeOffset="372378.7546">15504 14926 298,'-10'-10'-1,"3"1"18,4 3 11,1 5 7,2 0-20,0 1-6,0 0-6,2 3-5,7 4-2,6 7 4,4 4 6,5 0-1,5 3 0,-1 0 0,0-2 1,0 1 3,-3-2 2,-3 3 2,-2-2-6,-9 2-4,-8 0-3,-5 0 2,-10-3 0,-8 1 3,-5-2 3,-5 0-2,-5-2-1,-1 0-2,-1 0-2,-2 0-2,-1-1-7,5 3-26,3-2-44,5-3-64</inkml:trace>
  <inkml:trace contextRef="#ctx0" brushRef="#br0" timeOffset="374103.6068">16809 14869 97,'2'-3'33,"3"1"2,-1 0 14,3 2-12,2 2-18,1 3 6,3 5 5,0 5-7,0 3-8,-3 10-12,-2 1 0,-4-3-2,-1-1 0,-2-7-1,-1-3 1,-1-5-2,-2-4 0,2-2-4,-2-4 4,0-4 7,2-7-4,-1-5-3,2-5-2,2-3-4,2-3 2,3-2-2,3-4 1,0 4-2,1 4 1,3 7 4,-2 7-1,3 6 2,1 5 0,-3 10 2,0 6 3,-1 5 7,0 6 0,-3 2-2,-5 1-2,2-5-4,-3-2-2,-1-8 1,0-5 1,-2-4-1,0-3 2,0-1-1,0-2 10,-1-2 3,1-4-6,-1-3-5,3-3-5,5-4 1,2-4 1,5-4-3,-1-1 4,0 1-2,2 4 0,-2 5 4,0 6 6,-6 4 5,-1 3-4,-1 3-7,-2 5-3,3 4 2,-1 7 3,-2 4 2,1 7-1,-2 0-1,-1-2-5,0 0 0,-1-4 0,3 0 0,0-3-3,2-3-10,4-2-16,2-4-12,4-4-31,1-1-18,0-4 5,5-2-24</inkml:trace>
  <inkml:trace contextRef="#ctx0" brushRef="#br0" timeOffset="374451.312">17420 15035 1,'9'-23'46,"-4"-1"-12,-4 5-4,-1-2 10,-3 3-11,-3 3 5,0 1-1,-1 4 6,0 2-4,0 1 0,0 3-10,-3 4-12,3 0-10,-2 9-4,2 4 1,0 5-2,3 5 2,2 0 2,0-3 0,2-1 6,1-5-1,2-5 1,0-1 0,2-3-6,2-1 3,0-3-1,1-1 2,3-4-5,-1-4 1,0 0-1,-1-1 0,-1 0 0,0 2-1,-4 2-1,0 4 0,3 1-2,-2 5 2,2 4-3,0 3 2,0 0 1,1 1-19,0-2-23,0-5-30,3 1-59</inkml:trace>
  <inkml:trace contextRef="#ctx0" brushRef="#br0" timeOffset="374672.0462">17706 14915 179,'4'-10'56,"-2"7"7,1 3 2,-1 0-37,-2 5-9,-1 4 3,-6 2-2,-5 8-2,-3 0-7,-5 3-7,-2-2-2,2-6-3,3 0 0,3-4-17,7-4-16,-1-3-24,2-3-44,2 0-42</inkml:trace>
  <inkml:trace contextRef="#ctx0" brushRef="#br0" timeOffset="374859.5726">17552 14873 319,'0'0'22,"0"6"-20,2 2 13,1 5 18,1 3-13,2 5 0,2 1-3,3-1-8,2 0-7,1-5-1,3 0-22,1 0-43,4-4-42,5-5-72</inkml:trace>
  <inkml:trace contextRef="#ctx0" brushRef="#br0" timeOffset="375303.9712">18139 14894 285,'-3'-6'-4,"3"1"7,-1 2-1,1 1 18,1 2-8,2 0-13,6 1 1,1 5 4,5 1 5,5 2 4,0 2 0,2-1-9,0 1-1,-2-2-1,-3 0 2,-3-1 1,-2-3 6,-4-2 5,-3-1-7,-4-2-8,-1 3-1,-5 2 0,-7 1 1,-4 2 1,-10 1-1,-3 1 2,-1-1 6,-1 1 2,7-1-6,2 1-4,5-1-1,6-3-10,4 4-33,3-1-41,4 0-36,1-2-65</inkml:trace>
  <inkml:trace contextRef="#ctx0" brushRef="#br0" timeOffset="375512.985">18324 15112 240,'7'-1'24,"-2"-1"9,-4 2 8,-1 0-15,-2 2-6,-8 4 0,-4 3-6,-5 2-3,-5 2-9,0 1-1,0 2-2,1-2-16,4 1-22,4-4-33,2-1-38</inkml:trace>
  <inkml:trace contextRef="#ctx0" brushRef="#br0" timeOffset="375992.5446">18885 14894 53,'6'-4'41,"1"1"-12,0 0 15,-1 0-10,-1 0-14,-1 1 13,-3-1 6,0 3-1,-1 0-6,-4 4-11,-4 9-11,-10 9-3,-6 8 3,-5 6 8,-4 1-5,2-1-5,3-5-1,4-6-2,5-5-5,3-4 1,4-6-4,1-1-26,4-6-45,1-3-61,0-4-74</inkml:trace>
  <inkml:trace contextRef="#ctx0" brushRef="#br0" timeOffset="376240.6265">18683 14902 242,'0'-3'-4,"2"1"24,-1 2 8,2 0 6,2 4-15,0 3-1,6 6 9,0 7 0,1 3-7,3 3-3,0 1-3,0 0-4,-1-1-4,-3-2-4,1-2-2,-2-1-4,0-7-8,2 1-13,-1-7-18,4-3-39,1-2-43</inkml:trace>
  <inkml:trace contextRef="#ctx0" brushRef="#br0" timeOffset="376839.3436">19506 14801 168,'1'0'19,"1"2"11,-2 3-18,4 4 27,-3 6-12,-1 1 1,0 8 6,-6 4-4,-3 3-15,1 1-8,-3-5 0,2-5-4,2-6-1,1-5 0,3-5-1,2-2 0,0-3 1,1-1 7,0-6 2,2-5-3,4-3-7,-1-6-2,7-3-2,-1-6-3,2-5 0,1 2-1,-5 0 6,1 3 0,0 4 1,-4 6 0,1 5 1,0 9 6,-2 2-3,4 3-2,3 8 2,0 3 0,1 9 3,-1 6-1,-3 0 1,-2 4-1,-2-2-2,-1 4-3,0-2 1,-1-4-7,2-1-17,-2-6-21,0-3-26,5-2-6,0-4-31</inkml:trace>
  <inkml:trace contextRef="#ctx0" brushRef="#br0" timeOffset="377587.4958">19982 14855 118,'3'-6'6,"-2"1"11,1 1 22,-1 4 8,-1-1-16,1 1-16,1 5-3,2 3 6,2 6-6,-1 5-1,0 1-2,-1 3-2,0-3 4,-2-3-1,1 0-8,-1-8 3,-2-3-4,2-3 0,-2-2-1,0-1-2,0 0 2,0-6 4,2-2-10,0-6-5,1-4 4,5-3 5,-1-5 2,4 3 1,1 3-2,-1 5 0,1 6 2,0 4 0,-1 2 10,2 3 2,-2 3-4,-1 3 0,0 1 1,-3 3 0,1 1-6,-1 4-1,-4 0-2,-1 0-1,0 2 0,-2-4-1,0-1-1,0-4 2,-2-1-1,1-4 0,0-2 1,1-1 2,-1 0 2,1-2 1,0-3 0,4-4-3,3 0-2,5-3-1,2-3-1,1-1 0,4 1-3,-3 2 1,1 1 5,-1 4-1,-3 3 1,0 1 4,-3 3-1,-4 1-2,-1 4 0,0 3-2,-4 4-1,-1 6 3,-1 1 3,-2 1 1,0 0-2,0-2-3,3-2 0,0-5-2,0-1-9,3-4-29,2-1-41,5-4-60</inkml:trace>
  <inkml:trace contextRef="#ctx0" brushRef="#br0" timeOffset="377936.1776">20592 14867 224,'-4'-7'30,"-2"0"9,-4 1 4,-1 2-7,0 2-26,-2 2-7,-1 3-2,0 8 0,-3 4 1,2 5-1,2 5 5,4 1 2,3-2-2,4-6-3,1-3 3,1-5 1,1-5 1,4 0 1,-1-4-4,5-1-1,1-2 1,1-5-3,5-2-5,-2-4-2,-1-1 0,3-3 5,-1 0-4,-1 3-4,-2 8-6,-2 4-5,-4 4-5,-2 8 3,-3 2-7,-1 3-24,0-2 5,0-1-2,0-3-22</inkml:trace>
  <inkml:trace contextRef="#ctx0" brushRef="#br0" timeOffset="378172.5391">20893 14834 181,'6'-4'64,"-4"2"-6,-1 2 7,-1 0-25,-1 0-11,-5 6-15,-7 4-12,-4 6 4,-3 4 1,-1 2 4,1 2-7,0-3-2,4-1-4,2-5-15,3-4-16,1-5-47,4-4-63</inkml:trace>
  <inkml:trace contextRef="#ctx0" brushRef="#br0" timeOffset="378363.9723">20749 14814 302,'2'-2'5,"1"2"14,1 0 11,-1 6 6,4 3-17,-3 6-5,2 1-6,1 4-4,-2-3-5,0 1-27,2 1-39,0-5-58,0-2-58</inkml:trace>
  <inkml:trace contextRef="#ctx0" brushRef="#br0" timeOffset="378759.5358">21151 14828 11,'0'-2'298,"0"0"-277,1-2-6,5 3 24,0 1-15,3 0-14,3 0-3,-1 1-5,1 2 0,4 1-2,-3 2 0,2 0-3,0-1 0,-4 0-1,-4-2-3,0 0 6,-4-1 0,-1-1 2,0-1 0,-2 1 1,-3 1-1,-1 3 2,-3 1-2,-4 2 3,-2 2-2,-4 2-1,0 3 2,-1 1-3,-2 2-2,3-2-14,1-3-34,3-2-44,2-3-64</inkml:trace>
  <inkml:trace contextRef="#ctx0" brushRef="#br0" timeOffset="378964.6427">21343 15005 318,'-9'0'5,"-2"-1"-4,-2 1 23,-2 1-9,2 2-15,-5 4 0,2 0 0,1 1-16,2 2-21,0 0-22,4-3-17,4-1-69</inkml:trace>
  <inkml:trace contextRef="#ctx0" brushRef="#br0" timeOffset="379596.5676">21687 14771 277,'1'-7'-5,"0"1"6,0 5 11,-1 1 29,0 0-32,0 2-9,1 6-4,0 1 6,2 4 3,1 2 2,0-1-1,1-2 6,5 1-6,1-3-3,2-4 0,3-3 0,1-2 1,-1-3-2,0-4 0,1-2-2,-1-2-2,0-2 2,-1-1 0,-1 2 0,-2-3 0,-2 3 1,-1 3 5,-4 3 0,-3 1 3,0 3 3,-2 1-8,0 1-6,-2 7-3,-2 3 5,-2 7 3,-2 6 5,-2 3 2,-2 4-1,-2 4 4,-1 6-2,1 1 2,0 2-6,1-4 0,4-4 3,3-1-3,-1-3-1,1-4 0,0-6-3,-1-4-3,-1-7 0,-4-3 0,-4-5-3,-4-3-5,3-4 4,0-6-2,1-2-1,7-5 2,7 0 5,4-5 2,16-2-3,13-1-2,10 2 1,11 5-2,7 7-3,4 6-16,-2 6-5,-3 3-14,-3 1-45</inkml:trace>
  <inkml:trace contextRef="#ctx0" brushRef="#br0" timeOffset="385224.3131">8783 15145 7,'0'-3'22,"-1"-2"1,1 0 5,0-2-9,1 0-2,1-1 3,1 1 9,0-1 1,0 1 7,-2 2 0,1 0 3,-2 3-5,0 0-10,0 1-10,-3 0-1,-1-2 6,-1 1-6,-1 1 0,0 1 2,-3 3-6,-2 8-4,-4 6-4,-3 10 4,-5 4-4,-6 5 2,-2 0-3,0-4-1,1-1-2,6-6-3,6-5-13,4-3-14,5-6-24,3-1-38,2-4-64</inkml:trace>
  <inkml:trace contextRef="#ctx0" brushRef="#br0" timeOffset="385457.7444">8570 15148 250,'13'-13'4,"3"4"0,-2 3 29,-3 6 26,-2 5-29,-1 7-13,-1 6 11,-1 3 5,-1 3-6,2-1-8,4-1-10,5 2-5,5-1-3,6 2-4,0 0-27,2-1-48,-1-4-82</inkml:trace>
  <inkml:trace contextRef="#ctx0" brushRef="#br0" timeOffset="386512.5804">8606 15094 66,'0'-14'31,"-2"3"14,-3 0 1,0 3 17,1-2-16,-1 2-6,1 2-3,0 1-6,3 3-4,0 0-3,0 2-21,0 2-4,0 2 5,-1 3 3,-1-2-1,2 4-3,1-4-1,0-1-1,0 0-2,0-3 1,0 0-1,3 2 0,2 2 1,3 2-2,2 6 2,2 3-1,2 4 0,0 2 0,1 1 3,-2 0-3,1-1-5,0 2-28,-1 2-56,-3-2-90</inkml:trace>
  <inkml:trace contextRef="#ctx0" brushRef="#br0" timeOffset="387609.4145">6926 16454 198,'-1'-3'-3,"1"-2"2,0 2 8,3-1 3,2 1-7,1 0 1,-2 0 18,-1-1 11,0 4 5,-2 0-9,3 1-15,2 10-12,3 7 2,1 6 0,-3 6 2,-2-1-3,-3 0 0,-2-3-2,-1-4 1,-1-6-1,0-5 0,2-6 0,0-5-1,0-3 7,3-5 5,3-6-8,2-6-4,4-3 0,1-4-3,0 0-3,0-3 2,1 2 2,-3-2 0,0 7-2,-5 8 2,-3 8 1,0 5-2,-3 6-2,2 7 2,0 8 7,0 8 4,0 2 4,1 0-1,-1-3-5,1-4-3,0-4-2,0-3-1,1-5 1,-2-5 1,-1-2-2,-1-3 1,0 0 3,2-5 6,-1-3-5,3-4-4,2-4-1,0-2 0,4-1 0,-1-1 0,1-4 0,1 3 0,-2-2 0,0 6-1,-2 6 1,0 2 0,-2 6 0,0 1 0,0 2 0,1 4-2,2 3 2,2 5 2,-2 5-1,1 2 1,0 1 1,-2 2-1,0-1 2,-2-3 1,-2 0-1,1-1-1,-1-3-1,0 0-1,2-3-1,1-4-5,2-2-22,2-2-22,3-3-25,1-4-34,4-5-70</inkml:trace>
  <inkml:trace contextRef="#ctx0" brushRef="#br0" timeOffset="388004.978">7644 16401 195,'4'-14'11,"-3"3"33,-1 3 4,-3 1 3,-6 1-20,-4 3-7,-3 3-17,-5 3-3,-3 8-4,1 5 0,1 3 1,5 4 2,4 2-2,5-1 4,5-2 0,3-4-1,6-5 0,3-3-1,1-3 1,1-3-2,1-2 0,2-2 0,2-5 2,1-4-1,0-3-1,-1-3-2,0-3 2,-3-3-1,-1 1 0,-5 4 1,-1 4-1,-3 7 0,-1 5-3,0 3-2,-2 9 2,0 5 2,0 3 0,0 1 2,-3-2-2,3-4-2,0-3-9,0-2-20,3-3-31,4-4-44,2-3-51</inkml:trace>
  <inkml:trace contextRef="#ctx0" brushRef="#br0" timeOffset="388377.1006">8011 16325 49,'9'-5'43,"-1"-1"-6,-1 2 4,-3 0-3,-1 2 13,-1 1-6,-1-1-1,-1 2-10,0 0-18,0 3-4,-3 5 2,-4 9 7,-3 4-4,-7 5-10,-1 1-3,1 0-3,-1-1 1,5-4-1,3-5-7,2-6-6,3-1-11,1-2-29,0-3-43,-3-1-44</inkml:trace>
  <inkml:trace contextRef="#ctx0" brushRef="#br0" timeOffset="388592.9514">7813 16343 210,'2'-5'-2,"6"4"2,4 1 15,2 6 46,4 2-21,0 1-16,1 3-7,-2-1-6,0 3-3,-3 1-6,1 1-2,0 2-23,0-2-29,1-1-38,1-3 14,2-5-69</inkml:trace>
  <inkml:trace contextRef="#ctx0" brushRef="#br0" timeOffset="389114.5092">8375 16358 43,'0'-2'74,"1"2"-22,-1 0-12,0 0 7,1-1-5,-1 1-5,3-2-7,0 1 4,1 0-3,4 1-10,2 0-4,3-1-3,4 1-5,0-2-5,1 2 0,1 0-2,-1 0-2,0-1 0,-2 0-2,-1 1-14,-4 0-20,-2 0-20,-5 2-48,-4 0-78</inkml:trace>
  <inkml:trace contextRef="#ctx0" brushRef="#br0" timeOffset="389288.3617">8422 16457 265,'0'1'41,"1"-1"-4,4 1-26,4-1-2,3 0 4,2-1-8,3-1-2,0-3-13,0 2-55,1-2-46,2-1-67</inkml:trace>
  <inkml:trace contextRef="#ctx0" brushRef="#br0" timeOffset="389554.0242">8960 16235 270,'-6'0'21,"0"0"26,0 2 20,-1 4-33,0 3-22,0 3 1,0 4-4,-1 2-2,0 2-4,-1 2-1,0-1-1,0-1-15,0 0-12,-1-5-22,3-1-20,-1-5-19,1-4-16</inkml:trace>
  <inkml:trace contextRef="#ctx0" brushRef="#br0" timeOffset="389801.1293">8825 16249 207,'-5'-19'14,"1"5"34,2 6 8,2 3 9,0 5-29,1 0-23,4 6-10,3 4 8,3 4 9,-1 1 6,3 2-10,-4-2-1,1 2-2,0 1-1,0-1-4,0 1-4,-2-2-3,1-3 0,0 2-1,2-4-19,1-4-23,2-1-34,0-5-73</inkml:trace>
  <inkml:trace contextRef="#ctx0" brushRef="#br0" timeOffset="391205.6239">9956 16005 161,'0'-5'6,"0"-1"12,-1 5 4,-2 1 22,-1 3-24,-3 8-14,-3 8 2,-3 7 14,-3 8 12,-4 6 2,-3 3-16,-1 1-6,0-2-7,3-8-3,4-5-3,8-10 1,5-8-2,4-5 0,4-6-3,5-4 1,3-6 1,5-7-4,0-3-3,0-3 0,-1-3 6,-3-2 0,-3-3 2,0 2-1,-2-1-1,-1 0 1,0 4 1,-2 0-1,0 4-2,-1 2 3,3 6 0,-1 4 1,-1 3 3,1 5 1,1 0 3,0 2-2,0 2-1,0 0-2,1 2-1,0-1-1,0 2 0,0 2 1,1 2 3,0 5 4,2 4 0,1 6 4,1 4 1,-2 1 1,0 1-2,1-2-3,0-2-4,0 0 1,-3-5-4,-1-4-3,-2-2 0,0-6 2,-1 1-2,-2-2-4,0-1-15,0-3-15,-1 0-29,1-4-43,0 0-75</inkml:trace>
  <inkml:trace contextRef="#ctx0" brushRef="#br0" timeOffset="393593.6553">10954 16023 49,'0'-2'42,"0"2"-3,0 0-3,0 0-26,0 4-4,1 2 14,0 4 5,1 5 2,0 7 1,0 1-6,-1 6-13,0-3-5,0 0-2,-1-4-1,0-7 0,1-4-2,0-6 1,-1-4 4,0-1 0,1-1 10,-1-6 5,0-3-15,1-8-4,3-4-2,3 0-6,1-1 1,2 2 0,0 0 0,-1 3 4,0 0 3,0 6 0,-3 2 0,-2 4 0,1 5 1,0 1 1,-1 2 2,2 7 3,0 0 1,1 5-1,-2 3-1,-1-1 1,-1 3-4,0-5-2,-2-4 0,1-2 0,-1-4 0,-1-3 3,2-1-2,2-1 3,1-4 1,2-7-2,2 1-2,0-3-2,0 1 1,1-1 0,2-1-1,-1 1-1,0-1 1,2 3 1,-2 1 0,-4 3-1,0 4 1,-2 2 1,0 2 1,-1 3 1,2 4 1,-1 3 3,1 2-3,1 2-1,0-2-3,-1 3 0,-1-1-1,0-1 1,0 1 0,-2-1-2,0-2-4,-2 1-12,1-2-12,0 1-19,1-2-52,1-1-31</inkml:trace>
  <inkml:trace contextRef="#ctx0" brushRef="#br0" timeOffset="394017.5432">11512 16054 30,'4'-9'34,"-2"1"20,-2 2-2,0-1-9,-1 2-3,-2 0-1,0-1-3,-1 3-7,1-1-10,-3 1-8,0 3-6,-3 0-1,2 5-4,-3 5 1,1 3 3,2 6-1,3 2 2,2 3-3,2-1-1,1-3 0,4-4 2,4-2-1,-1-2-2,1-5 2,0-2-1,-1-5 2,-1-3-1,3-4 1,-3-1 0,0-2 1,0-1-1,-2 1-1,1-2 3,-1 2-6,0 0 1,1 2 1,-2 5-3,0 3-2,0 1 1,1 5-1,0 5 3,0-1-2,-2 3-12,1 1-11,-2-1-23,3 0-41,3-2-26</inkml:trace>
  <inkml:trace contextRef="#ctx0" brushRef="#br0" timeOffset="394254.8813">11885 16064 126,'3'-9'25,"-1"2"28,-2 3 25,0 1-9,-3 3-36,-1 1-15,-3 7-9,0 2-1,-3 5-6,-1 1 2,0 3-2,-2-3 0,-1 1-1,1-2 0,2-4 0,2 3-13,4-6-31,2-1-42,0-4-41</inkml:trace>
  <inkml:trace contextRef="#ctx0" brushRef="#br0" timeOffset="394517.6136">11728 16025 236,'0'-7'5,"0"2"12,2 2 39,0 1-7,0 1-28,1 1-9,2 3-4,1 6 3,3 3 5,-1 2-3,1 2-6,1-2 0,2 0-5,-1 0 2,3 0-3,0-1 0,-1-3 0,-1 0-2,1-4-7,-1 1-18,-1-4-21,-1 0-32,-2-3-76</inkml:trace>
  <inkml:trace contextRef="#ctx0" brushRef="#br0" timeOffset="394981.546">12202 15938 244,'-1'-7'-24,"1"2"8,4 2 16,1 1 42,0 2-18,3 1-15,1 3-1,4 3 2,1 1-3,2 1 1,3 0-5,3 0-1,2-1 0,2-1 2,-3-3 4,0 2 3,-4-1 2,-5-2 0,-2-1-5,-5 0-7,-5 0 0,-2 1-1,-2 1 4,-7 2 0,-3 2 0,-4 1-2,-4-2 2,-2 2 4,0 0 8,0 1-7,-2 1-6,4-1-3,-1 0 0,6 2-9,3-2-26,4-2-42,5-3-52</inkml:trace>
  <inkml:trace contextRef="#ctx0" brushRef="#br0" timeOffset="395198.3735">12470 16136 228,'1'0'69,"-1"0"-73,-2 0 4,-1 1 7,-4 5 3,0 1-8,-3 4-1,-2 0-1,-5 3 1,-2 0-1,-3-1 2,2 2-6,2-2-26,3-3-39,5-3-28</inkml:trace>
  <inkml:trace contextRef="#ctx0" brushRef="#br0" timeOffset="395914.2946">12864 15955 193,'-1'-4'13,"0"1"15,1 2 17,0 1-7,0-1-14,0 1-2,0 2-9,0 3-11,4 7 2,2 4 4,1 5-1,3 2 2,3-3-4,4-2 2,0-3-6,2-6-1,1-3-1,-1-4 2,1-2 0,-1-5 0,-4-4-1,0-3 1,0-2-1,-3-1 1,-4 0 0,-2-1 0,-3 1-1,0 2-3,-3 3-1,0 2 2,0 4 1,0 3 1,0 1 0,0 1-4,0 7 4,0 5 2,-1 3 3,0 3-3,0 4 3,0 1 4,-2 5 8,1 2 4,1 5-11,-3 4-1,1-1 1,0-1-5,-3-7-1,2-5 0,0-5-4,-3-5 0,-1-6 3,-1-3-2,-2-2-6,-1-5-1,-1-4-1,2-5 6,4-6 1,6-3 0,1-5 0,9 1-2,4-2 0,4-1-8,2 4-6,5 3-2,4 6-7,5 3-22,2 4-25,3-4-84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8-29T19:13:52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5469 11811 13,'2'0'-1,"0"-1"-1,3-1 5,-3-2 30,3 0 4,-3-1-9,1 0 2,-1 0 1,-2 2-9,-1-2-8,-3 0-4,-3 0-6,0-1-4,-2 0-2,-1-1 2,0 1 2,-1-2-2,-1 2 9,-1 1 5,-3 4-1,-1 1-10,-3 3-5,-1 5-4,1 2-7,3 1 5,4 1 10,3 1-5,5 3 3,3 1 1,2 2 4,0 3 4,2-1 3,2-2-3,3 3-4,1-4-2,3-2-3,3-3 1,2-6 1,3-3-2,0-4 0,1-1 1,1-6-2,0-5 4,0-6-1,0-2-1,-2-4-2,-4-1-5,-3-4 1,-2-1 4,-2-4 1,-4-1 0,-1 1 1,0 2 0,-1 2 1,0 3-3,-1 2 4,-1 2-4,0 0 1,-3 1 1,0 1-1,-1 2 4,3-2-1,0 6 3,0-1 1,1 6-3,0 3 4,0 1 0,1 4 3,-1 2 3,0 2-7,1 7-1,-1 5 13,1 10 4,-1 8 1,0 5 0,0 5-7,0 1-2,-1-4-7,1-1-2,0-5-2,1-3-3,4-5 0,2-1 1,1-4-1,2-2-1,0-4-5,1-2-13,-1-4-13,1-2-24,0-2-31,0-4-18,-1-4-12</inkml:trace>
  <inkml:trace contextRef="#ctx0" brushRef="#br0" timeOffset="343.7631">5740 11708 48,'8'-15'31,"-1"3"7,-2 4 3,-3 3-5,-2 4 6,0 1 9,-5 0-31,-2 6-13,-2 7 4,-2 9 2,-3 8 8,3 4 4,4 5-6,2 0-3,5-4-3,2-2-3,7-7-5,7-5-2,3-7-1,2-7 3,2-4 1,0-5 1,1-5-1,-1-5 0,-4-6-1,-2-3-4,-5-5 2,-2-3-2,-3-4-1,-4 0 0,-3-2-2,-6 2 0,-5 0 0,0 4-1,-2 5 0,-2 9 0,1 9-10,-4 8-18,-3 7-46,-2 8-88</inkml:trace>
  <inkml:trace contextRef="#ctx0" brushRef="#br0" timeOffset="1210.0073">6661 12500 247,'0'-3'-25,"-1"2"29,1 1-9,0 2 8,0 6 24,1 6-1,1 4-6,0 5 1,-1 1-5,1-1-2,0 3-5,-1-1-7,1 2 0,-2-5-2,2-3-5,1-5-17,0-4-12,3-3-16,0-6 1,3-1-4,0-5 6,1-4-38</inkml:trace>
  <inkml:trace contextRef="#ctx0" brushRef="#br0" timeOffset="1691.4711">6732 12483 13,'-4'-25'37,"1"5"15,0 7-24,3 4 1,0 3 10,2 0-2,5 3-5,4-2-6,6 0 2,6 0 0,2 2-6,3 0-4,-4 3-3,-3 6-1,-7 2-10,-4 6-3,-6 4-1,-4 4 0,-5 2-1,-7 1-5,-3 0-5,-3-3-4,2-3 9,2-5 2,6-6 4,4-3 0,3-4-1,1 1 0,1-2 0,4 0 3,2 0 0,7 0 1,1-2 1,7 1-2,1 1-2,3 0 3,-3 5 1,-2 3-3,-4 4 0,-3 4-1,-4 3-1,-3 4 1,-6 1 1,-1-2 1,-3-1-2,-4-3 1,0-4 2,-3-1 1,-4-1 3,-4-3 2,-3 0-3,-1-2 2,2-1-1,4-3-5,2-1-1,5-2-2,4-5-15,3-2-23,2-4-41,6-3-68</inkml:trace>
  <inkml:trace contextRef="#ctx0" brushRef="#br0" timeOffset="1918.0423">7217 12731 321,'1'5'2,"0"5"-4,-1 3 2,0 4 32,-1 3 0,-2 2-16,-2 0-9,3 1 0,-2-1 3,1 0-5,2-3-4,1-2-5,0-2-27,0-4-35,3-2-27,2-6 1</inkml:trace>
  <inkml:trace contextRef="#ctx0" brushRef="#br0" timeOffset="2511.8152">7547 12648 163,'0'-9'25,"5"1"-6,2 3 3,5-2 14,2 4-4,5 2-10,2-1-6,3 2 0,5 0 4,4 0 1,6-1-1,5-2-7,6 0-7,8 0-5,4-3 1,6 2 1,1 2-2,-3 1 1,-1 1 10,-7 3-7,-6 1-6,-4 0 1,-8 0-1,-5 0-4,-4-2-6,-9 0-9,-8-2-6,-6-4-2,-7-1-6,-4-1 18,-7-4 2,-2-1-13,-3-3-6,-2 0 13,1 2 14,3 1 5,3 3 2,5 1 11,3 4 8,2 0 4,2 3-9,4 0-1,4 0 4,4 5 5,5 0-3,3 3 3,-2 0 2,-2 2-1,-3 1 2,-5 2-11,-6 1-3,-4 0-7,-5-1-1,-5 0 0,-4-1-2,-3-2-3,-4 0-7,-1-1-14,-1-1-24,2-2-45,1 1-58</inkml:trace>
  <inkml:trace contextRef="#ctx0" brushRef="#br0" timeOffset="3183.7159">9525 12330 49,'1'-4'47,"-1"0"-24,-1 1-4,-6 2-5,-3-1-4,-4 0-7,-2 2-3,-4-1 7,0 1 6,-4 1 0,0 4-2,-3 3 0,-1 3-4,1 2 3,4 1-3,4-3 0,7 0 2,8-1-5,7 0-4,10-1 1,8 3 1,3 1 0,5 0 1,0 1 3,-1 0 2,3 3 5,-3 3 6,-2 1 5,-4 2-6,-5-1-15,-7-2 2,-4 1-3,-6-4 2,-5 1-2,-5-1 1,-5-4-1,-1-1 1,-5-3-1,1-2-1,-2-1-1,0-2 0,2 0-1,0-3-6,5-1-22,6 0-42,9-6-52</inkml:trace>
  <inkml:trace contextRef="#ctx0" brushRef="#br0" timeOffset="3390.7552">9771 12628 63,'9'1'265,"-7"2"-261,-2 3-6,-2 5 15,-2 5 34,-4 5-19,-1 1-9,1 3-7,1 0-2,5 0-6,2-1-3,0 1-6,3-1-28,0 1-58,0 0-93</inkml:trace>
  <inkml:trace contextRef="#ctx0" brushRef="#br0" timeOffset="4090.0007">6155 13476 92,'0'0'173,"-2"-1"-160,2 2-10,-1 8-6,-2 6 3,0 7 10,0 2 0,-1 1 6,1 1 1,1-1 0,2-4-12,0-2-2,1-4-6,3-3-15,-1-3-30,1-5-38,0-2-27</inkml:trace>
  <inkml:trace contextRef="#ctx0" brushRef="#br0" timeOffset="4588.0668">6158 13438 157,'-5'-5'-6,"1"-1"12,1 4-5,3 1 6,0-1 11,5 1-7,3-1-7,5 0 5,5 0 6,6 0 7,1 0-1,3 0-11,2 1-3,-2 1-3,-3 0-1,-4 1-2,-5 2 1,-5 1-4,-2 0 0,-5 0 1,-2-1 0,-2-1 1,-1 2 1,-3-1 3,-2 1 0,-2 0 2,1 2-1,0 0 5,0 1-5,1 4-5,2 1 2,1 3 0,3 3-3,5 1 2,4 2 0,1 3 1,3 0 0,-2 0 1,-2 0 3,-3-2-1,-4 1 0,-2-1-3,-3-1 1,-4-2-2,-4-3 1,-2-5-1,-3-1 2,-3-1-1,-5-2-2,0 0 1,0-3 0,0-1-1,3-3-11,1 0-25,5-6-47,2-1-56</inkml:trace>
  <inkml:trace contextRef="#ctx0" brushRef="#br0" timeOffset="5531.4624">6894 13996 113,'-2'-2'4,"2"0"-2,0 2-2,0 0 4,0 4 8,-1 4 5,0 4-4,1 5 1,-2 4 7,0 4-2,0 4-1,-1-3-5,2-2-1,-1-5-7,0-2-5,2-4 2,0-5-2,0-4 0,0-3 0,0-2-2,2-4-1,1-8 1,1-3-1,-1-4 0,0-3 3,0-3 0,0-2 1,-3-1 0,0-1 0,0 2-1,1 3 5,2 3-1,1 8 6,4 4 9,2 4 0,3 1-4,4 0-3,2 1 2,0 3-1,0 0-6,1 1-6,-2 2-1,-3 3 0,-2 4-1,-4 2 0,-4 3 1,-3 4 0,-2 1 0,-5 0 1,-3 0-2,-5-3 3,-1-2 0,-3-2 0,0-1 0,3-3 1,4-3-3,4-2 1,5-3-1,2 0 0,8 0-4,9-3-1,7 2 5,5-2 0,4 0 0,-3 3 0,-3 0-1,-4 7 1,-6 2 0,-6 4 1,-6 1 1,-5 1 1,-4 0 0,-3 2-2,-5 0 0,-3 0 1,-2-4-2,-2-1 3,-3-1 4,0-1 3,-2-2 2,-1-1-3,2-2-2,0-1-5,3 0-1,4-4-1,3 0-10,5-4-21,3-1-28,4-2-43,7-4-72</inkml:trace>
  <inkml:trace contextRef="#ctx0" brushRef="#br0" timeOffset="5947.4939">7309 14240 158,'-2'-1'24,"-1"-2"5,3 0-6,0 1 31,3 0-22,5-2-10,3 1-4,5 0 1,1 3 0,-1 0 2,-4 6-15,-2 1-6,-6 4 0,-4 1 1,0 2-1,-5 1 1,-4 0-2,-2-1 0,-2 2-1,-2-1 0,-1 1 1,0-1 1,1-3 1,3-1 0,1-2 0,4-2-1,3-1 0,4-1-1,5-1 0,4-1 2,5 0-1,3-3 1,4 0-1,3 0 1,6-4-1,1 0-2,6 1 0,3-1-53,0-2-67,1 0-88</inkml:trace>
  <inkml:trace contextRef="#ctx0" brushRef="#br0" timeOffset="6523.688">7952 14210 299,'-7'-6'15,"4"-1"-8,6 4-9,8 1 3,8-1 3,10 1-4,6 0 1,6 2-1,2 0 3,2 0-1,1 1 3,2 2 0,0 1 4,1 1-1,-2 1 27,0-1-9,-1 0-21,-3 1-4,-2 0 0,-3 1-1,-2-1 0,-4 0-2,-4-2-8,-4-1-10,-4-3-4,-5-2-5,-4-3-4,-6-3-14,-5-2 22,-3-1 22,-6 0 5,-5-1 1,-2 1 11,-3 0-7,0 2-5,3-1 2,3 2 13,4 3 4,5 0 2,2 3-9,2 2-5,1 0 4,6 1-4,6 6-4,5 3 4,3 5 8,2 3 3,-4 5 3,-6-2-9,-6 1-10,-7-2-2,-5-2-1,-7-2 0,-8-1-3,-4 0-14,-2-2-25,-2-1-19,5-4-61,3-5-101</inkml:trace>
  <inkml:trace contextRef="#ctx0" brushRef="#br0" timeOffset="6983.6666">9713 13972 215,'-8'-5'-22,"-3"1"-49,-4 3 65,-3 1 29,-2 0-16,-3 2-4,1 0 13,-2 1 10,2 2 2,1 0 1,2 1-9,3 2-9,4-1-6,4 1-4,7 1-1,4-1 0,8 1 4,6 3 2,4 1-1,5 2 2,-1 3 4,1-1 2,-4 0-2,-4 1 10,-6-1 1,-4-2-15,-5-1-3,-3-3-3,0-2-1,-6-4 4,-1-1-2,-2 0-1,-6-2-2,-2 0-5,-4-2-20,1 0-28,3 0-36,5-4-24</inkml:trace>
  <inkml:trace contextRef="#ctx0" brushRef="#br0" timeOffset="7580.3692">9888 14117 343,'5'-2'1,"-4"1"-53,-1 0 21,-1 1 37,-2 0-1,-1 0-4,-1-1-2,2 0 1,1 0-1,2-1-5,0 1-6,0-2-6,0 2 9,2-1 4,-1 2-2,-1 0-14,1-1-7,1 1 12,0-1 8,1 0 4,0 1 2,-2-1 4,1 1 9,-1-2 21,1 0 12,-1-1 11,-1 0-8,0-2-13,-1 2-14,-2 1-3,1 0-5,1 1-3,1-1 3,3 1-3,5 0-2,5 0-5,7 1 5,2 0-2,2 0 0,-1 2 0,-4 2 1,-3 4 1,-6 2-4,-5 2-3,-5 0-1,-6 3 1,-8-2-1,-8 2-9,-6-1-5,1 0-5,-2-1 13,6-2 4,2-1 3,7-2 1,4-1 1,5-2-1,5 0 2,2 0 0,8-1 2,4 0 2,9-1 2,5-2-3,3-1-3,0 0 0,0 0-3,-5 0 0,-3 0-6,-1-1-31,-5 1-29,-3-3-103</inkml:trace>
  <inkml:trace contextRef="#ctx0" brushRef="#br0" timeOffset="8290.3573">6235 14682 326,'0'1'13,"1"2"-4,1 4-14,-1 7 11,0 5 15,0 5-3,-1-1-15,0 1-1,2 1-2,1-6 1,1-4-1,2-4-7,2-2-11,2-3-18,2-4-23,2-2-24,-1-4-27</inkml:trace>
  <inkml:trace contextRef="#ctx0" brushRef="#br0" timeOffset="8663.4185">6306 14714 75,'-8'-14'57,"4"7"-19,1 3 14,3 2-2,0 2-29,0 0-7,6 0 0,3 0 7,3 2 0,2 1-3,1 2-8,-1 3-8,-2 2-2,-3 1 0,0 2-1,-2 0 0,2 3 2,-1 1-1,1 0 0,1 1 1,0 0-1,2-1 1,1-2 1,0-2-2,-1-2 0,-3-4 1,-2 0-1,-6-3 0,-1 0-1,-3 1 4,-4 0 2,-2-1-2,0-1 1,-1-1-2,-1-2 1,-2 1-1,-1 0-1,1 0-4,-4 1-7,1 1-18,2 1-15,0 0-27,2 4-16,3 1-76</inkml:trace>
  <inkml:trace contextRef="#ctx0" brushRef="#br0" timeOffset="9130.2334">6927 14988 177,'9'-1'46,"-2"-2"5,-2 2-33,-4 1 18,-1 0-13,0 1-11,0 3-9,-3 1-6,-4 3-36,0 2-39,-1 1-48</inkml:trace>
  <inkml:trace contextRef="#ctx0" brushRef="#br0" timeOffset="9266.9573">6987 15247 253,'0'2'8,"-1"-2"-5,1 1-23,0 0 11,0-1-65</inkml:trace>
  <inkml:trace contextRef="#ctx0" brushRef="#br0" timeOffset="9391.9621">7015 15316 246,'-1'7'7,"-1"0"-2,1-2-4,0 0 2,-1 2-1,-1-2-42,1 0-48</inkml:trace>
  <inkml:trace contextRef="#ctx0" brushRef="#br0" timeOffset="9843.1514">6439 16010 237,'-4'-4'16,"-1"1"22,0 0-8,0 3 7,1 1-18,-1 7-15,2 6-5,-1 5 3,2 1 6,2 2-4,0 2-2,2-2-2,3-3-9,1-2-22,1-1-14,0-7-25,0-2-10,0-7-46</inkml:trace>
  <inkml:trace contextRef="#ctx0" brushRef="#br0" timeOffset="10238.6744">6454 15914 232,'-7'-6'26,"4"1"-14,1 3 17,2-1-7,1 0-12,4 2-7,4-1-2,4 0 4,2 2 3,6 4 3,2 4 2,1 5 1,-1 4-2,-2 2-3,-3 1-6,-4 3-2,-4-2 1,-4 1 0,-3-1-1,-3-2 2,0 0-2,0 0 2,-4-3-1,-1-1 4,-1-4 4,-2 0 4,-1 1-1,-1 1 0,-3-1-4,-1 1-3,-1-3-1,0-2-4,2 0 0,2-4 0,-1 1-2,4-1-1,1-2-12,3 1-14,4-3-26,0-3-32,6-3-89</inkml:trace>
  <inkml:trace contextRef="#ctx0" brushRef="#br0" timeOffset="10966.2414">7149 16254 109,'-2'-3'8,"-1"0"17,-1 2 12,0 1 15,2 4-19,-1 6-16,0 5 6,0 6 1,1 5-2,0 1-6,-1-1-5,0-2-4,1-6-4,0-6-2,2-3-1,0-4 1,0-1-1,0-4 2,0-5 5,0-3 0,0-7-5,0-4-1,0-3 0,2-6-1,0-1 0,-1 0 0,1-1-1,0 1 0,1 4 1,2 4 0,3 6 0,5 6 2,5 3 3,8 2 7,2 1 2,4 3 1,-3 0-4,-3 3-4,-8 3-7,-5 1 0,-10 5 0,-3 4-5,-10 2 1,-8 4 0,-7-2 2,-4 0-1,-1-2 3,2-3 1,4-1 0,5-3-1,8-3 1,5-3 0,6-1-1,4-3-3,8-1 3,8 4 1,7-3-1,4 1 0,3 1 0,3-1 1,0 3 0,-4 4 4,-5 1-1,-8 4 8,-6-2-12,-9 1 0,-5 0 1,-7 1 1,-5-1 2,-5-4-2,-2 2 2,-4-4-1,-2-1 1,-1-3-2,0-3 0,3 0-2,3-1-5,7-1-26,5-2-24,5-3-16,4-4-54,8-1-92</inkml:trace>
  <inkml:trace contextRef="#ctx0" brushRef="#br0" timeOffset="11353.9515">7494 16406 348,'5'2'0,"0"2"2,0 3 2,-1 3 16,0 0-10,-1 2-5,0 0-4,1 1 0,0-1-1,1-2 1,1-4 0,-2-2-1,0-2 1,0-2 2,0-2 2,1-5-1,2-1 0,1-7-2,1 0-1,1-4-1,2-2 0,0 1 1,1-2-1,0 3 0,-1 5 0,2 3 2,-2 5 13,0 5 3,-1 1-7,-2 1-5,-1 8-3,-1 1 0,-1 2 3,-2 3-4,1 0 2,-3 1-3,0 0 0,-2-1-4,0-1-20,0-4-30,0 1-34,1-3-54,2-3 45</inkml:trace>
  <inkml:trace contextRef="#ctx0" brushRef="#br0" timeOffset="11902.8007">8297 16284 341,'1'-7'2,"1"1"20,2 1-23,4 2 2,4 2 3,6 1 1,8 0 8,9 3 4,11 1 6,9 2-8,6-2-8,6-2-4,2 3-3,-3-3-10,-4-1-11,-6-1 4,-8 0 4,-8-2-4,-8-4-13,-11 0-8,-10-1 3,-10-4-4,-7 0-2,-10 0 11,-10-1 8,-5 1 16,-7 1 1,0 1 9,2 3 5,4-1 18,7 3-1,7 0 1,8 1 16,7 0-3,4 3-1,11 0-10,6 3-25,7 6 6,4 4 9,1 1 3,-3 0 3,-5 2-3,-7-5-8,-8-1-9,-5-1-3,-4-3-1,-6 3-2,-4-3-1,-6-1-6,-2 2-11,-1-3-8,-3-1-13,2 1-12,1-1-33,4-2-32</inkml:trace>
  <inkml:trace contextRef="#ctx0" brushRef="#br0" timeOffset="12374.4985">9779 15986 244,'-3'-5'-8,"-2"0"-35,-1 2 35,-4 1 17,-3 2 2,-3-1-9,0 1 6,0 3 17,-1 0 5,2 6-15,3-1-8,1 2-1,3 1 1,7 1 2,2 0 3,9 1-2,5 4-1,5 0-1,4 3-2,-1 1-1,0-1 3,-1 0 4,-5 1 0,-2-2-4,-4 0-1,-5-2 0,-2-5-1,-4-2-4,0-3 1,-4-3-1,-5-1-2,-3-1 2,-7-2-1,-2 0-3,-5 0 2,0-2-2,0-1-3,2-3-15,5 2-19,4-3-27,6-2-26,9 1-32</inkml:trace>
  <inkml:trace contextRef="#ctx0" brushRef="#br0" timeOffset="12847.173">10001 16102 200,'7'-1'-2,"-2"-1"5,0 1-1,-2 1 42,0 1-12,0 3-10,0 3-4,-1 3 3,3 1 2,0 6 4,-1 1-11,0 1-7,1 1-5,-2-2 2,1-3 0,-1-4 2,-2-2-5,0-3-1,-1-4-2,0-2 0,0 0 1,-1-2 2,1-6-2,0-2 1,4-3-1,6-5-1,3-2 0,2 0 3,1 0-1,-1 0 0,2 4-1,-1 4 1,-1 6 3,2 5 9,-1 2 5,-1 3-7,-1 4-4,-3 4 2,0 2 2,-2 3 1,-2 2-6,-1 2-2,-2 2-5,-1 1 1,-2-3-2,-1 1-18,-1-3-22,-3 2-14,-2-3-38,-3-4-257</inkml:trace>
  <inkml:trace contextRef="#ctx0" brushRef="#br0" timeOffset="13891.1584">5691 16986 14,'-3'0'15,"0"-2"3,2-1 27,0 2-13,1 0-19,0 0-12,0-1 1,0 0-2,0 2 1,0-1 8,0-1 6,0 0 2,-3 1-3,1 1 4,-2 0-1,-2 0 10,-3 1-12,-2 6-1,0 3-4,2 5-7,-1 2-1,3 4 2,2 1 1,4-2 0,1-1-2,6-5-3,6-4 2,2-5-3,4-4 5,4-1 0,0-4 1,1-3 0,-3-2 5,0-3 5,-4-1-4,-2-1-9,-2-3 2,-4 0-2,-2 0 0,-4 0-2,-2 1 1,-6 0-2,-3 1-2,-2 2-5,0 3-2,-1 2-2,1 2 5,-1 5-6,3 1-9,1 1-8,4 2-4,2 1-6,2-1-13,4-1-29</inkml:trace>
  <inkml:trace contextRef="#ctx0" brushRef="#br0" timeOffset="14494.6972">6074 17036 130,'2'-2'37,"3"-2"-24,1-1-5,-2-1 27,2-1-4,-2 0-16,-1-1-5,-1-1 11,-2 0 3,0 1-3,-2 0-3,-5 0-6,-3 1-5,-4 3 2,-2 3-6,-2 1 0,-3 4-2,0 5-1,-1 6-1,3 5 1,3 0-1,5 2-1,6 0 1,5-2-2,8-1 3,6-5 0,1-4-1,5-5 1,2-4 0,-2-1 1,0-4-1,-2-5 0,-2-5 1,-2-3-1,-3-1 1,-1-3 0,-1-3 0,-2-2 1,-2-4-2,0-4 1,-3-3 0,-3 1 3,-4 0 0,-1 5 5,0 9 0,5 6-2,0 8 2,0 4 7,1 4-6,0 0-7,2 6-2,3 5 2,6 5 8,0 12 2,-3 11 4,1 4-3,-4 5-2,-2-3-5,1-6-4,-1 2-2,1-5-2,-1-7-13,0-3-27,-1-3-52,-2-1-144</inkml:trace>
  <inkml:trace contextRef="#ctx0" brushRef="#br0" timeOffset="39706.6028">4337 10937 22,'1'-3'29,"0"0"-5,0-1 6,2 1 1,-1-1 1,1 1 7,-1-2-10,-1 3-7,1-1-3,-2 1-4,-2 0-5,-3-1-3,-4 0-3,-1 1 0,-4 2-1,-3 0 0,1 0 1,-1 4-3,2-3 1,3 3-2,5-4 4,4 1-4,2-1 2,1 0-4,2 4-1,4-2 2,2 4 1,4-1 0,1 0 0,0 1 1,-1 1 2,-2 2 5,-1-1-6,-2 3-1,-4 0 0,-3 2 0,0 0 1,-7 3-1,-3 1 2,-2-1-2,0 2 0,-2-1-1,2-1 0,4-2 0,3-1 0,4-5-1,3-1 0,3-1-1,5-1 2,0-1 2,-1 1-1,0 0-1,-4-1 0,0 2 0,-2-2 0,-2 1 0,1 1 1,-2 1 0,0 2-1,0 1 0,0 2 3,1 1 1,-1 1 5,2-1-2,0-1-2,0-1-2,0 1-2,4-4 0,1-1-1,2-3 1,4-3-5,3-1-12,1-6-42,0-6-89</inkml:trace>
  <inkml:trace contextRef="#ctx0" brushRef="#br0" timeOffset="40001.536">4657 10980 297,'-2'-6'2,"2"2"-1,0 2 33,0 1 8,0 1-14,0 0-14,0 2-10,2 5 4,1 4 7,-1 4-3,-1 1-5,-1 2-3,0 1 0,0 3-4,1 1 1,2-1-1,0-2 0,0-3 1,0-1-1,-1-4-8,0-1-27,0 0-41,0-3-64</inkml:trace>
  <inkml:trace contextRef="#ctx0" brushRef="#br0" timeOffset="40322.8373">4593 11280 190,'-8'3'21,"2"-1"-13,2 0 37,2-1 1,1 0-20,1 0-7,0-1-4,3 2 1,5-1 8,4 0 0,3-1-3,3-1-7,2-5-3,2-1-3,-1-1-1,2 0-2,-1-1-4,-3 2 1,-1 4-1,-4-2-1,-3 3-2,-4 0 0,-2 1-13,-3 0-5,-2 1-14,0-1-19,0 0-4,-1-1-8,-2-3-54</inkml:trace>
  <inkml:trace contextRef="#ctx0" brushRef="#br0" timeOffset="40664.6473">4592 10825 224,'-4'-1'3,"2"1"6,2 0 2,0 0 27,6-2-9,2 2-13,4 0 12,5 0 2,2-2-4,1 1-9,0-2-9,0 1-6,1 0-3,-1 1-5,1 1-5,2-4-10,1 2-13,1 1-19,3-1-20,-3 0-41</inkml:trace>
  <inkml:trace contextRef="#ctx0" brushRef="#br0" timeOffset="41150.0175">5016 10749 175,'2'-7'1,"2"0"0,1 0 17,3 1 22,2 0-14,2 1-4,2 0 0,2 0 5,1 1-3,-3 0-5,-2 4-9,-3 0-7,-2 7-3,-4 1 0,-3 4 2,-3 4-2,-7 2 1,-2 0-1,-3 2-1,0-3 2,1 0-1,4 0 0,5-1 0,4 0-2,1-1 0,4 0 2,3 0 1,1-1-2,1 2 2,1-2-1,1-2 1,1 0 1,0-1 4,0 0 3,-1 0-2,-1 0 3,-1 0 1,-1 0-2,-2 0-5,-1 0 5,-3-1-5,-2 0 2,0 1 8,-4 1 1,-2 1 0,-1 0-2,-3 0-2,-2 0 0,0 1-5,-5-2-4,-2 2-2,-3 1 2,-6 1-11,-4 1-34,-8-1-74</inkml:trace>
  <inkml:trace contextRef="#ctx0" brushRef="#br0" timeOffset="42563.1578">4375 17433 123,'0'-1'1,"2"-2"7,-2 0 14,0 0 38,0 3-17,0 0-7,0 0-1,0 0-5,0 0-1,0 0-9,-4 1-12,-7 8-12,-6 4-14,-7 3-14,-6 3-8,2 4 8,-1 3 13,3-5 13,6-3 7,4-4-1,7-5 2,9-2-2,2-1 3,6-2 6,2 2 1,1 3 3,0-3-1,0 1-5,-1 0-7,-3 4 3,-1 5-2,-2-1 1,-1-2-1,-1 1-1,-2-6-4,2 2 0,0 4 4,0-4 0,0 3 0,-2-1 0,0 6 0,-4 4 0,-4 2 3,0-1-3,0-1 0,0-2 4,1 5 2,0-4 0,6 1-3,1-4 0,2-4-2,6-3-1,2-1 2,4-1-2,6-6-28,2-3-88</inkml:trace>
  <inkml:trace contextRef="#ctx0" brushRef="#br0" timeOffset="42991.8852">4759 17601 216,'1'-2'33,"1"0"6,-1 0 3,-1 2-9,0 0-11,0 4-10,1 6 9,0 4-3,-1 1-5,0 6-3,0 0-3,-2 1-4,2-2-1,0-5 0,0-2-2,0 7-3,1-2-21,1-1-21,1-5-24,-1-4-14,0-4-26,1 2-19</inkml:trace>
  <inkml:trace contextRef="#ctx0" brushRef="#br0" timeOffset="43338.5782">4674 17859 174,'-6'0'19,"2"4"9,4-3 24,0 1-23,0-3-11,4-1-2,3 2 8,1 0 1,3 4-4,0-3-8,0 4-8,2-5-2,2 0 0,1 0 1,1 2 2,4-2 0,-1-3 0,4 0 0,-1-5-5,-1 1 0,-2 2 1,-4-3-4,-5 1 0,-4 2-10,-2-2-7,-5 6-14,1 1-26,-1-2-11,-1-4-37</inkml:trace>
  <inkml:trace contextRef="#ctx0" brushRef="#br0" timeOffset="43714.5691">4674 17567 250,'-7'-12'-27,"4"6"26,3 0 1,0-5 24,2 5-1,2 2-6,3-5-6,3 8 7,2 1 2,3 0 2,5 4-9,-2 1-5,4 3-4,2-6 3,0 4-7,4-2 2,-1-8-3,1 2 3,-2 1-1,-4-3 2,-5 4-5,-6 0 5,-2 0-10,-6-1-20,-1 1-5,1 0-17,0 0-41,1 0-43</inkml:trace>
  <inkml:trace contextRef="#ctx0" brushRef="#br0" timeOffset="44158.9222">5325 17630 187,'0'-3'-24,"0"-3"-24,0 4 46,1 2 19,-1-1-14,1 0-6,0 0-10,0-3 2,0 4 4,1 0 9,1 0-6,1 0 7,2 0-4,-2 0-1,1 0 6,0 0-3,-1 3 7,0-1 5,-1-2-3,-2 0 0,1 1 8,-1 1 6,-1-2-4,1 0-3,-1-1 4,0 1 1,0 1 6,0-1-4,0 0-3,-1 0-10,1 0-10,-1 0-2,1 0-24,-3 0-21,1 1-18,1-1-12,1 0-7</inkml:trace>
  <inkml:trace contextRef="#ctx0" brushRef="#br0" timeOffset="45063.2537">5661 17596 129,'5'-7'64,"-1"2"-21,-1 5 5,-1-1-21,-2-1-15,0 1 4,0 1 3,-1 2-3,-3 7-5,-3 7 0,-3 4-1,-2 6 5,-4 5-3,-2 2-4,0-3-3,-1-3-5,5 0 1,1-2 0,5 0 0,3-3-2,1-6-2,3-14-3,1-1-7,0-2 0,3-10-1,3 1 11,2-8 0,2-8 0,2 1-6,0 0 0,-1-1 3,1 3 3,0 0 3,0-4 0,0 1 0,-3 9 0,1 4 0,-1 1 5,0 4 3,-1 4 3,-3-2-1,0 2-2,-2 4-4,-2 0 3,-1-1 2,1 1-3,-1 1 4,1 2 0,1 3 1,-2 3-3,3-3-1,0 0-4,1 3-2,3 1 0,0 0 0,3 2-1,-1 2 3,3-2 6,-2 3 2,0 3-4,-2-3-3,0 2 1,-1-1 1,-2-2-2,2-3-2,0 3 2,-2 1 5,1-5 3,0 0 0,0 2-2,-2-5 1,0 3-5,0-1 0,-2-5-3,-1-2-1,1 2 0,-2 4-1,1-3 1,-1 1-5,0-3-8,0-2-18,0-2-20,0-4-34,0-8-95</inkml:trace>
  <inkml:trace contextRef="#ctx0" brushRef="#br0" timeOffset="46571.1241">6439 17511 13,'0'0'36,"-2"1"-4,2 3-9,-1 0-8,0 2 2,1-2-8,0-2 9,0-2 8,0 0-2,0 0-6,0 0-4,0 0-1,0-2-4,0 1 2,0 1 1,0 0-2,0 0-4,3 0 0,3-3-2,4-1 1,0-6-2,5 7-2,-2-5 1,-1-1-3,3 5 3,-3-3-2,-3 5 0,0 1 0,-2 1 0,-4-4 0,-1 4 0,-2 0 0,1 0 2,-1 0-2,1 0 1,-1 1-2,0 0 1,0 2-2,1-3 2,1 0 0,0 0 0,0 1 2,2 3-2,-2-3 5,-1 1-5,-1 0 0,0-2 1,0 3-1,0 1 2,4 4 0,1-1 1,-1-1 0,0 3 0,-2-6 3,-2-1-3,0 4 2,0-3-2,0 3 6,-2-3-3,1 3 3,-2 2-2,3 3 0,0 3-1,-1 2 2,1 3-4,1 2 4,1 2 0,0-2-1,-1-4-1,-1-5 2,2-3-2,-2 1-1,0-5-2,1 0 0,-1-2 0,0-3-1,0 0 0,0 3 1,0-3-2,0 0-1,0-2-4,0-2-9,0-1-12,0 0-14,0 0-20,3-4-41,2-5-108</inkml:trace>
  <inkml:trace contextRef="#ctx0" brushRef="#br0" timeOffset="47107.2775">7192 17198 84,'-4'-11'25,"2"4"15,-1 3 2,0 4 4,-3-3 2,-1 3-23,-3 7 0,-3 5-11,-1 9 0,-3 12 2,1 11 9,-1 7-3,2 9-2,1 10-4,4 2-1,1-3-3,2-1-6,4-15 1,3-10-3,1-2-3,6-4 1,2-4-1,2 2-1,2-10-3,2-12-11,1-6-21,2-5-35,0-14-51,0-11-106</inkml:trace>
  <inkml:trace contextRef="#ctx0" brushRef="#br0" timeOffset="47890.5108">7403 17541 237,'-2'-4'18,"0"1"16,1 2-3,0 3-10,1 11-20,-2 8 1,1 6 12,0 0 10,-2 1-1,2-6-6,-1-4-10,1-2-5,0-4-1,0-3-1,1-5 1,0-2 0,0-2 5,0-7 7,0-2 5,3-2-11,-1-8-5,1-4-1,0-4-1,0-6 0,1-5 1,1-6-3,-1 1 2,3 7 2,0 8-4,-1 13 1,0 1 0,-1 4 0,2 4 1,-1-1 0,1 4 2,1 1 0,3-1 3,3 3-1,1 0 5,0 5-1,1 6 3,-2 3-1,-5 7-4,-5 4-2,-4 6-1,-8 7 0,-5-5-6,-4-6-3,1-5 4,1-9-1,3-5 2,3-2 1,4-3 0,3-2-1,2-1-2,0 2-1,2-2 3,4-5 1,3-1 0,3 0-1,1-2 1,1 3-1,2 1 0,0 2 1,-2 2 1,-2 7-2,-2 2 0,-2 0-1,-1 6 1,-3-1 1,0 0 0,-2 3 0,-2-5 1,0-1-1,-2 0 1,-2-3 2,0 0-1,-4 0-1,0-1 1,-4-4 3,-1 4-5,-2-3 0,-2 0 1,0-2 0,2-2-1,3 0 1,2-2-4,2 1-9,3 1-11,1-3-30,4-1-48,0-6-96</inkml:trace>
  <inkml:trace contextRef="#ctx0" brushRef="#br0" timeOffset="48196.1866">7814 17684 194,'-7'1'85,"1"0"-40,2 1-6,2 1 5,1 4-22,1 5-10,0-4 7,1 5 1,1 0 0,-2 2-5,0 3-4,0 6-8,-3 1 1,-1-3-1,-1 5-1,2-6 0,0-3-2,1-5-3,0-4-2,2-6-10,-2-3-16,2-2-31,0-8-46,1-7-101</inkml:trace>
  <inkml:trace contextRef="#ctx0" brushRef="#br0" timeOffset="49562.45">8125 17423 117,'-2'-9'32,"0"3"28,2 0 4,0 0-9,0 3-20,0 1-13,0 1-3,2 1-11,0 0-5,2 7-3,2 7 3,1 7 5,0 11 4,3 8-1,-2 1 0,1 0-7,0-11 1,-2-5-1,1-5-3,-2-2 3,0-6-2,-1-5 0,-1 0-1,0-5 2,-2-1-1,-1-1 2,0-1 3,1-1 1,-1-5 0,2-5-3,1-4-4,0-5 3,1-2-1,1 1 3,-1-5-2,0-7-1,-1 0-4,-1 2 4,0 4-3,2 10 0,-1 3-1,1 5 1,0-1-1,-1 1 0,0 4 1,-1-1-9,0 2-9,2 5-9,1 0-20,0 5-29,2 5-44,-5-1-115</inkml:trace>
  <inkml:trace contextRef="#ctx0" brushRef="#br0" timeOffset="49768.5126">8587 17691 277,'0'1'15,"0"0"28,0 1-14,0-2-9,0-1-18,0-2-4,0 0-19,0 2-35,0 0-30,6-6-75</inkml:trace>
  <inkml:trace contextRef="#ctx0" brushRef="#br0" timeOffset="49947.2303">8949 17617 370,'-1'0'7,"-2"-1"-4,-1-3-6,1 4-8,1 2-21,0-1-19,2-1-45,0-1-90</inkml:trace>
  <inkml:trace contextRef="#ctx0" brushRef="#br0" timeOffset="50110.3225">9106 17608 293,'-3'0'4,"2"1"-4,1-1 0,0 0-20,1 0-66,3-1-24</inkml:trace>
  <inkml:trace contextRef="#ctx0" brushRef="#br0" timeOffset="50267.5552">9325 17602 320,'0'0'5,"0"0"-31,0 2-22,1-2 0,3 0-100</inkml:trace>
  <inkml:trace contextRef="#ctx0" brushRef="#br0" timeOffset="50765.6211">9604 17396 293,'0'-9'7,"0"5"21,0 1 5,-1 2 2,1 1-22,0 1-9,0 3-1,0 3-1,2 6 3,0 6 4,-1 6 5,2 7-4,0 12-4,1-3-2,0-7-4,2-4 2,-1-14 0,0-5-1,1 0 0,0-3 0,2-3 0,-1-5 2,0 0 0,-1 0 1,-1-1-2,2-5 3,1-1-1,-1-10-2,0-2 2,0-2-2,0-8 7,1-11-1,0-3-6,0-4 4,0 2-6,0 7 0,-1 5 0,-3 4 0,1 10 0,-1 6 1,-3 4-1,1 2 0,-1-2-1,-1 3-8,0 4-20,0 2-24,1 2-41,0 4-84</inkml:trace>
  <inkml:trace contextRef="#ctx0" brushRef="#br0" timeOffset="51662.1399">10018 17355 71,'0'-1'71,"0"1"-26,0 0-9,0 0 15,0 0-18,0 0-12,0 2-15,0 5-2,0 7 0,0 6 2,0 6 3,-1 2 5,-1 4-6,1 5-3,-2-2 0,2-9-2,1-5 9,0-11-2,0-6-6,0 0 0,0-4 0,1-2 14,1-7 0,1-9-13,2-9-4,-2-8 0,1-7-1,-2 1 3,0 0-3,3 2-1,-1 2 1,0 2 0,3 7 0,-2 8-1,1 7 1,0 6 0,1 3 0,2 1 3,3 3 4,0 0-1,2 4 4,1 1 1,3 2-2,-1-1 0,-2 0-4,-3 3-3,-5 1-2,-3 4 0,-4 5 0,-7 1 0,-3 1-2,-2 0-2,-3-5-1,3-6 3,2 1 0,5-5 1,1-2 0,4-1 0,0-1 1,1 2-1,2-2 1,2 3 1,-1 0-2,0 0 2,-1 3-1,1 2 0,-2 3 0,2 2 0,1 2 1,2 0 0,1 3 2,-2 3-3,-1-7 1,-5-5 1,1-1-1,-1-7 1,-2-1 1,-2 3-2,-2-3 2,-4-2-3,-1 1 0,-1 1-1,1-2 1,0 0-3,1 0-8,1 0-7,2 0-8,3 0-8,3 0-25,0-2-39,2-4-80</inkml:trace>
  <inkml:trace contextRef="#ctx0" brushRef="#br0" timeOffset="52105.5164">10419 17604 251,'2'3'13,"1"5"25,-3-3 11,0 4 8,0 3-26,-5-4-18,0 5-7,1-1-1,1-5 0,0-4 1,3 0 0,-1-1-5,1-1 3,1-1 0,2-1 7,3-9-5,3-2-6,4-4-13,1-4-6,6-2 3,0-3-1,0-4 6,0 1 5,-4 7 1,-4 4 4,-2 9 1,-4 9 6,-3 5 2,0 10 5,-3 10 5,-1-1-5,-3 2-5,2-1 0,-1-7-3,3-2-1,0 0-2,3-5 0,2 0-1,-1-2-1,0-4-11,-2-2-18,-1-1-29,0-2-49,0-3-104</inkml:trace>
  <inkml:trace contextRef="#ctx0" brushRef="#br0" timeOffset="52882.8899">10757 17099 39,'4'-5'0,"1"2"-6,0-2 6,0-1 0,-1 2 0,0 0 6,-2 3 21,0 1 14,-1-2 5,-1 2-1,1-1-9,-1 1-20,1 0-8,2 0-2,3 0 4,1 0 8,4 0 2,1 1-4,2 1-9,3-1-2,-1 3-2,4 0 3,2 1-5,-3 1-1,4 0 3,-4-2-2,-2 1 1,-2 0 0,-6-2 0,-4 2 1,-3-5-3,-2 0 1,-4 0 7,-2 2-4,-1 5 0,2 3 0,-2 2-3,2 2 0,1-2 0,2 3-1,1 2 1,1 0 1,0 4-1,0 0-1,0 3 1,0 1-1,-1-2 1,1-1 0,-1-4-1,-1-2 0,2-1 2,0-2-2,0-4 0,2 1 0,-1-1 0,1-1 1,-2 0 0,0 2 2,0-4-2,0 2 0,0 0 0,-2-1 0,-1 7-1,-1 3-1,0 0 2,1-2-1,1 2 0,1-5 0,1-4 0,0 5-1,0-5 4,0-5 4,-2 3 2,1-3-5,0 0-2,-3 0-2,2-2-8,-2-3-24,-2-4-30,2-2-14,-3-6-30</inkml:trace>
  <inkml:trace contextRef="#ctx0" brushRef="#br0" timeOffset="53341.8919">10837 17057 151,'0'-4'-3,"0"0"18,2 3 23,2-3 19,0 1-23,1 1-1,-1 1 0,4 1-4,1 0-5,4 2 1,3 2-5,1 1-4,5 4-3,2 2-2,0 2-2,2 4-3,-2 3 0,-3 10 0,-3 12-1,-5 6-2,-7 7 5,-6-2-4,-6-2 0,-2 1 4,-3 4-4,1 1 0,2-5 3,-1-9-2,-1-12-2,0-7 0,0-6-3,-1 0 2,-3-2-2,-1-5-5,-1-4-18,2-2-22,-1-2-34,2-3-26,4-2-56</inkml:trace>
  <inkml:trace contextRef="#ctx0" brushRef="#br0" timeOffset="54269.6619">11547 16986 88,'-2'-4'8,"2"1"34,3-2-8,1 3 9,3-2-9,1-1-12,0 1-10,0 1-3,-1-1-2,-1 2 1,-2-1 2,1 1 3,0 1-3,-1 1 1,2-1 1,-1 1-5,3 0 1,1 5 4,2 2-3,3 2 0,1 1-2,1 2-1,1 3-2,-1 1 0,-3 4-2,-2 2-2,-5-1 1,-5 4 1,-1 2 0,0 4 0,-4 5 0,0-1-1,1-3 1,0-2-1,0-4 0,1 0 0,1-5-1,-1-3 0,1-4 0,1-4 0,0-4 0,3 0 1,1-5 0,0 1 0,2-2-2,0-2-1,2-3 3,0-3 0,0-5 0,-1-1-2,-2 1 2,-3 4-1,-1 3 0,-1 1 1,-1 3-2,-3 2 0,-2 5-1,-1 7-2,-3 2 3,1 2 0,1 4 0,0 1 1,0 0-3,3 5 3,-2 10 0,0-1-2,4 2 0,2-2 4,1-10 3,7 0-2,1-3 2,0-4 5,3-4 1,0 2 6,-2-4 0,-1-3-4,-1 0-7,-5-4-1,-2 0 1,0 5 2,-5-7 0,-4 4-1,-2 3-1,-6-7-2,-3 7-1,-6-1-4,-6-6-14,-5 2-37,-2 0-50,-8-8-56</inkml:trace>
  <inkml:trace contextRef="#ctx0" brushRef="#br0" timeOffset="72673.689">8793 12178 0,'0'0'15,"0"0"-16,0 1-13,0-1 14,0 0 25,0 0 16,0 0 2,0 0-15,0 0-2,0 0 5,0 0-9,0 0-9,-1 0-4,1 0-3,0 0-5,0 0 1,0 0 1,0-1 5,0-2 1,0 0-4,0-3-2,0 1 0,0-2 2,2-3-2,1-4 0,1-1-1,1-4-1,2-3 2,1 1-1,1-4 1,3-1 1,-2-1-1,3-4-3,-2 2 3,0 1-1,-1 4-1,-3 6 0,-1 3-1,-2 5 0,-2 3 1,-2 4 1,0 1 2,0 1 7,-3 1 1,-2 0-9,1 3-3,-1-1-1,0 1-2,1 0-5,1 1-13,-1 0-7,1 0-8,0 2-16,-1 5-22,-2 3-11</inkml:trace>
  <inkml:trace contextRef="#ctx0" brushRef="#br0" timeOffset="73106.3227">8780 12032 46,'-3'0'26,"2"-1"-7,1-3-14,0 0 5,0 0 20,0-1-9,1 1-1,0 1-1,1 0 7,-2 2 3,0 1-12,0-1-3,0 1-4,0 0 10,0 0-2,0 0-4,0 0 1,0 0-1,0 0-2,0 0-4,0 3-4,0 5 0,-3 1-2,2 5 0,-2 3-3,-1 3 2,0 2-1,-1 5 0,0-1 0,2-1 1,0-2-1,3-8 0,0-3 0,3-6 1,4-2 0,1-2 4,1-2 4,0 0 2,3-2 2,-1-2-4,2-2-2,-2-1-4,1 2-1,-1-2 0,0 1-1,-2-1-6,0 1-18,1-3-22,0-1-22,0-2-34,0-2-98</inkml:trace>
  <inkml:trace contextRef="#ctx0" brushRef="#br0" timeOffset="74946.2371">8258 11009 17,'0'-2'29,"0"1"8,0 0 3,0 1-6,0-1-7,0 0-7,0 1-1,0-1 4,0 1-10,0-1-8,0 0-2,0 0-3,0 1 1,0-1 0,0 0 0,0-1 1,0 2 3,0 0 1,0 0-3,0 0 1,-1-1-2,0 0 3,1 1-2,-2 0-3,2-1 1,-2-1 0,2 0 0,0 1-1,-2 0 0,1 0 0,1 0 0,-2-1 0,1 0 1,0 1-2,1 1 1,0 0 1,0 0-1,-1 0 1,1-2 1,0 0-2,-1 1 2,1-3-1,-1 1-1,1 0 0,0 0 0,-1-1 0,0 3 0,-1 0 1,-1 1-1,-3 2 0,1 2-1,-2 2 0,-1 1-1,0 2 1,-1 1 1,0 2-1,0-2 1,1 1-1,1-1 0,0-3 1,4-1 0,1-1-1,0-4 1,2 4-1,4-2 0,-1 1 1,2-1 0,1 0 0,-3 1 0,3-1 0,0 2 1,1-1-2,0-1 2,1 2-1,-3-2 0,1 1 2,0 1-1,-1-1-1,1 1 1,-2 2 0,0 0-1,0 1 1,-2 3-1,-1-1 3,-1 1-2,-1 2 0,-3-1-1,-2 1 2,-1-1-2,-1-2 0,0 2 1,0-2 0,0-1-1,1 0 0,-1-3-3,3-2-3,2-3 3,1-1 3,2-1-4,0-2-4,2-3 2,2 1 3,1 1 2,-1-1 1,1 3-1,-2 2 1,1 0 1,-1 0-1,0 3 3,-1 3-3,0 1 1,1 3 3,-3 2-1,0 5 2,0 3 2,0 3 1,0 2 0,0-3-1,0-1 3,2-1-1,1-3 0,2-3-2,2-1-4,0-5 0,1-3-2,1 2-1,3-4-21,0-1-37,1-2-108</inkml:trace>
  <inkml:trace contextRef="#ctx0" brushRef="#br0" timeOffset="75427.701">8474 11112 137,'0'-1'2,"0"1"-4,0 0 3,0 0 38,0 3 2,0 3-4,0 7-8,-1 1 0,1 2 3,-1 3-6,0 2-7,0-1-8,1 1-7,0-2-2,0-3-1,0-3 1,0 0-2,0-2 1,0-1-4,0-3-11,1 0-16,1-3-14,1-1-32,-3-2-62</inkml:trace>
  <inkml:trace contextRef="#ctx0" brushRef="#br0" timeOffset="75738.2597">8413 11380 242,'-6'0'5,"5"0"-4,1 0 10,0 0 21,0 0-7,3 0-8,2-2-8,4-1-2,0 0 2,1 3-1,0-1-2,1 1-1,-1 0 3,1 0-1,1 0 2,-1 1-3,0-1 0,1 3 0,-1-1-1,0 0-3,-1 1 1,-2 0-3,2-3 0,-3 1-10,0-1-25,0-1-17,-3-3-16,-1-4-30,-2 0-13</inkml:trace>
  <inkml:trace contextRef="#ctx0" brushRef="#br0" timeOffset="76022.4504">8425 11082 244,'0'0'3,"0"0"-6,5 1 4,2 0 25,1 0 8,3 0-6,0 2-5,2-2-5,-2 1-3,0-1-6,0-1-3,-1 0-5,2 0-1,3-1-3,1-4-14,4 1-20,0 0-30,2-2-61</inkml:trace>
  <inkml:trace contextRef="#ctx0" brushRef="#br0" timeOffset="76520.5163">8917 11044 300,'-3'3'0,"0"3"-30,-1 1 19,1 5 14,0 3 7,-1 5-3,0 8 0,-2 2 6,0 4 1,0 1-4,-2-1-3,0-4-4,0-5-1,2-4 2,1-7-1,3-7-3,2-4 1,0-3-2,0-1-3,0-6-6,3-5 8,1-7 1,0-5 0,-1-2 0,-2-2 1,0-1-2,2 0 2,-1 3 0,2 3 0,-1 6 0,2 3 3,0 3 1,-1 5 2,1 0 2,0 2-2,-1 4 1,3 0-2,-1 1-1,3 8 9,0 1 1,-1 4-2,0 1-4,0 2-1,-1 2 0,0 2-1,-2 0-4,-1 2 3,-1 1-3,-1-1-1,0 1 1,1-2-6,0-4-21,2-3-43,1-5-69</inkml:trace>
  <inkml:trace contextRef="#ctx0" brushRef="#br0" timeOffset="77220.7385">9169 11096 325,'-6'0'-9,"3"0"9,2 2-13,1 4 15,0 3 5,0 1-1,1 4-3,2 0-3,0-1 2,-1-2-2,-1-4 2,2-1 1,-3-4 1,0-1 4,0-1 3,0 0 11,0-5 1,0-5-14,0-1-8,-1-6-1,-1-1 1,2-1-1,-1-6 1,1 1-1,2 1 0,4 2 0,4 3 1,-2 4 0,1 3 1,-1 3 4,-1 2-3,0 0 3,0 4-2,-1 1-3,2 2-1,0 6 0,1 1 0,-1 4 0,0 4-1,-3 3 2,-3 1-1,-2 2 1,-6 0-3,-1 0-2,-1-3-1,2-5 3,4-5 0,1-5 3,1-1-2,3-2-5,4 0-2,2-1 1,3-1 1,-1-2 1,2 2 3,-1 1 0,1 1 1,-1 3 0,-1 2 1,-1 0 5,-1 1 4,-4 1 3,-1 2 0,-4-1-5,0 3-2,-4 0-4,-1-1 0,-4 4 0,-1-2-3,1 0 2,-1-1-2,1-1-4,3-1-15,-1 1-32,6-4-39,1-5-69</inkml:trace>
  <inkml:trace contextRef="#ctx0" brushRef="#br0" timeOffset="77425.8246">9487 11150 384,'0'4'6,"-1"3"-11,0 3 5,0 2 6,1 1 0,0 1-1,0-2-4,3-1-1,0 2-1,1-2-21,0-1-48,0-2-83</inkml:trace>
  <inkml:trace contextRef="#ctx0" brushRef="#br0" timeOffset="77976.627">9533 10917 235,'0'-12'2,"2"4"-2,0 0 1,2-1 4,0 4 7,2-2 1,-1 4-3,4 0 0,0 0-3,3 3 5,1 0 2,2 3-1,-1 3 17,2 1-9,-4 1-17,-2 3-2,-1 0 4,-3 3 1,-2 2-3,-3 3-1,-3 3-1,-5 0-1,-2 0-4,-3-2 2,4-1 0,1 0 1,1 0 0,5-1-2,1-1 1,3-2-1,3-2 3,1-3-3,2-1 2,0 1 0,2-2-1,0 0 1,0 2 0,0-2 0,-1 1 1,0 1 0,-1-1 7,-4-3 1,1 3 6,-3-2 0,-1-1 7,0 0 4,-2 1-7,0 2-3,-3 4-8,-3 3-3,-2 3-3,-6 4-1,-2 0-10,-4 2-24,-6 6-56,-5 2-151</inkml:trace>
  <inkml:trace contextRef="#ctx0" brushRef="#br0" timeOffset="78984.4781">8969 13469 37,'0'-4'14,"-1"1"39,1-1 15,0 2-14,0 0-15,-1 0-6,1 2-10,0 0-2,0 2-7,-1 3-9,1 7-2,-1 9 4,-1 8 2,0 9 0,-4 8-5,-2 5-3,-1 2 2,-1-2-2,0-8 0,2-9-1,0-9 0,4-10 2,3-8-2,1-3-4,0-3-6,0-1-5,0-5-1,2-5 7,1-4-11,0-2-6,-1-2 8,-2-2 10,0 4 5,-4 0 2,-1 4 2,-1 2-1,-1 4 2,2 2 3,-1 4 9,0 4 3,1 2 0,1 6-1,1 0-2,3-1-5,0 3 0,6-1 0,1-1 1,0 1 6,0-2-3,1-3-3,0-2-3,0-3-2,2-3-3,1-3 2,2-7-2,5-5-5,0-3-22,1-5-37,1 1-50</inkml:trace>
  <inkml:trace contextRef="#ctx0" brushRef="#br0" timeOffset="79756.9687">8266 13147 136,'-4'-5'14,"-1"3"-9,2-1 40,1-1-1,-1 0-15,2 1-11,0 0-8,-1 1-5,2 0-1,-3 2-2,1 0-2,-3 5-2,-1 5-10,-2 3-3,-2 5 6,1-2 7,1-4 2,2-2 0,3-4 2,3 1-1,2-1 0,4 3 1,2-2-1,1 2 5,0 1 1,1 0 7,0 1-4,-3 0 0,-1 1-1,0 0 1,-3 1 1,-1 3-1,-2 3-5,0 2-3,-1 2 0,-4-1-3,0-2 3,1-2-2,1-2 1,3-1-2,0-5 1,0 1 1,3-1-1,0-3 0,2-1-1,-1 0 1,3-3 0,2-1 0,0-1-1,2-1-11,0-2-31,1-5-67</inkml:trace>
  <inkml:trace contextRef="#ctx0" brushRef="#br0" timeOffset="80026.5103">8440 13274 176,'0'-3'22,"0"-1"18,0 3-18,1 1 21,-1 0-11,1 0-9,-1 5-8,1 3 3,2 5-4,0 5-1,0 4-8,1 4-3,0 0-3,-1 1-11,0-4-10,-1-2-2,0-5 2,1-3-16,0-2-19,1-4-55,0-4-21</inkml:trace>
  <inkml:trace contextRef="#ctx0" brushRef="#br0" timeOffset="80260.8944">8470 13484 241,'-3'0'4,"2"0"-2,0 0 8,1 0 40,0-1-16,0 0-12,1 0-12,4-1-6,4-1 4,2-2-2,3-1-4,-1 0-2,0-1-3,0-1-8,-1 0-18,-2-1-10,0 1-40,-3 0-92</inkml:trace>
  <inkml:trace contextRef="#ctx0" brushRef="#br0" timeOffset="80526.5296">8408 13214 159,'0'-8'7,"5"1"-8,1 2 27,3 1 27,0-2-11,3 2-13,2-2-13,3 1-8,1-3-4,2 1-2,3-3-2,-1 3-9,-1 1-24,-1 3-32,-1 3-62</inkml:trace>
  <inkml:trace contextRef="#ctx0" brushRef="#br0" timeOffset="80949.3974">8823 13215 282,'-1'0'8,"-1"1"-7,0 4-1,2 2 11,-1 5 1,0 6-5,1 5-2,0 4 0,-2 1-3,-1-3 0,0-4-2,1-6-1,0-7 3,2-4 1,0-4-6,0-3 1,0-4 4,0-6 0,2-1-4,-1-4-4,1-1-1,1-3 4,1 0-3,0-2 4,1 0 1,2 2 0,0 4 1,1 3 3,-1 3-1,1 5 6,-2 3 3,0 4 4,0 4-1,1 6 1,-1 5 5,0 7-5,-1 2-5,0 3-7,0 0-2,1-3-1,1-2-4,1-1-29,0-5-41,1-2-127</inkml:trace>
  <inkml:trace contextRef="#ctx0" brushRef="#br0" timeOffset="81808.8054">9214 13190 51,'-2'0'54,"0"2"-2,-1 2 6,1 3-3,1 4-13,0 4-15,1 6-7,0 3 0,0 0 3,0 0-15,-3-1-2,2-4-4,0-4-1,0-7-2,1-2 1,0-5 1,0-2-1,0-6-4,1-6 2,1-3-2,2-6-3,-1-1-5,0-2 0,1-1 3,0-2 3,-1-1 4,3 3 0,1-1 2,2 4 1,2 4 0,2 6 2,1 1 4,-1 4 0,1 3 1,-1 3-1,-4 2-1,-1 3 0,-1 7-4,-2 4 2,-3 4 0,-2 4 0,-6 4-4,-3 0-1,-3 0 2,-1-4-2,1-3 2,4-2-2,3-9 2,3-2-1,2-2-3,2-4 1,5 0 0,3 0 2,5-3 0,3-1 0,1 0 0,1 3-1,-4 1 1,-1 2 0,-3 4 1,-3 0 2,-2 1 1,-4 0-5,-3-1 3,0 1-1,-3-1 2,-6 0 2,0 2-3,-4 0-1,-2 3-1,-4-1-1,0 2 1,-1-1 1,3 0-1,3-3 0,4-3-3,4-3-14,5-2-29,2-2-62,5-5-125</inkml:trace>
  <inkml:trace contextRef="#ctx0" brushRef="#br0" timeOffset="82262.9244">9483 13315 214,'-1'-4'33,"-1"1"-25,2-1 8,2 0 8,3 0-1,-1-2 1,1 2-7,1 2-4,1 2-1,1 0 0,-2 3-6,1 2-4,-2 3-2,-2 1 3,-1 3 0,-2 3-2,-2 0 0,-2-2-1,-2 0 0,0 0 1,1-1-1,0-2 1,3 0-1,-1-4 0,3 0-1,0-2 1,4-1 0,0 0 0,2-3 0,3 2 1,0-2 0,4-5-1,-1 1 1,2-3-1,0 2-13,-2-1-35,0-2-22,-3-1-170</inkml:trace>
  <inkml:trace contextRef="#ctx0" brushRef="#br0" timeOffset="82808.8437">9666 13122 278,'0'-6'33,"0"2"-24,3-1 1,4-1 13,4 0-5,1-1-7,1 1-2,2 1-4,-2 0 0,-1 4 2,0 1-4,-3 0-1,-1 4-2,0 4 1,-3 3 0,-1 1 0,-2 4 1,-1 3-1,-1 4-2,0 1 1,-3 1 0,0-1 1,0 0 0,2 2-1,1-2 0,0-1 1,2-3-1,3-1 0,1-2-1,2-6 0,1-2-6,1-3 6,-2-1 0,2-3 1,-1 0 1,-1 0-1,-1 1 1,0 1 0,-2 1 0,-2 0-1,0 2 1,-2-1 2,-1-1-3,-2 2 7,-2 0 7,-2 1 9,-3 2 0,-3 2-2,-5 3-2,-2 0-10,-3 2-1,-3 2-3,1-1-3,-3 3-10,0-2-54,1 0-69,-1-2-156</inkml:trace>
  <inkml:trace contextRef="#ctx0" brushRef="#br0" timeOffset="104253.0265">10797 12243 3,'0'-2'37,"0"-1"7,0 1-1,-1-1 0,0-1 2,-1 3-6,0-4-14,1 3-6,-2 0-10,0-1-6,-1 3-6,-3 0-1,-2 2-6,0 1 7,-1 1 2,1 0 1,1 1-1,3 0 0,2 3 0,3-1-1,0 2-1,3 1 1,2 0 2,-4 4 0,0 2 0,-1 2 0,-1-1 2,0-1-2,-2-1 0,3-3 0,0 0 1,0 2 0,3 0 1,0 5 0,-2 1 2,0-1-2,-1 3-2,0 1 0,-2-1 0,-1-3 4,0-3 5,2-3-5,0 0 3,1-3-4,0-2 4,2-3 0,2-1 3,0 0-6,2-1 2,0 1-4,1-1-2,2 0 0,-1 0-6,1-2-6,3-1-13,-1 0-20,4-2-55</inkml:trace>
  <inkml:trace contextRef="#ctx0" brushRef="#br0" timeOffset="104585.0706">11096 12273 74,'5'-7'43,"1"1"-1,-1 0 9,-2 5 4,-1 1-23,0 0-25,-1 3-1,0 2 8,-1 6 9,2 3-1,-1 4-3,-1 4-3,2-1-2,-1 1-7,0-1-2,1 0-4,-1-1 0,1 0 0,-1-2-2,0-2-12,1 0-9,-2-2-19,0-3-22,0 0-22,0-4-46</inkml:trace>
  <inkml:trace contextRef="#ctx0" brushRef="#br0" timeOffset="104857.5419">11040 12566 148,'-2'1'18,"2"-1"0,0 0 19,0 0 1,1 0-19,5 0 3,2-1 5,3-1 4,3-1 1,3 0-4,-1 2-10,-1-2-9,-2 3-8,0 0-2,-3 0 0,-1 3-13,0 1-14,-2 0-30,0-1-41,1-3-41</inkml:trace>
  <inkml:trace contextRef="#ctx0" brushRef="#br0" timeOffset="105199.3519">11062 12193 216,'-2'-6'11,"2"1"-7,1 2 26,4-1 12,2-2-4,3 1-13,2-1-1,0 1-3,1-2-8,-1 4-8,1 0-4,-1 1-2,2 0-3,0 2-3,4 0-13,-2 0-3,3 4-10,1-3-17,1 4-27,1-2-51</inkml:trace>
  <inkml:trace contextRef="#ctx0" brushRef="#br0" timeOffset="105764.8034">11459 12157 167,'-1'-1'11,"-1"-1"-8,2 1 3,1-3 27,3 0-8,4-1-9,3 0-4,3-1 3,5 2 4,-1 2 5,1 0-6,1 1-4,-2 1 0,-3 0-7,-5 2-7,-4 1 0,-1 1 0,-3 2-2,3 0 4,-4 4-2,-1-1 0,0 1 0,-3 2 2,-1-1-1,0 3 0,-1 1 0,0 2-1,1 2-1,-2 2 1,1 1 1,-1 5-1,-3-2 0,1 1 0,0 1 0,-1-2 0,1 0-2,1-4-1,1-2-3,2-5 1,1-2-4,1-4 4,2-3-6,0-1-2,6-4 2,2 1 6,2-1 3,5 0 0,-1 1 3,-1 2 0,2 3 2,-1 2 8,0 2 7,-1 0 3,0 3 0,-4 0 0,0 5-2,-8-2-4,-1 1-2,-7 0-2,-6-1-2,-6-3-4,-5 1-2,-7-3-4,-3-1-5,-1-1-16,-2 0-34,1 1-53,-3-2-85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8:11:08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5653 3672 10,'0'2'16,"0"-1"17,0-1 2,0 0-9,0 0-2,0 0-3,0-1-3,0 1-7,0 0-3,0 0-3,0 0-4,0 0 2,0 0 3,0 0 4,-5 0 6,-1 0-14,-4-2-2,-4 2 1,0 2-1,-3 3 1,-2-1 0,0 1 0,1 0-1,1 1-1,0 4 1,3-2 0,2 1-1,3-3 1,3-1 1,4 3 0,2-3-2,0 5 1,2-3 1,1-4 0,1 3 3,2-1-2,2 3 0,-1-1 2,3-3-2,1 0-2,1-2 4,0 2-2,-1-1 0,-1-1 3,0 1-3,-1 0 3,-2 4-3,-1 0-1,-1 6 1,-2-4-2,-2 4 2,-1 0 0,-2-1-3,-3 6 4,-1-1-1,-2 3-1,-1-3 0,-3 0-1,-1 4 1,-2-3-4,-5 3-6,-1-3-7,4-5 8,1-1 5,6-4 3,4 0 0,1-4-1,4-2-2,1-2-10,1 0 0,4 1 10,0 1 1,2 0 2,2-2 0,0 0 2,0 1-1,1 2 1,-3 3 2,3-2 2,-1 0-3,0 2 3,0 6 0,-3 4 5,0-1 0,-2 3-3,1-7-2,-1 2 0,0-2-3,-1-2 0,3 1-2,-2-6-2,2-1-12,1 0-18,1-3-19,-1 0-31</inkml:trace>
  <inkml:trace contextRef="#ctx0" brushRef="#br0" timeOffset="627.9297">5850 3938 174,'0'-3'-12,"0"3"8,0 0-5,-1 2 8,1 6 12,-2 3 1,1 8 4,1 3-2,-2 1 3,1 2-3,0 2-5,-2-3-6,-1-3-2,2-4 1,-1-8-1,2-4 0,1-1-1,0-3 0,0-1 9,0-5 15,0-5-15,2-4-9,3-7-1,2-4-2,-1-7 2,2-3-1,1-5 0,1-1-1,2 4-3,0 2 1,-1 8 4,0 4 2,-1 5-1,-1 9 0,-3 1 0,0 3 1,-3 1 2,-1 2 1,-1 2 4,-1-2-3,1 2-3,2 3-4,0 4 5,1 1 5,0 3-1,0 6 0,0 1-2,0 1-1,0 1 3,0 1-1,0 2 1,2 1-1,-1 1-5,0-1 2,-1-2-1,0-3 0,-1 3 4,0 3-6,0-3 2,-1 0-1,0-7-1,-1-2 2,-1 0-2,0-4-2,1-2-4,-1-4-10,0-3-14,0 0-31,0-2-16,-1-3-60</inkml:trace>
  <inkml:trace contextRef="#ctx0" brushRef="#br0" timeOffset="941.4062">5903 4058 137,'-4'-5'14,"2"3"-6,0 0-5,1 2 15,1-1 10,0-2-15,0-2-5,0 1 1,0 4-2,3-1-3,1 1-2,0 0 2,2-2-2,1 2 5,3-3-4,0 2 2,1-2 0,2-2-3,1 2 1,1-2-1,-2 2-2,-2-2-1,-1-2-4,0 2-32,-2 0-36,-1 2-48</inkml:trace>
  <inkml:trace contextRef="#ctx0" brushRef="#br0" timeOffset="1427.7344">6231 3785 130,'0'-5'18,"0"3"-12,0 2 24,0 0 13,0 0-14,0 0-10,0 0-9,0 0-5,1 2-3,-1 5-1,1-1 8,0 3 1,0 0-1,0 0 0,-1 8-4,1-3 4,0 5-2,-1-1 3,0-1-1,0 3-3,-1-2 2,-1 1 0,0-6-2,1 0 1,0-3-4,1-2 0,0 0 0,0-4-2,0 0 0,0-4 1,0-1-1,1 1-1,-1 0 1,1 0 0,1-3-4,1-1-8,-2 0-17,1-1-23,-2 1-19,0 0-14,0-1-36</inkml:trace>
  <inkml:trace contextRef="#ctx0" brushRef="#br0" timeOffset="1833.9844">6511 3895 54,'2'-3'17,"0"1"-4,-2 1-1,0 1 22,0 1-13,0 2-13,0 3 13,0-2-8,-4 2 1,-2 2-4,-1-3-5,1-1 1,1-3-3,3-1 0,0 0 0,2-5 1,0 0-1,0-5 2,0 2 0,2-1-1,0 2-4,2 3 0,1-1 0,-1 2-1,1-1 0,2 0 0,0 4 0,1-3 0,-1 3-1,1 0-5,1 0-41,-2 5-42</inkml:trace>
  <inkml:trace contextRef="#ctx0" brushRef="#br0" timeOffset="2272.4609">6539 4067 10,'-2'3'11,"2"0"1,0-1 26,0 3-9,-1 0-24,0-1-3,1 2 0,-1-5-2,0 0 2,0 0 2,0-1-1,1 1 8,0-1 3,0 0 9,2-3 4,0-1-16,5 2-7,-1-1-5,1 1 8,-1-2 1,-2 3 6,-1 1 0,1 3 0,-2 3-2,2-2 1,-2 0-2,1 0 2,-2 1-2,-1 1 0,0-3 2,0 0 2,0-3-2,-2 0 1,-1 0-7,0 0 0,-2 0-6,0-3-2,0-2-15,0 0-32,-3-2-56,-3 0-132</inkml:trace>
  <inkml:trace contextRef="#ctx0" brushRef="#br0" timeOffset="11883.789">7046 3855 1,'-3'-7'32,"0"2"-6,0 0-5,1 0 3,1 0 5,-1 1-4,2 4-4,0-1-9,0 1-2,0 0-3,0 0-8,0 2-1,0 6 2,1 8 3,2 2 6,0 3 3,-1 1-5,-1-1-5,0 2 2,-1-3-3,0-5 0,0-2 0,0-4-1,0-1 1,0-5-1,-1 1 1,1-4 1,0-2 4,-2-5 1,1-2-7,-1-2 0,0-5 0,2-1 2,0-6-2,0-1 0,0 0-2,4 2 0,0 1 1,2 0 0,1 1 1,0 6 1,0 0 4,1 7 10,1-2-3,1-1-10,3-1 3,-1 1 2,0 5 4,-2 1-4,0 4-3,1-1-1,2 1-2,-1 3 0,0 2 0,-1 5-2,0 0 1,-1 2 1,2 5 0,-2 1-1,0 3 6,-2-1 0,1-1-1,-2-2 3,0-1-4,0 2 1,-4-2-4,1 0 0,-2-5 0,-1-1-1,1 1 1,-2-2-1,0 1-9,0-5-12,0-3-22,0-2-30,-1-3-23</inkml:trace>
  <inkml:trace contextRef="#ctx0" brushRef="#br0" timeOffset="14011.7187">7773 3737 11,'0'0'26,"-1"1"0,0-1 1,1 0 0,-1-1-6,1-1-5,0 2-5,0 0-10,0 0 1,3 0-1,4 0 5,3 2 0,4-1 3,3 1-1,1-1-2,2-1-2,3 0 3,-1 1-1,0 2-1,-1-3 0,0 4-4,-2-4 1,-1 0-2,-2 3 0,-2 0 1,-4 0-1,-2-2 0,-2 0 0,-2 2-1,-1 1 1,-3 2 0,0-2 1,-5 0 1,-4 3-2,0 2 1,-5 3 2,-2-1-2,-3 1 0,-1-1 0,-1 2 1,0 2 1,-2-1-1,0 0-2,3 0 2,0-3-1,5 0 0,7-4-1,3 0-1,3-4 0,2-2-7,2-1-14,3 0 0,3 0-7,4 0-26,2-3-62</inkml:trace>
  <inkml:trace contextRef="#ctx0" brushRef="#br0" timeOffset="14664.0625">8335 3654 47,'-3'1'12,"0"2"-12,-1-1 19,-1 2 13,-2 4-15,1 2-6,0 3-1,1-1 0,0 2 1,1 3 0,-1 2-1,1 5 0,1 0-1,1-1-1,2-3-3,0-1-4,3 1 2,4-4-2,0-1 0,2-6 0,2-3-1,1-2 2,3-3 2,1 0-2,1-3 1,3-5 0,-1-2-2,0-3-1,0 3 1,-1-3 0,0-3 1,-4-2-2,0 1 2,-5 1-2,-3 1 1,-2 0 2,-2-2-2,-2 1 2,-2 1-3,-3 1 1,-2 1 0,-1-1-1,-3-1 0,-1 3 1,-2 2-1,0 2 0,-2 0 1,-1 3-2,0 1 0,1 3 0,-1 4 0,3 3-1,1 3-4,3-2-15,2 0-21,5 1-18,3-4-50</inkml:trace>
  <inkml:trace contextRef="#ctx0" brushRef="#br0" timeOffset="15448.2422">8649 3521 76,'5'-7'4,"0"-1"-3,4-1-1,0 5 15,1-3 11,0 0-8,0 0-1,1-2-4,-1 6 1,3-1 2,-2 3-8,2-1 2,-2-1-6,0 5 2,-3 2-3,1 3 1,-2 0-3,-2 0 3,0 3-2,0 0 2,-1 5 0,-2 0 4,-2 1-2,0 1-2,0 0 0,-4 5-2,-1-1 1,1 2-1,1-3-3,0 2 5,0 2 2,1 0-2,0 0-1,2-1-1,0-1-2,1-6 2,4-1-2,1 0 0,4-6 0,2 0 1,0-7-1,1-2 0,-2 1 1,-2-2-1,-1 0-3,-3-6-3,-2-1 1,-1-1 1,-2 1 0,0 4 4,-2 0 2,-2 2 0,1 0 1,-1 1 0,-1 3-1,0 3-2,1 4-1,-3 2 0,2 1 1,0 5 0,0-1-1,1 7 0,3-2 1,-1 0 0,2 0 1,1 0 3,3 2 1,3-1 0,-1-1 4,0-3-2,-1-4 0,-4-1 1,0-3 1,-1 0-5,0-4-1,-3-1 2,-4 1-2,-5 0 1,-4 1-6,-3-2-22,-8 2-19,-2-5-8,-8 0-19,-6 0-101</inkml:trace>
  <inkml:trace contextRef="#ctx0" brushRef="#br0" timeOffset="29511.7187">5735 5756 24,'0'-2'42,"0"1"-9,0 1-8,0-1 1,0-4-9,-1 1 6,-1-1-5,-1 2-4,0 2 1,0-2-2,-2 0-2,1-3 0,-2 4-5,-1 0 0,-2 2-4,-3 2-2,0 1 0,-2 3-1,-1 2 1,-1 4-1,0 2 0,1-1 1,0 3 0,1-1-1,4 2 0,3 1-1,4-1 2,3-2-2,0-2 0,6-2 1,0 0 1,2 1-1,1-4 0,0-3 1,2 0-4,-1-3 1,2 1 2,-1 0 1,3-3 0,-1 0 0,0-2 0,-1 2 0,-2 3 0,-3 2-2,-1 1 1,-2 0 0,-3 2 1,-1 3 0,-4 2 1,-3 7-1,-5-3 0,-2 2 0,-1-1-3,1 0-2,0-3 3,4-2 2,1-3 0,3-4 0,4 0 0,0-2 0,2 2-1,0-1-1,2-2 2,1 2 0,0-1 0,2 2 0,1 0 0,0 0 1,-1-3 0,1 0-1,-1 3 1,0 1-1,-1 2 0,1 1 2,0-3-2,1 3 1,0-3-1,2 2 0,0-1-3,-1-4-7,0-1-10,2-3-6,1 0-2,2-3-11,0-5-27</inkml:trace>
  <inkml:trace contextRef="#ctx0" brushRef="#br0" timeOffset="30095.7031">6055 5932 141,'0'0'-3,"-1"2"-36,0 3 16,-3 5 41,-2 2 7,-1 6-8,0 5-5,-1-1 1,0 0 0,0-2 0,0-2-2,2-5-1,1-2 0,3-5-2,-1-4-5,3-1-1,-1-1-2,1-2 4,3-3-2,1-6-2,2-4-2,1-3-4,0-2-1,0-1 0,1-5-1,2-4-1,2-5-2,1 2 1,3 0 3,-2 3 5,0 7 0,-1 2 3,-4 4 0,0 7 3,-2 3 4,-2 5-1,0-3-1,-1 2 5,0 2-1,2 1-3,-1 8 0,1 1 2,0 2-2,0 2-1,-2 7-1,0 1 2,-1 6 0,-1 1-1,1-3 3,1-1-2,-1-1 5,3 0-2,-3-2 2,1-3-5,0-2-5,-2-5 0,2 1 1,-3-3-4,1-1-11,-1-3-10,0-4-9,0 1-10,0-2-11,-1-3-11,0-2-48</inkml:trace>
  <inkml:trace contextRef="#ctx0" brushRef="#br0" timeOffset="30348.6328">6064 6006 181,'-2'-4'-2,"2"1"4,0 0-2,1-2 4,5-1 9,2 0 0,2 3-8,1 1-2,0-2 0,1 2-2,0 0 0,2 1-1,-1 0-2,3-2-19,-1-2-31,2-3-41</inkml:trace>
  <inkml:trace contextRef="#ctx0" brushRef="#br0" timeOffset="30975.5859">6422 5817 66,'0'-4'14,"0"1"5,0 1-3,2-1 20,-1 1-6,1-4-10,1 3-6,-1 0-5,2 1 3,-1-1-1,2-2 3,0 1-1,2-1-5,0 2-4,1 1-1,0-5 1,0 3 0,-1 1 0,0 3-1,-1 1-4,-3 1 1,0 2 0,-1-2-1,0 4 1,-2 2 1,0 1-1,-2 2 0,-1-2 0,-1 2 0,0 1 0,-3 3 0,-3 4 1,0-2-1,-3 3 0,0 0-2,1 0 0,1-3 1,2-4 1,3-4 1,1-4-1,2-2 0,2-2 0,0 1 1,0 0-1,1-2 0,0 0 0,0 0 1,0 0 2,2 2-2,2 1 5,-1-2 1,1-1 1,0 3-2,1 0-3,-1 1 2,1-1-2,1-3 1,-1 0-1,2 0 2,-1 0-3,1 0-1,0-4-1,-1 2-10,1-3-11,0 2-4,1 0-13,1-1-17,2-2-18,1-5-64</inkml:trace>
  <inkml:trace contextRef="#ctx0" brushRef="#br0" timeOffset="31192.3828">6763 5810 222,'0'-6'7,"0"1"-1,0 2 23,0-1 8,1 4-18,1 0-16,-2 0-5,2 0 0,0 0-13,0 3-21,1 1-27,0 2-40</inkml:trace>
  <inkml:trace contextRef="#ctx0" brushRef="#br0" timeOffset="31359.375">6783 5987 249,'-1'0'23,"1"0"-10,0 1 13,0 0 12,0-2-13,0-1-19,0-2-4,3 1-3,1 2-12,-2-2-62,-2 0-96</inkml:trace>
  <inkml:trace contextRef="#ctx0" brushRef="#br0" timeOffset="40483.3984">7377 5684 1,'-4'-5'1,"3"2"7,-1-4 20,1 3 20,0-1-15,1 2-1,0 2-9,0-4-1,0 2-2,0-2-7,1 3 0,0 2-4,2 0-1,-3 0-2,2-1 1,-2 1-5,0 3-4,0 7 2,0 10 4,-5 3 6,-2 6-3,-1 5 0,-1 2-1,2 0 0,3-3 3,0-3-3,3-6-2,1-3-3,3-6 0,3-3-1,2-6 1,0-4 0,1-2-2,0-2 2,0-1-15,-1-2-17,2-6-31,-3-3-49</inkml:trace>
  <inkml:trace contextRef="#ctx0" brushRef="#br0" timeOffset="40688.4765">7408 5471 207,'-6'-5'1,"2"-1"2,3 4-3,-1 1 2,2 1-1,0 0-5,3 0-29,3 3-35,2 3-34</inkml:trace>
  <inkml:trace contextRef="#ctx0" brushRef="#br0" timeOffset="40966.7969">7622 5759 129,'0'-1'12,"0"1"-9,3-1 10,1 1 9,4 0-7,4 0-1,1 0 4,2-4-7,0 0-2,-1 0-4,0 3-5,-1 0-2,0 0-36,0-1-15,-2-1-28</inkml:trace>
  <inkml:trace contextRef="#ctx0" brushRef="#br0" timeOffset="41184.5703">7642 5893 184,'-7'6'10,"4"-6"-1,2 2 7,0-2 11,1 0-13,4 2-7,3-2-2,3 0 2,5-7-3,3 2-2,2-2-6,1 1-40,0 0-14,0-2-19</inkml:trace>
  <inkml:trace contextRef="#ctx0" brushRef="#br0" timeOffset="41422.8515">7990 5666 159,'1'-6'26,"-1"1"-10,0 4 3,1 1 20,0 4-22,1 2-15,0 5 9,1 6 12,-2 7 1,-1 3-7,-1 2-7,-2-3-3,-1 0-5,-1 2-1,2-2-8,0-1-21,0-8-29,-1-3-43</inkml:trace>
  <inkml:trace contextRef="#ctx0" brushRef="#br0" timeOffset="42170.8984">8522 5671 25,'-1'-2'34,"0"2"-13,-1 4-7,-4 2 15,0 7-8,-3 4-2,-1 9-2,-2 6 4,0 4 5,-2 0-4,0-5-12,1-5-1,3-6-4,5-7-1,2-6-3,3-7-1,0-1 8,2-9 6,6-5-8,3-6-5,5-6-4,0-6-11,0-2-1,-1-1 2,-3 0 6,-1 3-2,-2 4 1,-1 2 8,-1 11 0,-2 5 4,-2 8 3,-1 3 4,-2 0-2,2 4-7,0-2-1,2 6 5,1 3 7,0 7 2,3 3-1,1 3 0,3 1 1,-1 1-3,1 2-3,1-1 0,-1-4-2,-1-1-4,-3-4-1,1 2-4,-2-3-11,0-4-24,-1-3-49,0-9-79</inkml:trace>
  <inkml:trace contextRef="#ctx0" brushRef="#br0" timeOffset="42995.1172">9098 5625 80,'2'-5'12,"-2"1"0,0 1 0,0 3 20,0 3-18,3 1-10,1 2 1,0 1 7,4 8 12,-1 4-4,0 3-3,-4 3-8,-1-4-4,-2-4-3,0-3 2,0-6-4,0 0 9,0-7 4,0-1-4,0-3 2,0-3 4,0-1-10,2-6-5,5-3-1,2-7 0,1-1-3,3-3 4,1 0-4,-1 1 2,2-2 2,-1 6 0,0 4 0,-1 9 0,-1 4 2,-3 4 2,2 1-3,-1 3-1,0 5 0,-1 4 0,0 2 4,-1 2 1,-1 2-2,1 2 2,0 2-1,1 1-1,-1-1-3,2-4 2,-3 0-1,2-3-4,1-1-14,0-1-14,0-3-22,1-2-6,0-7-19</inkml:trace>
  <inkml:trace contextRef="#ctx0" brushRef="#br0" timeOffset="43422.8515">9639 5585 141,'0'-5'3,"0"1"18,2 3 17,0 1-3,4 0-28,2 0-7,4-1 0,2 1 0,3 0 1,1 4-1,-1 3 0,0-3 0,0 1 0,-1 1 0,0 2 1,-1-2-1,-1-3 0,-4 1 1,-3-2-1,-2 1 0,-1 2 1,-3-1 1,-1 3 3,0-3-1,-5 3 0,-2 2-3,-3 2 3,-2 1-1,-2-2 4,-1 2 5,-1 1 6,0 4-3,-2 3-5,1-2-2,2-2-4,4-4-4,4-2-1,3-4-10,4 2-30,0-2-33,6-6-21</inkml:trace>
  <inkml:trace contextRef="#ctx0" brushRef="#br0" timeOffset="43858.3984">10151 5528 181,'-2'-4'6,"-1"1"-1,2 2 3,-2 2 9,-1 4-14,1 3-3,-3 4 7,3 3 14,2 6-1,1 3-3,3 1-9,4-3 1,5-4-4,2-2 1,3-5 0,-1-3-4,3-4 3,-2-4-3,0-3 0,-3-5 1,1-3 0,-4-3 5,1-8 4,-3 0-4,-3 0-3,-6 1-2,0 3-2,-7-2-1,-3-1 1,-5 1-2,-4 3 0,-2 4-8,-2 6-16,-3 6-27,2 1-36,-1 3-64</inkml:trace>
  <inkml:trace contextRef="#ctx0" brushRef="#br0" timeOffset="44707.0312">10598 5271 55,'-3'-8'11,"3"0"19,0 2-20,5-1 13,2 3 5,0 2-6,2-3-8,2 3 1,-2-1-2,3 3-3,2 2-5,0 5-5,1 0 1,-2 1 2,0 2-2,-2 4 1,-4 2 0,-2 3 2,-3-5 1,-2 1-1,-1 0 3,-3 1 3,-1 4-6,0-2 5,-1 0 0,3-4 1,3 1 0,0-3-6,3 0 1,0-1-3,2-6 0,1 0-1,1-3 0,1-1-1,2-1-2,1-7-4,-2 0 2,0-2 4,-5 4 0,-2 2 1,-2 3-2,0 0 5,-7 0-4,-3 5 0,-6 2-1,1 5 1,-2 1 0,3-2-2,2 2 1,4 2 2,2 5-1,2 2-1,1 0 0,3 2 1,0-3-1,4 2 0,2 0 0,1-1 1,0-3 0,1-4 1,-1-2-1,-1-2 1,1 2 2,-4-2 4,1-3 4,-2 0-3,-1-1-6,-1 3 2,0 2-2,0-2 0,-5 1 2,-2-3 0,-1 3 3,-2-3-3,-1 2 4,-3-2-3,0-5-4,-1 1 0,-1-3-1,-1 2-14,-1 3-29,-2-6-73</inkml:trace>
  <inkml:trace contextRef="#ctx0" brushRef="#br0" timeOffset="51358.3984">5570 7533 6,'0'-3'32,"1"-2"6,0 0-8,0 0-7,-1 0-8,1 4-1,-1-1-7,0 1-1,0-1-2,0 1-3,0 1 0,-1 0-1,-1 0-3,-3 1-10,-2 2 4,-1 3 2,-3 1 5,0 4-1,-3-1 0,-2 2-1,1 0 0,1 1 2,2-1 2,4 0 0,4-2-1,3-2 1,1-1 0,1 2 0,0-2 1,1 0 1,1-4-1,0-1 7,0 1-4,2-1 2,2 2-1,1-1 0,0 0 2,2-1-6,-1 3-2,-1 0 2,-2 1-2,0 2 1,-2-1 0,-1 1 0,-2 1 1,0-2-1,-1 1 0,-5 3 2,-6 1-1,-2 3 0,-5 2-3,1 3 0,-2-3 2,1 1-1,2-2 2,3-3-2,4 0 1,5-5 1,4-1-2,0-6 2,2 0-1,3 1 3,3-1 6,1 0 6,2-1 0,2 2-4,-1 0-9,3 1-1,-2 3-1,0 1 0,0 0 1,-2-3-2,0 0 2,-3 0-2,0-1 1,0 0 1,-2-2-2,0-1-1,1 0-10,-3 0-14,1 2-32</inkml:trace>
  <inkml:trace contextRef="#ctx0" brushRef="#br0" timeOffset="51978.5156">5984 7715 99,'-11'18'10,"4"5"19,1-2-2,2-2-15,3-1-8,-2-4-1,1-1-2,0-4 1,1-2-1,1-6 1,-1-1 2,1-2 15,0-4 13,0-1-21,-1-4-8,1-3 0,0-5-1,1 0-1,3-1-1,2-5 2,0 1-2,2-4-2,-1 0 2,0 6 0,0 4 0,-2 6 2,0 5-1,-1 1 4,-1 5-1,-1 1-5,3 0 0,1 1 0,1 5 1,4 0-1,1-1 0,0 5 1,2 1 0,-2 0 0,-1 2 0,-2 0 0,-2 5 0,0 3 0,-2 2 0,0-2 3,1-1 0,-1-3 2,0-1-2,2 2-2,-3-4 1,2 0-1,-1-3 0,0-2-1,-1-1 1,-1-3-2,-1 0-7,0-3-14,-2-2-20,0 0-25,0-4-29</inkml:trace>
  <inkml:trace contextRef="#ctx0" brushRef="#br0" timeOffset="52222.6562">6025 7786 53,'-7'-4'140,"4"-2"-135,0 1-3,2 4 1,1-2 16,1 1-7,2-1-8,3-2 2,3 2-5,3 1-1,2 0 0,3 0-1,4 0-7,-1-1-22,2-1-6,0 0-2,1-1-26</inkml:trace>
  <inkml:trace contextRef="#ctx0" brushRef="#br0" timeOffset="52910.1562">6373 7621 42,'-3'-4'18,"2"-2"5,-1 2 10,1 1 10,0 1-12,1 2-18,0-4-3,0 1-2,2 1 2,4-2-1,1 1-3,3 0 2,2-1 2,2 1-6,1 1 1,-2 0 1,0 2-3,-2 0-1,-2 1-2,-2 1-1,-1 3 0,-1 0 0,-3 4 1,-1 0-2,-1 1-1,-4 2-3,-4 0 3,0 3 1,0-4 1,1-2 2,3-4-2,1 0 2,2-2-1,0-1 0,1 0-1,1-2 1,3 0 0,3-2-2,1 0 1,2 2-2,2 0-2,-2 1 1,1 1 3,-2 0-1,0 6 1,1 0 0,0-1 3,-2 2 0,-1-2 0,-4 3 2,-1-2-2,-2-1-1,0-1 1,-4-3 1,-3 1 0,-2 0 4,-2 2-3,-2-1-3,-2 0 0,-1-2-1,-3 0 1,3 3 6,-1-3 2,2-1 2,4-1-4,2-1-5,4 0-2,2 0 0,3-1-9,2-4-23,6-2-27,5-4-41</inkml:trace>
  <inkml:trace contextRef="#ctx0" brushRef="#br0" timeOffset="53131.8359">6893 7577 260,'-1'-3'4,"-1"2"-4,1 0 10,-1 1 36,2 0-17,0 0-13,0 0-11,0-1-9,3 1-15,1 3-45,3 2-44</inkml:trace>
  <inkml:trace contextRef="#ctx0" brushRef="#br0" timeOffset="53298.8281">6901 7794 210,'-1'1'87,"1"-1"-66,0 0-9,1 0 11,2 0 4,1-2-15,3 2-8,-1-2-6,1 2-12,-3 0-45,-4-2-85</inkml:trace>
  <inkml:trace contextRef="#ctx0" brushRef="#br0" timeOffset="58381.8359">7334 7600 19,'-1'-4'29,"1"-2"15,0 4 0,0-3-21,2 1-7,2 2 0,-1-2-1,1 2 1,0-2-2,1 1-2,-1 1-3,0 2-7,-1 3-2,1 5-1,-2 4 2,-1 3 0,-1 3 1,0 4 1,-2 1-1,-1-1 8,1-4-1,0-4-3,2-3-1,2-4-2,1 1-1,1-4-1,0 1 1,1-4-1,0 2 0,0-1-1,0-2 0,0 0-9,0 0-17,-1-3-20,2 0-25,-2-5-47</inkml:trace>
  <inkml:trace contextRef="#ctx0" brushRef="#br0" timeOffset="58626.9531">7339 7412 151,'-2'-7'7,"2"-2"7,0 5 7,0 2 8,1 1-4,1 1-18,1-2-8,2 2-1,1 0-6,2 1-20,1 5-29,2 2-48</inkml:trace>
  <inkml:trace contextRef="#ctx0" brushRef="#br0" timeOffset="58966.7969">7687 7595 132,'-5'0'23,"0"-1"-6,3 0 26,2 0-11,0-1-20,2 2-12,3 0 6,3 0 2,3 0 0,2-1-3,1 1-2,0 0-2,-1 0 0,-1 0-2,-1 1-11,-2 1-20,-1-1-20,-1 2-38</inkml:trace>
  <inkml:trace contextRef="#ctx0" brushRef="#br0" timeOffset="59193.3594">7725 7719 198,'-3'1'7,"3"-1"-8,0 0-2,3 0 4,0 1 12,4 1-1,4-2-5,0 1 0,3-1 0,0-1-4,2-2-4,1-2 1,2 0-18,0-3-30,3-1-35</inkml:trace>
  <inkml:trace contextRef="#ctx0" brushRef="#br0" timeOffset="59451.1719">8178 7437 167,'0'-5'112,"0"3"-105,0 4-10,-2 9 1,1 4 26,-2 8 5,-1 1-4,-1 3-6,0 3-7,1 1-1,1-2-9,2-1 0,1-1-10,0-1-17,2-4-27,-2-2-46,-3-8-64</inkml:trace>
  <inkml:trace contextRef="#ctx0" brushRef="#br0" timeOffset="60300.7812">8849 7458 66,'0'-5'15,"-2"1"0,2 2 17,0 2 1,-1 3-16,0 5-16,-3 5 1,-2 6 15,0 5 2,-1 0-5,1-1-2,2-5-7,0-5-2,2-3-3,0-5-1,0 0 5,1-5-2,0 0 3,1-6 2,0-5-5,1-2-2,4-5-2,3-3-4,1-2-2,3-2-2,-1 1 2,2 3 3,-1 4 5,0 1 0,-1 6 0,-1 5 7,-2 5 5,-1 5-3,0 5-4,-1 1 3,-2 1-2,3 3 0,1 4 2,1-1 0,1 4-1,0-3 0,0 0 0,0 0-2,-2-1-3,-1 0 0,-1-4-1,-2-1-2,1-3-26,-2-4-44,0-2-44</inkml:trace>
  <inkml:trace contextRef="#ctx0" brushRef="#br0" timeOffset="61612.3047">9435 7382 10,'2'-4'16,"-2"3"-7,1 1 9,-1 0 1,0 1-5,2 3 2,0 2 5,-1 4 8,0 4-2,-1 5-1,0 2-13,0-2-3,-1 0-1,0-6-4,1-1-3,0-5-2,0-2 0,0-4 0,0-1 0,0-4 5,2-2-3,0-2 1,1-4-6,1-2 2,2-3-1,1 0 1,2 1 1,2-1-2,-1 3-2,1-1 0,1 4 3,-1 4 2,-1 2-2,0 5 1,-2 0 5,-1 0 2,1 7 3,-2-1 2,1 5-1,0 1 1,-1 0-3,0 0-5,0 2-1,1 0-1,1 1-2,0 1-1,-1-4-3,-3-1-7,2-1-7,-1-2-9,0 0-8,1-1-18,1-2-33</inkml:trace>
  <inkml:trace contextRef="#ctx0" brushRef="#br0" timeOffset="62060.5469">9907 7352 132,'-3'-2'5,"0"1"-4,2 1 0,1 0 4,2 0-1,4-1-1,4 1 8,3 2 4,5 1-7,2 1 0,0-1-3,0 2-1,-1 3-1,-2-2-1,2 3-2,-3-3 0,1 0 3,-3 1 0,-4-2-2,-1 1 0,-3-1-1,-2-1 0,-2 0 0,-2 1 1,0 4 5,-2-1 6,-3 0 0,-2-1 0,-2 0-2,0 3-1,-3-1-4,-1 1-2,0 0-2,0-2 0,2 2-1,0-3 0,3 0 0,2 1-3,2-4-16,3-1-15,1-1-16,2-1-25</inkml:trace>
  <inkml:trace contextRef="#ctx0" brushRef="#br0" timeOffset="62504.8828">10404 7367 63,'-4'-2'16,"0"1"1,-1 1 3,2 0 15,0 1-15,0 2-7,1 1-2,-1 5 1,2 0 2,0 7 0,1-1-2,2 2-2,3-2-3,0 2-3,4-4 1,2-1-2,3-2 0,0-4-3,2-3 6,2-3-2,2-4 0,1-1 4,1-3-2,0-2 8,-3-6-9,-3-1-1,-4 1-3,-4-3 1,-2 3-1,-4 0-2,-2-1-1,-6 1-4,-4 1 1,-4 2 3,-3 2 1,-1 1 0,1 2 0,1 4-12,0 4-17,2 2-20,0 5-45</inkml:trace>
  <inkml:trace contextRef="#ctx0" brushRef="#br0" timeOffset="63300.7812">11322 7289 23,'-2'0'1,"-1"0"-2,2 0 20,-1 0 20,1 0-18,0 0 1,0 0-2,-2 3-3,0 2-4,-3 6 5,-1 6-1,-2 3 1,-2 2-7,1-2-2,2-4-5,0-1 3,2-4-1,3-1 0,1-5-4,2-4-2,0-1 2,0-5 3,5 0 1,0-3-5,4-4-1,0-4 0,2-4-5,1 1 2,0-4 1,0-1 0,-1-1 2,-1-1 0,0 6 0,-1 5 1,-1 8 0,-1 2-1,-3 4 1,0 1 0,1 0 0,0 5-1,1 3 7,1 2-1,2 1 4,2 4-2,1 2 0,0 5 2,1 0-4,0-2 1,-3 0-6,-2-6-1,0 0-7,-3-2-12,0-5-19,-2-1-20,-1-4-26</inkml:trace>
  <inkml:trace contextRef="#ctx0" brushRef="#br0" timeOffset="63972.6562">12239 7064 33,'2'-8'41,"-1"1"-9,-1 2-10,1-2-15,-1 0-5,0-2-1,-2-2-2,-1-1 1,-2 0 1,-2-2 0,-2 1-1,-2 1-2,-3 4 3,-2 3-1,-1 3 2,2 2 10,-1 0 2,5 2 1,1 4-3,4 9-1,1 2-8,2 7 5,0 5-1,0 2-1,2 6 2,1 0-3,2 2 5,4-2 7,2 1 1,1 1-3,1 0-2,-1 3-7,-1-2 7,-1-2 1,-2-3-5,0-4-5,-1 0-1,-1-5-2,-3-2 0,0-6-3,-1-5-5,-1-4-6,-1-6-7,1-1-13,-1-3-19,-2-7-30,-1-5-73</inkml:trace>
  <inkml:trace contextRef="#ctx0" brushRef="#br0" timeOffset="64185.5469">11961 7389 176,'-2'-7'3,"2"0"-2,3 2 12,3-1 1,2-2-7,5 1-3,4 0-1,1 1 0,6 0-1,0 1-1,2 0-2,0 0-21,3 3-16,1-3-14,1 1-17</inkml:trace>
  <inkml:trace contextRef="#ctx0" brushRef="#br0" timeOffset="64560.5469">12441 7224 49,'-3'-5'38,"-1"0"5,-1 1-7,-1 0-8,0 1-3,-1 0-1,-2 2-7,1 1-10,-1 3-4,1 4-2,-1 1 0,-2 3 2,0 6 6,2 2-3,1 4-1,1 0-3,4-3-1,3-4 0,1-4-1,5-1 1,0-5-1,1-3 2,2-3 0,0-1 1,2-4 2,1-4-3,3-2-1,1-3-6,-1-1-4,-3 0 1,-2 5 5,-2 4 2,-3 3 0,0 3 1,-1 1-2,1 5 0,1 5 1,0-2 1,1 2-2,0-5-51,2 0-32</inkml:trace>
  <inkml:trace contextRef="#ctx0" brushRef="#br0" timeOffset="64856.4453">12748 7210 58,'0'-7'80,"-3"-1"-70,-1 0-1,-4 2 23,-2 2-12,-4 4-11,-2 0-7,-3 4-1,-1 3-2,0 3 2,4 5-1,2 0 2,4 3 7,6 0 2,4-2-9,6 0-2,6-1 2,4 1-2,1-4 2,4-3 0,0-3-3,-1-3-2,2 0-34,-1-3-35,1 0-43</inkml:trace>
  <inkml:trace contextRef="#ctx0" brushRef="#br0" timeOffset="65224.6094">12993 7012 85,'4'-15'151,"-1"7"-146,0 4-5,0 3 4,-1-3 10,-1 4-2,-1 0-8,1 9-6,0 5 4,-1 7 1,0 4 6,0 5 4,-2 3-4,-3-1 1,1-4 2,1-2 1,0-7 3,3 2-5,0-4-6,2-1 0,2-4 0,-1-1-3,2-2-2,1 0 1,-1 0 0,1-2-2,1-1-3,0-3-5,0-1-4,1-2-4,1 0-5,2-3-19,-2-3 2,1-3-16,-5-4-25</inkml:trace>
  <inkml:trace contextRef="#ctx0" brushRef="#br0" timeOffset="65450.1953">12976 7165 205,'0'-2'4,"0"0"-2,2 0 6,2 0 15,3-1 0,2 2-2,3 0-1,1 1-10,0-3-2,0 1-6,2 1-2,2 0-6,2 1-29,1-1-35,1-1-28</inkml:trace>
  <inkml:trace contextRef="#ctx0" brushRef="#br0" timeOffset="65667.9687">13400 7137 6,'2'-2'255,"-1"1"-245,3-1-10,2 0 6,2-1 6,6-3-9,3 2 2,0-3-5,1 3 0,-2 0 0,-5-1-10,-1 3-41,-3 0-30,-3 2-64</inkml:trace>
  <inkml:trace contextRef="#ctx0" brushRef="#br0" timeOffset="65886.7187">13390 7258 172,'0'3'15,"0"-1"1,0 0 18,4 0 7,5-2-24,3 2-7,5-2-8,3-2 1,-1-3-3,3 0-5,0 1-8,-1-2-14,0 1-18,-2-3-30</inkml:trace>
  <inkml:trace contextRef="#ctx0" brushRef="#br0" timeOffset="66152.3437">13743 7055 205,'2'-2'14,"0"-2"8,-1 2-7,-1 2 13,0 0-21,1 7-8,2 4 2,-1 6 3,1 1 3,-1 5 2,1 1-3,-2 1 2,1 0-3,1-4-3,-2-1-1,0-2-2,-1-3-20,0-1-41,-1-3-59</inkml:trace>
  <inkml:trace contextRef="#ctx0" brushRef="#br0" timeOffset="67047.8515">14010 6745 58,'9'-6'30,"0"1"-9,1-1 12,0 0 0,2 1-14,0 0-12,3 4-5,0-1-2,1 1 1,1 1 1,-1 0-1,-2 1 2,2 5 1,-1 3-3,-1 1 1,-1 2 0,-4 6 0,-3 3 4,-3 6-1,-3 6 1,-7 2 0,-3 0-3,-4 2-1,0-2-1,1-3-1,5-2 1,4-6 5,3-4-4,1-1-2,3-4 2,3-3-1,2-3-1,2-3 2,3-3-1,2-2-1,0-1 3,0-1-1,-1-4-1,0-3 0,-2-2 0,-3 1-1,-3-1 1,-3 2-4,-3 1 1,-2 1 1,-2 6 0,-3 2-1,0 9-2,0 3 4,-1 4 4,-1 2 3,3 3-2,0 4-4,2 2 3,3 0-2,0-1 0,0-3-2,1 0 6,2-2 8,0-1-3,1-3-7,-2-4 2,0-4-3,-1-4-2,-1 0 0,-5-2 1,-4-1-3,-5 1-12,-7-1-22,-5 2-21,-5 1-3,-5 1-102</inkml:trace>
  <inkml:trace contextRef="#ctx0" brushRef="#br0" timeOffset="109982.4219">5835 16991 39,'0'-4'63,"1"4"-21,-1-1-14,0-1-2,0 0-1,0-1 2,0 2-10,0-3-12,0 4-4,0 0 0,0 0 2,0-1-2,0 1 6,0 0-2,-1 0-2,-2-1 2,0-3-1,-1-1 1,-2 5-3,-1-1-1,-1 1-4,-2 2-2,-2 0-5,-1 5-1,-2-2 2,0 4 1,0-1 6,1-1 1,2 1 1,5-3-1,4 5-1,2-4 2,1 1-2,5-2 2,1-4 0,0 4 1,4 0 4,-1 3 0,1-2 1,-2 1-1,0 2-1,-2 2-1,1 4-1,-3-2 4,1-4-1,0 1-2,-1 0 1,1 5 0,-1 1 1,-2 0-1,0 1-2,-2-3 2,0 1-1,-4-2-2,-1 3 2,-1-2-1,-1-3-1,0-3 0,0-4-2,1 2 1,3-3 2,1 1-2,2-4 3,0-8-6,3 2-1,2-5 2,2 3 2,-1 1 0,1-3-2,0 6 2,-1 0 2,0 4-1,-1 2 2,1 3 2,0 2-3,-1-1-2,-1 11 1,-1 3 0,-3 5-1,0 0 2,0-1-1,-1 3 0,1-4 0,0 6 9,5-6-3,3-5-1,2-2-1,2-10 1,2 3-1,1-9-1,1-2-7,4-10-29,0-6-57,-1 1-82</inkml:trace>
  <inkml:trace contextRef="#ctx0" brushRef="#br0" timeOffset="111389.6484">6616 16951 25,'2'-5'46,"1"2"-10,1-6-5,-2 1-1,2-2 3,-2-2-5,0 6-9,0-3-14,-1 6-4,-1-6-2,0-2-4,-1 1-20,-2 0 5,-3 6 11,1-2 4,-5 0 6,1 4 4,2 1 1,-3 5-3,4 6-2,-3 2 0,1 3-2,2 1 4,4 3-3,2 0 10,2 7 3,3 2 7,2 3 4,0 6 1,1-3 1,-2 10-3,0-5-9,-2 1-5,-4 0-4,0-8-5,0-2 2,-2-7-2,1-6 2,0-6-2,1-4 1,0-3-1,0-3 0,-2 2-7,1-3-18,-3-2-25,0-4-52,-1-9-80</inkml:trace>
  <inkml:trace contextRef="#ctx0" brushRef="#br0" timeOffset="111642.5781">6384 17094 165,'-3'-1'1,"3"0"0,1 1-1,6 1 8,6-1 15,7 0 0,5-2 7,6 0 2,6-2-13,-1 2-15,3-3-7,0-1-42,2 0-6,-2-4-10,0 3-49</inkml:trace>
  <inkml:trace contextRef="#ctx0" brushRef="#br0" timeOffset="112636.7187">7085 17020 45,'0'0'33,"0"-2"-6,0 2 3,0 0-15,0-1-11,1-1 0,-1-2 3,0 4 8,1-2-3,-1 2-3,0 0-3,0-3-5,0 2 1,0-2-1,-2 2 1,1-2-2,-1 1 1,0-2 0,-1-2-1,0 0 0,-1 0 1,-2 5-1,-1-3-1,-1-1-4,-1 3 0,-1-4-2,0 6 3,1 0 1,1 0 0,1 3 2,0-3 1,2 7 0,0 1 2,-2 7 7,-2 0 2,0 4 1,-2 9-1,1-1 0,1-1-4,1-7 3,4-4 2,4-3-7,1 2-3,5 3 4,2-11 1,1 1 7,3-5 1,-1-7-2,3 1 0,1-7-6,-1-1-4,2-4 0,-2 0 0,0 0-3,-1-1 0,-1 5 1,-3-1 0,-2 6 0,-3 4 3,-2 0 3,-1 3-5,0 4-3,1 5 2,0 7 1,0 0 1,1 6-2,-2-2 0,0 1 1,1-3-3,1-4 2,1-3-3,4-1-7,1 2-22,2-9-30,3-6-37,2-6-85</inkml:trace>
  <inkml:trace contextRef="#ctx0" brushRef="#br0" timeOffset="112980.4687">7455 16969 123,'-4'0'39,"1"-3"-29,-1 1 19,2-2 17,-1-1-23,0 1-14,0 0-5,-1 4 3,-2-3 6,-1 1 3,-2 2-8,-4 1 0,-2 12-1,-2 0-4,-1 8-1,1 0 0,1 1 0,2 8 3,2-4-2,6 1 1,6-7-4,1-5 0,6 3 0,4-6 1,0 6-1,5-9 0,1-6-5,1-3-11,4-7-8,1 4-17,2-6-22,1-3-3,-2-6 1</inkml:trace>
  <inkml:trace contextRef="#ctx0" brushRef="#br0" timeOffset="113432.6172">7733 16808 120,'0'-9'7,"0"8"1,0-2 16,0 4 11,0-1-18,3-2-6,2 2 3,2-1 3,0 9 2,1 4 1,2 5-2,-2 3-5,-4 1-3,-4 11-4,-4-1 0,-7 5-2,-3-3 0,-1-4-2,1 0-1,4-7-1,1 0 1,3-4 0,4-7-2,2-2 1,0-6-1,4 3 1,3 0 0,2-3 0,3 1 0,1-4 0,1 1 0,4 2-11,-2-3-4,3 0-25,1-7 7,-1 1-26,1 2-24</inkml:trace>
  <inkml:trace contextRef="#ctx0" brushRef="#br0" timeOffset="113778.3203">7721 16982 66,'0'0'14,"3"-4"15,1 4 27,2 0-3,3 0-21,3 0-10,1-4-11,3 4-6,1-4-4,0 4 0,2-1-1,0-2-4,-1 2-14,0-2-13,1 3-13,-1 0 18,2 0-22,0 0-19,-1-4 49</inkml:trace>
  <inkml:trace contextRef="#ctx0" brushRef="#br0" timeOffset="114282.2265">8286 17006 126,'0'3'13,"2"-3"6,2 0 7,4 0 26,3 0-18,2 4-14,2-3-3,0 2-4,1-1 1,2-2-6,1 1-2,2-1-4,-3 0 4,-1 0 1,-4 0-7,0 0-2,-4 0-11,0 1 0,-1 2-31,-3-2-38,-4 0-18</inkml:trace>
  <inkml:trace contextRef="#ctx0" brushRef="#br0" timeOffset="114484.375">8318 17112 189,'-1'2'3,"2"-2"-7,6 8 23,3-4 24,4 1-5,3-3-5,2-3-7,2 1-12,1-3-9,1 3-2,-1-5-11,1-4-37,-1 1-25,0-5-26</inkml:trace>
  <inkml:trace contextRef="#ctx0" brushRef="#br0" timeOffset="115539.0625">8980 16848 99,'0'0'33,"0"-1"-8,0 0 5,0 1-9,2-4-18,1 9-4,2 1 5,1 8 4,1 5 1,-3 0 1,0 6 0,-1-1-3,-2-2-1,0-4-6,0-6 4,-1 2 1,0-5 0,0-1 2,0-2 0,-1-5-1,1-1 3,0 0 2,-2 0 3,0-4-7,0-3-5,0-5-1,2-6-2,0 4 1,3-7 0,2 1 0,0-5 1,2 0-1,0 0 1,3-2 0,-3 9-1,2 1 2,-2 3 0,0 7-2,3-1 5,2 7-2,-1-3-1,1 3 1,-4-3-1,1 0-2,-2 4 0,-1 0 1,2 2-1,-1 1 1,1 1 0,2 5 2,1-2 1,-1 12 2,0 1 4,0 0 3,-2 4 1,-4-6-3,-2 6-2,-1-6 0,0 1-2,-1-5-3,2-2-1,-2 2-3,0-4 1,0 4-1,0-1 2,0-4-2,0 1-2,0-5-6,0 5-15,2-4-20,1-3-33,2-2-28,2-5-65</inkml:trace>
  <inkml:trace contextRef="#ctx0" brushRef="#br0" timeOffset="116026.3672">9606 16686 11,'0'-2'6,"-2"0"0,1 2 26,-1 0-3,1-2-11,0 2 9,1-2-2,-1 3 0,1-1-8,0 0 2,0 0 3,0 0-9,0 0-4,-1 3-6,1 8-1,0 2 11,1 5 2,0 6 6,-1-3 0,0 9-1,0 1-4,0-2-2,0-3-2,-1-5-3,0 2-6,0-6-1,-1 0-1,2-2 0,-2-5-1,2 3 1,0-3-3,0 2-2,0-4-7,0-2-11,0 1-18,0-2-23,2 3-14,1-4-41</inkml:trace>
  <inkml:trace contextRef="#ctx0" brushRef="#br0" timeOffset="116510.7422">9616 17148 17,'0'1'35,"0"2"22,2 0-17,0 0-24,-1-2-1,1 3-4,-1-1-1,-1 6 10,0-1-1,-4 0-1,-2-4 8,-1 2-10,-1 4-9,-1-7-5,-2 6-1,1-9 0,0-2-1,1 0 1,2-6 0,2 8 0,3-6-2,2-5-5,2-1 1,5-2 4,2 7 1,3-2 1,-1 7 0,1-2 2,-1-1 11,-3 5 2,-1 1-5,-3 5-10,0-2 2,-3-1 3,0 3 3,-1-3 1,0 9-2,0-4-3,0-4-4,0-1 0,0-5 1,0 2-2,0-1-4,0-5-24,1-1-36,0-7-61</inkml:trace>
  <inkml:trace contextRef="#ctx0" brushRef="#br0" timeOffset="117469.7265">9995 16512 124,'6'-3'20,"1"-4"-1,3 1 11,0-1 6,0-2-16,1 6-13,-1 0-3,-2 1 7,-2 1 2,1-1 0,-1 2-4,0 4-5,0 5 0,0-1-3,1 1 2,-2 6 0,-2 2 4,-1 10 0,-3 3 4,-5 3-1,-1 1-3,-2-2-5,1 3 1,4-1-2,1 2 0,3-5-1,0-1 1,0-2-2,0-5 8,0 3-2,3-6 0,3-4-1,-1 1-4,3-4 0,1 4 0,2-4 1,1-1 0,2 1-1,1-8 1,0 0 1,-1-4-1,1-1 0,-3 0 2,-2-6-2,-1-1 0,-5-4 0,-4 7-1,0-4 0,-6-1 0,-4 3 1,-4-1-2,-2 7 1,-1 2-1,-1 6-1,3 1-2,2 0 4,5 7-1,4-2-1,1 8 0,3-1 1,1-2 1,2 6 0,0-3 1,0 6 0,3-1 0,-1-2 6,3 8 3,-1-7 5,1 4 0,-1-4-6,-4-3-1,0-4-3,-3-6 4,0-2-1,-4-5-5,-4 10-1,-6-9-6,-5-4-20,-7-2-40,-9-5-38,-9 4-87</inkml:trace>
  <inkml:trace contextRef="#ctx0" brushRef="#br0" timeOffset="128497.0703">5835 15865 2,'0'0'35,"0"-2"-12,0 2 21,0 0 9,-1-3-12,0 2-8,1-4 0,-1 5-5,1-3-10,0 0-11,0 0-7,0 1 0,0 2-1,0 0 2,0 1 0,0-1-1,0 0 0,-1 0 0,-1-3-1,-3 3 0,-1 0-1,-2 0-1,-2 0-1,0 0-1,-2 3 0,0 4-5,-1 0-3,0 0 0,1 0 5,-1 1 3,3 0 3,3 5 0,0-2 2,1-3 0,1 3-1,2-2 0,-1 3 1,1-2 1,2-2-1,0 0-1,1-3 3,0 3-2,2-1 1,1-2 1,-1 0 0,2-5-3,0 3 3,0-1-2,0 3 0,0 0 0,1-4 0,0 1 0,0-2 0,1 3 1,1 0 1,0-2 0,1 1-2,-2-2 1,0 2 1,1-2 4,0 5-5,0-3 4,0 0-4,-1 3-1,-1-1 0,-2 7 0,-1 1 1,-1 0 2,-1 2 0,0 1 3,-2 3-2,-2-1 0,-1 0-4,-3-1 3,1 2-1,-2 0-2,-2-4 1,1 2 0,0-4-1,0-2 1,1 0-2,0-2 0,3 0 0,2-2-3,1-3 1,2-3 0,1 0-1,0 0-4,2-2-2,3-1 6,0-3 3,3-2 1,-1 4-1,0-2 3,-3 5 1,-1 1-3,-1-1 0,0 2 0,-2 2 0,2 7-2,-1 0 4,1 5-4,0 0 2,1 2 2,1 2-1,3-1 6,0 3 0,-1-5 3,1-4-2,1 1 0,-1-5 0,1 3-6,-1-5 0,0-2 0,2-1-1,0-3 0,-1 3-4,3-3-15,0 0-15,1-4-31,2-8-59</inkml:trace>
  <inkml:trace contextRef="#ctx0" brushRef="#br0" timeOffset="129137.6953">6498 15918 96,'0'0'5,"-1"0"3,1-2 11,0 2 7,0 0-10,0 0-8,0 3-1,1 4 15,1 7 8,-1 1-5,1 3-1,-1 3-8,0 0-1,0 5-4,-1-2-3,1 0 3,0-3-5,0-5-3,1 1 0,2-4-1,-1 4 0,1-2-2,0-2 0,-1-2 0,1-4 0,-3 3-5,1-4-15,1 2-18,0-3-15,-1-2-9,0 3-12,1-3-27</inkml:trace>
  <inkml:trace contextRef="#ctx0" brushRef="#br0" timeOffset="129605.4687">6413 16247 90,'-4'-2'4,"3"-1"-2,1 2 18,0 1 29,0 0-20,0 0-15,0 0 0,0 0 0,0 0-6,1 3 1,5-1 10,1-2 2,2 2 7,4-2 0,3 0-6,2 0-6,3-2-4,1 0-3,-1-3-2,-1 5-3,-2-2-4,1 0 1,-4-1 0,-2-2 1,-1 5-2,-2-4 1,0 4-1,-1 0 0,-1-3 0,0 2 0,-4 0-2,-1 1-7,-1 1-13,-1-1-9,-1 0-23,0 0-23,0 0-29</inkml:trace>
  <inkml:trace contextRef="#ctx0" brushRef="#br0" timeOffset="130149.414">6462 15848 94,'-3'0'20,"2"0"3,0 0 28,1 0-2,0 0-17,0 0-9,0 0-3,2-1-7,2 1-5,2-3 1,2 5-1,1 0 0,1-2-3,1 2-3,0-2 2,2 4-2,0-1 3,2 0-1,3-1 2,-1-2-1,4 1 0,-2 0 0,0 1-1,-2 0-4,-3-2 1,-6 3 0,-2-3-2,-2 3 0,-2-1 0,-2-2 2,0 1-3,0 0-4,0 2-7,0-1-11,0 0-19,1-2-20,2-2-19,1-3-64</inkml:trace>
  <inkml:trace contextRef="#ctx0" brushRef="#br0" timeOffset="131353.5156">7219 15843 77,'0'0'27,"0"0"-9,0 0 18,0-3-1,0 3-17,0 0-5,-1 0 4,0 4-8,-1 2 0,-4 6 1,-1 2-3,-1 8-1,-3 4-1,-2-2 1,1 4-2,0-4-1,-2 0-2,3-4 0,2-3 1,3-5-1,1-6 0,2-1-1,1-5 0,1 3 1,1-2-2,0-1 4,0-1 0,2-6 0,2 2-2,3-7-1,3-1 1,0-6-1,2-3 1,-1 0-1,1-3 0,-1 4 0,-1 1-2,1-1 0,-1 2 3,0 2-2,-2 8 1,0-2 0,-3 3 0,0 2 0,-3-3 3,1 9 5,-3-1 6,0 1-2,1 0-5,0-3-2,-1 3-5,0-4 0,0 6 0,1 2-3,1 0 1,3 4 3,0 4 1,1 3 3,1 1 0,2 0 0,-1 0-1,1 1 1,-1 3 0,2 0 2,0 3-1,-2-4-3,2-2 2,0-2-4,-3-2 3,0 3 0,0-3 5,-1 1 5,1-1-1,0-2-4,0 3-3,0-2-3,0 0 2,-2-2-4,0-3 2,-1 4-2,0-6 0,-1 4-1,0-5 1,-3-3 0,1-1-1,-1 0-5,0 0-14,0 0-31,-5-4-57,-5-4-128</inkml:trace>
  <inkml:trace contextRef="#ctx0" brushRef="#br0" timeOffset="139957.0312">8058 15815 17,'0'0'35,"1"0"10,0-2 1,2-3-15,0 3-7,1 0-3,-1-4 4,0 4 0,-1-2-8,0 4-13,-2 1-5,0 2 0,1 1-1,0 1 2,-1 6 0,0 3 1,0 4 4,0-1 0,-2 1-2,0 2 3,0 0-1,-1 1 0,-2-2-1,1 2 1,-1-2-3,2-3-1,2-2-1,1-3 2,1-4-2,2-4 0,4-3 4,0 0 5,3-3 1,1 3-5,3-4-2,-1-3-5,-1 0-23,0-3-24,-1 2-21,-1 1-8,-3-1-59</inkml:trace>
  <inkml:trace contextRef="#ctx0" brushRef="#br0" timeOffset="140254.8828">8120 15535 349,'0'0'-1,"0"0"-2,1 0-16,-1 0 13,2 3-2,0 1-50,3 2-3,0-2 1,2-1-49</inkml:trace>
  <inkml:trace contextRef="#ctx0" brushRef="#br0" timeOffset="142156.25">8537 15822 45,'0'0'36,"0"0"-15,0 0 20,0 0-4,0 0-16,0-1-12,0-1 1,0 2-1,0-1-1,3 2-4,-1 0 2,3-1-2,0 0 3,2 0 0,3 0 0,1 0 3,3 0 0,3 0 2,0-5-2,1 3 1,2 1-2,0-3-4,-1 1-1,-2-2 1,-2 5-4,0-2-1,-4 2 0,-3 0-1,-1 0 1,-2 0 1,-1 0-2,-1 0 1,-1 4 1,1 0-4,0-2-12,-1-1-13,-1 3-19,-1 0-8,0 4-6,0-3-40</inkml:trace>
  <inkml:trace contextRef="#ctx0" brushRef="#br0" timeOffset="143204.1015">8595 15962 42,'-1'0'41,"1"0"-24,-2 0 15,2 0 1,0 0-15,0 0-3,0 0 2,0 0-3,0 0 1,0 0-3,4 0-7,1 0-1,2 0-1,3 0 2,-1 4 0,2-2 3,1-3-1,1 1 4,4-4-2,1 4-2,2-1 0,0-4 0,1 1 0,-4 0-3,-5 3-2,-3 0 0,-3 1-2,-4-1 0,-1-1-1,-1 2 2,0 0-1,0 2-5,0 0-9,-2-1-11,0 3-11,1-4-14,0 4-29</inkml:trace>
  <inkml:trace contextRef="#ctx0" brushRef="#br0" timeOffset="144291.9922">9095 15740 77,'0'3'-13,"1"-1"-29,0 3 46,-1 0 28,2-2-16,-1 5-4,1 1 5,0 2 8,0 5-1,0-1-5,0 5-2,0-1-7,0 1-3,1-1-3,1-5 0,0-4 3,-1 0 1,0-1-5,-2-2 0,0 0-2,0-1 0,-1-6-1,0 3 1,0-3 2,0 1 0,0-1 1,0-1-1,-1-2 2,0-4-4,-3 2-2,3-4-3,0 0 4,1-6-4,1-2 1,2 1 1,2-3-3,0 3 3,1-2-1,0 3 3,2 0 2,-2-1-1,1 7 4,-1-2 1,1 0 1,-2 3 4,0-3-2,1 6 4,-1-1-6,2 0-1,-1 1-1,1-1-2,-2 1 4,1 1-1,-2 4-1,2 0 1,-2 0-2,1 0-3,1 0 1,-1 1-1,3 2 1,-1 1-1,3 0-1,-3-1 1,1 3 0,0 2-1,-3 2 0,2 0 1,-3-2 1,2 4 0,-2-2-1,-1 2 3,2 3-2,0-2-1,-1 2 1,3-2-1,-4 4 2,1 0 0,1 0 9,-1-3 1,0-1-8,0 0-2,-1 1-1,-2 3 0,0-4-1,0 1 0,0-3-1,-1-4 0,1 3-4,-1-3-7,1-2-11,0-2-32,0-3-32,1 0-48</inkml:trace>
  <inkml:trace contextRef="#ctx0" brushRef="#br0" timeOffset="145372.0703">9618 15557 78,'0'-5'0,"0"1"-18,3-3 10,0 4 12,-1 0 8,0-3-1,-2 2 3,2-2 3,-2 4 5,1 2-2,2 0-6,-2-1 1,0-7 2,0 3-4,-1 1-3,1 2-8,2 1 2,-1-5 0,0 4 0,3-2-2,1 3 1,0 0 3,1-2-2,0 0 4,1-1-2,2 2 3,0 0-4,-2 1 0,2-1 0,-1-2 0,-1 3 6,-1 0-2,-1 1-5,-2 3-1,1 0 0,0 1-2,-2 3-1,1 5 1,-2 5 0,-1 3 1,-1 3 1,0 2 1,-1 4-3,-1 1 2,0 1-1,2-5-1,0-6-1,4 2 0,2-3 0,2 0 0,2-3 1,2-5 0,1-3 0,1-4 0,2 0 0,-1-3-1,-2-1 0,1-1 0,-2-8 0,-1 1 2,-2-5-3,-1 4 3,-3-4 1,-3-3-1,-2 5-1,0-1-1,-5 4 0,0 3 0,-2 0 0,-1 4-3,0 0-1,-1 5 2,1 5-1,1 3 1,1 3 0,2-4 1,0 5-2,2 0 2,1 3 1,1 1 0,0 0 1,-3-2-1,3-1 0,-1 5 2,0-3-2,1 0 1,2-4 0,1-1 0,1-1 0,2 0 5,1 1 1,0 0 1,0-5 4,-1 1 1,-1-2-2,-2 0 2,-1 0 4,-1-2-6,-1-1-2,0-1 2,-3 2-3,-3 0 1,-2 4-4,-4-1-2,-4-1-2,-3 3 0,-4-4-7,-2 7-16,-4-1-41,-4 0-79</inkml:trace>
  <inkml:trace contextRef="#ctx0" brushRef="#br0" timeOffset="152055.664">8463 15760 40,'-3'0'32,"3"0"-3,-1 1 24,1-1-6,0-1-7,0 1 0,0-2 4,-1 2-3,0 0-2,0 0-3,0 0-9,1-2-10,-1 2-12,1 0-3,0 0 1,0 0-1,0-1 0,0 1-2,0 1 0,2 5 1,2-1 1,3-3 2,3 5 0,3-4-1,0 5 2,0-3-1,-1 0 2,2 2-5,-2-2 3,1 4-1,0-1 2,2 0 0,1-1 1,0-2 1,2 3-2,0-4-1,2 1-3,0-2 2,-1-2-1,-2 2-1,-1-1 0,-4 3-2,-3-1 1,-2 0 0,-2-1 0,-1 1-1,-2 1 1,1-1 0,0 1 1,-2-2-1,2-3 1,-3 2-1,2-2 0,-1 4 1,0-1 0,1-3-1,-1 0 1,0 0-1,0 0-1,0 1 3,-1-1-2,0 0 0,0 0 0,0 0 0,0 1 0,0 2 0,1-1 1,-1-2-1,0 0 0,-1 1 0,-2 6 4,-4 2 5,-5 0-1,-5 3-1,-6 0 1,-6 2 2,-4 3-4,-5 2-1,0 0 1,0-1-2,4 4-4,5-4 1,7 1-1,7-5 2,6-8-3,6-3 0,3-3 0,0 4-7,3-4 0,4 0-10,5-3-2,1-4-12,1 0-13,-1-4-19,-1 3-19,-2-6-45,-2-4-31</inkml:trace>
  <inkml:trace contextRef="#ctx0" brushRef="#br0" timeOffset="152778.3203">8902 16002 128,'0'-6'39,"-2"5"-13,-1-1 8,1 0 17,-1 0-10,0-2-11,0 3 1,1 0 0,1 1-3,1 0-7,0 0-14,0 0-4,0 0-2,0 3 0,-3 2-1,1 2 8,-3 2 5,-2-1 0,-1 8-6,-3-1-1,-1 1 0,-1 0-3,-1-3-3,-2 1 1,0 0 1,-3 2-1,1-5 0,2-1-1,4 0-5,2-5-9,3 5-3,1-3-10,2-1-7,2-3-11,0 0-18,1 0-25,0-3-42</inkml:trace>
  <inkml:trace contextRef="#ctx0" brushRef="#br0" timeOffset="177253.9062">14298 15709 51,'2'-7'25,"-2"3"25,0 0 15,0 0-8,0 0-19,0 1-6,0 3-2,0 0-3,0 0-12,0 0-11,0 0-6,0 7 1,0 3 0,1 9 1,-1 5 6,0 0 2,0 2 6,0-2-3,0 0-1,0 0-3,1-3-3,-1-5-2,1-3-1,0 1-1,1-6-1,-1 2-6,2-5-17,1-5-18,-1 3-19,2-4-20,-1 0-65</inkml:trace>
  <inkml:trace contextRef="#ctx0" brushRef="#br0" timeOffset="177557.6172">14207 15981 80,'-4'4'5,"1"-3"26,2 0 11,1 2 13,-1-3-23,1 3-9,0-2 2,4-1-2,2 4 4,3 1-4,3 2 0,0 0-8,1-2 0,1 0-5,1-5-3,0 4-1,2-4-3,1 0 1,-1-6-2,-2-4-1,0 5-1,-3-3-6,-2 2-6,-2-2-18,-1-2-23,-3 1-20,-1-2-43</inkml:trace>
  <inkml:trace contextRef="#ctx0" brushRef="#br0" timeOffset="177986.3281">14170 15583 156,'-8'3'50,"-1"-3"-43,3 1 21,2 2 19,2 0-7,2 0-24,0-3-10,0 2 7,2-2 0,3 3 0,3 1 1,3-1-4,7-3-2,3-1 0,4-5-3,3-1 3,0 1-1,1 1 1,-1-2-3,-2 4-3,0 1-1,-6 2-1,-2 1 0,-2 2 0,-5-1-3,-1-2-6,-3 5 0,-2-2-4,0 4 1,-1-2-19,2-1-26,-3 2-38,3-3-70</inkml:trace>
  <inkml:trace contextRef="#ctx0" brushRef="#br0" timeOffset="179266.6015">14875 15773 51,'-3'-2'10,"2"-2"21,-1-1 29,1 3-12,0-2-10,-1 3-5,2 1-9,0 0-5,0-1-8,0 0-9,0 2-9,1 3-22,2 3-26,-1 1-31</inkml:trace>
  <inkml:trace contextRef="#ctx0" brushRef="#br0" timeOffset="179409.1797">14890 15946 112,'0'5'17,"0"-4"9,0-1 14,0 0-20,0 0-28,-1 1-69</inkml:trace>
  <inkml:trace contextRef="#ctx0" brushRef="#br0" timeOffset="179573.2422">14890 15946 163,'-4'30'63,"0"-30"-58,4 0-4,0 4 1,0-4-10,0 3-76</inkml:trace>
  <inkml:trace contextRef="#ctx0" brushRef="#br0" timeOffset="179835.9375">15013 15768 278,'0'0'9,"-2"0"5,1 1-12,1 3-4,0-4-7,0 5-28,0 0-25,0 3-64</inkml:trace>
  <inkml:trace contextRef="#ctx0" brushRef="#br0" timeOffset="179981.4453">15068 15977 114,'-3'0'150,"-2"0"-145,2 0-9,0 0 3,0-1-49,1-4-103</inkml:trace>
  <inkml:trace contextRef="#ctx0" brushRef="#br0" timeOffset="181251.9531">16082 15470 25,'5'0'52,"1"-1"15,1 0-19,1-2-11,-1-2-7,-1 1-10,0-1-7,0 1-7,-1 0-2,-2-5 1,1 0 0,-1-3 0,-3-1-3,0-3-1,-2-2 0,-3 1-1,-3 1 2,-2 6-6,-3 0-10,-1 6-4,-1 2-2,3 0 4,-1 5 12,1 3 3,1 8 0,3 0 3,3 2 2,1 6 9,1 3 1,2 10 9,1 4 3,0 7 0,1 0-2,0-1-4,-1 7-1,0-1-4,0 2-3,-2-7-7,0-4 0,1-2 1,1-10-2,-1 0 3,1-6-4,0-6 0,0-2-2,0-4-1,0-2-1,0-5-8,0-2-12,0-3-16,0-5-9,0-5-27,-4-6-33,-1-1-78</inkml:trace>
  <inkml:trace contextRef="#ctx0" brushRef="#br0" timeOffset="181485.3515">15865 15716 182,'0'-7'11,"0"-1"7,10 4 9,0-1 14,5 0-14,2-1 2,0 1-6,1 4-13,1 1-8,1 0-7,1 5-18,2-2-27,0 3-23,-2-2-14,1 3-45</inkml:trace>
  <inkml:trace contextRef="#ctx0" brushRef="#br0" timeOffset="181978.5156">16376 15658 62,'0'-3'48,"-2"-4"-22,0-1 10,1-3 0,-1 4-23,0-3-5,1 3-1,-2-2-2,0-1-2,-2 2 0,-2 1 0,0 4 2,0 3 1,-2 0 0,-1 4-1,-1 6 1,-1 4 0,-1 4 3,0 5 0,1-1 0,0 2 1,2 8-3,3-2 1,3 4 5,2-5-4,2-6-3,2-3-1,4-6-3,3-4 0,1-5 0,2-5 0,2 0-1,-1-6 1,0 1 0,1-5 0,-2-2 0,1-5-2,-1-5 0,1 1-1,-3-1-2,-3 5 2,-3 7-3,-3 4 4,1 4 0,-1 1-1,1 5-3,0 4 1,3 4 3,-2 3 0,1-2 0,-1 6-1,2-2-12,2-3-23,2-2-19,4-11-28,2-1 9</inkml:trace>
  <inkml:trace contextRef="#ctx0" brushRef="#br0" timeOffset="182283.2031">16713 15611 208,'-5'-4'1,"-1"-2"6,-1 5 34,-2 1-17,-2-4-21,0 4-2,-2 0 0,1 4-1,-1 1 3,1 1 6,2 2 7,2 3-2,2 5-8,1 1-1,0 7-2,1-2 0,3 2 0,1-2 2,1-3-2,5 0 4,4-7-6,1 1 3,3-6-2,0-6-1,3 4 0,3-5-10,1 0-33,0-3-17,1-8-51</inkml:trace>
  <inkml:trace contextRef="#ctx0" brushRef="#br0" timeOffset="182718.75">16910 15375 140,'1'-7'22,"0"4"8,0 0 24,0 3-14,2 1-26,0 2-2,0 2 0,1 4 0,0 6 0,-1 4-6,0 4-2,-2 1-1,-1-1-1,0 8-1,-3-1 0,-1 5 3,-2 0 6,-2-3 1,-2 1-4,2-4 4,0 2-4,3-4-3,4-6-4,1-5 0,2-5 0,3 1 1,2-3 0,1-1 0,2-3 0,3-3 1,1 1-2,2-3-5,-1 0-22,-1-1-21,-1-4-24,-3 0-52</inkml:trace>
  <inkml:trace contextRef="#ctx0" brushRef="#br0" timeOffset="183028.3203">16839 15605 177,'-1'-5'2,"1"3"2,1-2 28,4 4 15,2-3-21,2-1-1,2 0 0,2 0-10,-1 4-5,0 3-3,3 2-6,-4-4-1,4-1-1,0 4-22,-1-3-19,2 2-18,3-3-19,-1 0-49</inkml:trace>
  <inkml:trace contextRef="#ctx0" brushRef="#br0" timeOffset="183371.0937">17250 15656 130,'0'0'7,"1"-1"7,3 1 56,0 0-9,2 0-27,1 0-2,3 0-9,0 3-8,3 0-5,-1-1-4,1 1-3,0-2-3,2 1 0,-1-1 1,-2 2-2,3-1 0,0-1-9,0-1-8,-2 0-27,-3 0-14,-1-1-15,-2 1-22</inkml:trace>
  <inkml:trace contextRef="#ctx0" brushRef="#br0" timeOffset="183653.3203">17304 15809 166,'-3'4'19,"1"-4"3,2 0 36,0 2-23,4 3-14,3 0 7,2-2 7,3-1-9,5-2-4,0 1-5,0-1-6,0 2-7,-1-2-2,-1 0-2,-2 2 0,-1-2-16,-2 0-36,-2 0-49,1-5-128</inkml:trace>
  <inkml:trace contextRef="#ctx0" brushRef="#br0" timeOffset="184598.6328">17857 15680 22,'-3'0'29,"2"0"6,0-2 7,0 2-5,0-1 0,1-1-5,0-2-4,0 0-3,0 4-5,1-4-10,1-1-4,3-1-2,-2-2-3,3 1 1,-1-3-2,2 1-2,0-3 4,0-4-2,2 1 0,-1-2 0,-1 1 1,-2 0 2,0-2 6,-3 4 8,-2 2-4,0 5-2,-1 2-5,-2 5 0,1 0-5,0-2-1,-1 2-1,-2 4-1,-1 9-1,2 9 3,-3 6 2,3 6 6,1-1 2,0 5 2,3-5-1,0-3-1,3-7-4,1-7-1,2-2-2,1-4-2,1 0-1,1-6 1,2-4 2,-1-7-4,4-5-15,0-3-19,0-5-16,2-5-21,-4-3-29</inkml:trace>
  <inkml:trace contextRef="#ctx0" brushRef="#br0" timeOffset="184803.7109">17949 15176 306,'-2'0'0,"2"0"-21,0 0 14,0 3-34,0 0-67</inkml:trace>
  <inkml:trace contextRef="#ctx0" brushRef="#br0" timeOffset="185214.8437">18267 15115 141,'0'-14'-8,"0"6"4,0 1 16,0 0 29,0 2-8,1 0-3,0 4-2,1 1-8,0 3-18,0 4 0,0 3 8,0 7 8,-1 8 5,-1 8 0,0 4 0,0 1-2,-2 4-4,-1-2-4,-3 3-7,3-3-1,-1-6-2,2-3 0,2-6-2,0 2 2,2-4-3,0-1 0,-1 0 0,1-8-6,0 0-9,0-4-12,0 0-23,1-1-37,0-1-57</inkml:trace>
  <inkml:trace contextRef="#ctx0" brushRef="#br0" timeOffset="185600.5859">18280 15811 133,'-5'12'16,"1"0"7,0-4 39,0 0-7,-1 0-33,1 3-13,1-4 6,-1-3-1,1-2-7,0-2 0,0 0 1,2 0-2,-1 0-5,0-3 1,2-2-1,0 2-2,1-5 0,4 4 1,0-1-2,2 0 1,-2 5 2,0 0-2,1 3 2,-4 1-2,1 1 2,-2 3 0,0-1 1,-1 3-1,0-4 2,-3-1 6,-1-2 14,-4-3 0,0 4-4,-1-4-5,-2 0-3,1-5-7,3-1-6,3 2-17,1-4-43,2 3-106</inkml:trace>
  <inkml:trace contextRef="#ctx0" brushRef="#br0" timeOffset="191334.9609">19213 15365 180,'0'-2'13,"0"-3"22,0 5 2,-2 1 10,-2 3-39,-4 6-8,-3 4 4,-6 11 10,-3 5 1,0 6-5,-2 3-3,1-2 1,-2-1-4,2-7-2,4-2-1,3-10 1,4-5-1,6-6-1,4-4 1,0-2 1,3-4 4,5-12-4,7-6-2,4-9-8,4-1-9,0-6 4,-2-3 3,-2 1 7,-2-2-1,0 7 2,-4 3 2,-1 9 2,-4 4 0,-2 8 5,-3 5 3,0 2-2,-1 4-4,-1 1-3,1 3-1,2 2 2,-1 3 8,3 9 6,-2 1 2,2 5 3,0 4-2,0 1-4,2 1-6,0 0-2,0 0-1,0-4-5,0-6 1,-3-2-2,0-3 1,-1-1-2,1-2-1,-1-2-3,0-4-7,0-4-11,2 1-21,-1-2-24,0 2-30,-2-3-126</inkml:trace>
  <inkml:trace contextRef="#ctx0" brushRef="#br0" timeOffset="192182.6172">19779 15412 76,'1'-1'39,"2"-3"-1,0-1 28,2 1-15,2 0-10,3-1-5,0-1-6,1-1-6,-4 4-6,-2 1-5,0 4-6,-3 6-7,0 1 1,-2 8 3,-3 2 4,-3 9-1,-1 1-1,2 0-1,1 0-1,2-5 2,0 3-4,0-8 1,1-2-1,1-4-2,2-6 1,2 3 0,1-6-1,4 1 1,1-5-7,3-4-19,0-6-33,0-3-40,0-3-57</inkml:trace>
  <inkml:trace contextRef="#ctx0" brushRef="#br0" timeOffset="192367.1875">19895 15225 279,'-3'-3'18,"0"0"-6,3 3-1,0 0-10,0 0-52,0 3-81</inkml:trace>
  <inkml:trace contextRef="#ctx0" brushRef="#br0" timeOffset="193089.8437">20405 15310 137,'1'-5'30,"0"5"-2,1 0 9,-2 0 13,1-2-26,-1 0-16,0 2-3,-1 0-3,-2 7 3,-2 3-1,-4 0 0,-5 2-3,-4 2-2,-1 1-2,-2 1-1,-2-4 3,3-1 1,-1-2 1,4 1-1,7-3 0,1 1 0,6-5-1,2-1 0,1 2 0,2-1 1,2 4 3,2-1 4,3 0 4,3 0 0,3-1-3,-1 4 5,2-2-3,-2-2-6,0 5-4,0-4-1,-3 4-2,0-3-4,0-1-7,-1-2-10,1-2-12,-2 3-15,-2-2-30,0 2-60</inkml:trace>
  <inkml:trace contextRef="#ctx0" brushRef="#br0" timeOffset="193298.8281">20220 15600 254,'-2'3'10,"2"-2"-15,2 0-3,1 1 30,4 3 6,3-1-9,6 2 9,2-5-10,3-1-9,0 0-8,0 0-2,-1 2-32,1-1-31,-1 1-46</inkml:trace>
  <inkml:trace contextRef="#ctx0" brushRef="#br0" timeOffset="193773.4375">20651 15473 275,'0'-4'16,"0"1"8,0 2-4,0 0 19,2 0-34,1 5-9,1 4 3,0 7 4,-1 7 12,-2-1-1,-1 2-5,0-2-4,-4-2-2,1-1-2,0-7 0,-3-6 1,4-5 0,-1 0 0,3-5 7,0-6-6,0-7-4,2-5 1,6-2-1,1-6-3,2 1-7,1-2-6,3-3-4,1 6-1,-1 1 11,4 10 9,-3 9 5,-1 6 11,0 3 9,-2 1-5,-5 9-4,-1 3 0,-2 6-1,-2 6 0,-2-2 1,-1 4-6,-1 0-3,-2 3-4,0-1 1,0-6-2,2 0-2,1-6-6,0 0-15,5-3-9,2-2-22,1-6-29,2-4-78</inkml:trace>
  <inkml:trace contextRef="#ctx0" brushRef="#br0" timeOffset="194673.8281">21362 15310 37,'1'-3'16,"0"3"9,-1 0 29,1 0 1,0 0-25,-1-1-3,0 1-3,0 2-2,0 2-7,1 2-5,1 4 5,0 7-2,-2 6 8,0 7-5,-4-2-5,-2-2-5,0 0 2,-1-6-5,2 0 0,-1-5-2,1-8 1,1-4 0,2-3 2,-2-1 5,2-4-6,1-9-4,-1-4-1,2-4-2,0-1-3,0 1 0,2-1 1,0-1 6,3 0-3,1 1 2,1 5-1,2 7 2,0 4-1,5 4 2,-2-1 7,1 1 3,-1 3 2,0 3-1,-1 6-6,0-1-3,-2-1 1,-1 2 0,0 1 2,-1 3-3,-1 1 0,0 0-3,0 2 4,-1 1-3,0 3 2,-1 0 0,-1 1-1,1-2-1,1-1 2,0 1-1,0-5-1,1 1-1,0-4 0,2-3-4,1 1-5,2-3-15,-1 2-18,2-2-22,-3-4-27,-2-2-88</inkml:trace>
  <inkml:trace contextRef="#ctx0" brushRef="#br0" timeOffset="195449.2187">21367 15266 81,'0'-1'60,"2"-2"-17,-2 0 23,0-2-18,0 4-15,0-1-5,0 2-3,0 1-12,0 0-6,0 4-5,-2 2 7,-1 10 8,-3 1-4,-2 5-1,-3 1-1,-2-1 2,-3 3-3,1-2 2,2 2-1,0-2 1,4-4-5,0-2-1,4-1-5,2-4 1,2 0-2,1-5 1,2-4-1,1 0 0,-1 0 0,0-2-3,-2-2-6,1 0-3,1-6-3,0 4-16,2 0-28,-2 1-51,-1-2-121</inkml:trace>
  <inkml:trace contextRef="#ctx0" brushRef="#br0" timeOffset="197708.9844">21973 15352 113,'0'-5'23,"0"2"-22,2-3 1,-2 3 36,2 1-11,1 3-23,2 2 1,2 4 11,2 3 0,2 5 3,-2 11 4,-1 3-6,0 5-7,-3-2-4,0-4-1,-4-4 0,0-7 0,-1-4 1,0-7 1,-2-6 4,0-1 6,-1-7 15,-2-2-17,3-6-11,0-6-4,2-4-1,1-3-5,2 4-6,2 1 0,0 5 1,-2 0 2,1 3 5,1 5 2,0 3 0,2 8-3,0 0 5,3 0 0,1 6 8,1-1 2,-1 6 0,0 3-2,0 4 1,-1-1-4,0-3 1,-3 2-5,0-3 0,0 4-1,0-4 1,0-3 0,0 0-1,-2 0-2,2-2-6,1 1-14,-1-6-22,4-3-33,-2-2-31</inkml:trace>
  <inkml:trace contextRef="#ctx0" brushRef="#br0" timeOffset="198104.4922">22385 15334 201,'-2'-5'6,"2"3"31,-1 0 26,1-3-22,3 3-26,3-1-10,4 3-3,3 4 1,4-1-1,3 4-1,3-1-1,-2 6 1,3 0-1,-1 2 1,1-4-1,-1-3 0,0 3 1,-3-3 0,-5 1 1,-2 0 3,-5-3-1,-4 2-4,-3-2-1,-1 5 2,-6-2 2,-5 1 0,-1 0 2,-2-1-3,-2 2 2,2 0-1,-1 5 4,-1-4-5,2 0-1,-1 1-2,3-4-1,0 4-11,3-2-27,4-1-19,2-3-34,3-3-83</inkml:trace>
  <inkml:trace contextRef="#ctx0" brushRef="#br0" timeOffset="198524.414">22928 15358 74,'-1'-1'93,"-3"-3"-88,0 4 30,-2 4 25,1 1-41,-3 6-15,1 4 6,1 5 11,0 1 2,1 1-2,3-4-9,2-3-3,8 3-4,4-7 0,1 2 0,5-6 6,2-7 2,1-1-6,5-8-5,1-2 3,1-5-4,-1-1 1,0-4 0,-6 1-1,-6 4 2,-4-1 1,-6 0 2,-5 1-2,-4-4 7,-8 2-4,-8-2-7,-2 4 0,-2 2-7,3 2-7,-1 5-8,2 2-7,0 5-16,2 5-26,4 0-27,3 1-63</inkml:trace>
  <inkml:trace contextRef="#ctx0" brushRef="#br0" timeOffset="199192.3828">23293 15096 235,'9'-6'2,"3"-2"-3,0 2 15,2 2 3,-2 2-8,2 2 1,-3 0 7,1 0 1,0 0-4,1 2-3,-1 1-4,-3 4-2,3 3-5,-2 1 1,0 3-1,-2 2 4,-2 6 3,-6 1-1,0 1-2,-5 0 0,-3 2-3,2 2-1,4-1 1,0 1 0,4-3 0,2-5 0,3-1 0,2-4 10,3 1-7,2-3 10,2-5-8,-2-4-2,0-3-2,-3 0-1,0-1-4,1-4 1,-2-4 0,-1-4-3,-3 1 3,-6-1 2,-2 5 1,-4-1 0,-3 3 6,-5 4-4,-2 2-4,-1 10-3,0 1 3,-2 3 0,3 2 0,0 2 0,2 7 0,3 6 2,3 2-1,1 0 0,1-4 1,0 1 1,1-2-1,1 1 5,4 0 3,0-3 15,0-1-5,3-6-15,-3 3 2,0-5-2,-3 0 0,-2-6-3,-4-1 1,-4 4-1,-5-3-20,-4 2-10,-4-1-56,-2-6-67</inkml:trace>
  <inkml:trace contextRef="#ctx0" brushRef="#br0" timeOffset="200420.8984">15753 15044 124,'-6'0'6,"-4"1"-1,-4-1 18,-1 4 19,-3 0-21,0 5-5,-1 2-5,2-1-2,-1 1-5,3 0-3,2 4-1,1 3 2,3 5-4,-1 1 1,2 1 1,-1 3 1,1 2 1,1 0 1,3 2 2,4-2-1,1 2 4,6 4 1,5 3 4,2 4 2,1 0 0,-1-2-3,-1 3 3,-3-1-8,-4 3-3,-2 3-2,-4-8-2,-3-4 2,-6-4-2,-4-7 2,-1 1 0,-3-4 0,2-6 0,2-6 0,1-8-1,3 1 1,4-4-3,1-4-11,3-7-18,1-6 14,5 3 4,3-1 9,2 7 0,1 3 1,-1 2 3,1 3 5,-1 7 2,1 10-5,-2 6-1,-2 8 0,0 1-2,-5 1 1,-2 4 2,0 1 14,-3 4 5,0 1-2,1-2-1,2-2-6,0-6-8,3-1 1,5-8-1,3-6-4,6-8-1,3-6 1,7-2-4,5-2-37,3-2-53,-3-8-180</inkml:trace>
  <inkml:trace contextRef="#ctx0" brushRef="#br0" timeOffset="242867.1875">7610 8639 17,'0'0'43,"1"0"-28,-1 0-6,0-1-5,0-1 2,0-2 11,0 2 0,2 2-3,-1-1-2,-1 1-1,0 0 0,0-1-3,0 1-1,0 0-5,0 0 6,-1 0-2,-1-2-4,-1 2 0,-1 0 2,1 0 2,-2-1-4,-1 1 2,-1-1-3,-2 1-1,0 0 0,-2 3 0,0 2 1,0-2-1,2 1 0,1 3 0,1-2 0,1 2 0,1-5 2,2 2-1,2 0 1,-1-1 0,1 5-1,0-3-1,1 2 5,0-1-3,0 0 0,0 2 1,0-2 1,1 0 0,3-1-2,-2 2 3,3 0 3,-2-1-2,2 3 0,0-3-2,-1-1 0,1 0-3,-1 0 3,1 3-3,-1-1-1,2 2 1,-2-2 0,-1 1-1,0 3 0,-1 0 1,0 3 0,-2-3 1,0 1 0,0 2-2,-4-3 1,-2 3 1,-1-3-1,0-1 0,-2-4-1,0-1-1,-1 0-3,2-3-4,0 1 3,0-3 5,2 0-6,2-1 0,0-1 1,4 1 1,0-2-1,-1 1 0,1 1 5,0 1-2,1 0-1,1 1 2,1 2 2,2-1 0,-1 1 2,1 1 0,0 0 1,-1 3 3,0 0 0,0 3-1,-1 1-1,-1 2 0,0 1 1,0 0 4,1-3 0,3 1-1,-1-1 1,2-1 0,1 0-4,1-1-2,1-4-4,-2 0 1,0-2 0,-1 0 0,1 1 1,-1-4-2,0 1-8,0 0-31,1-1-34,0-4-51</inkml:trace>
  <inkml:trace contextRef="#ctx0" brushRef="#br0" timeOffset="243651.3672">8111 8682 21,'1'-4'50,"0"1"-11,0 1-9,-1 1 1,1-1-2,-1 0-6,0 2-1,0 0-5,0 0-2,0 0-5,0 0 0,0 0-3,0 2 1,1 6 4,0 2-1,1 6 2,0 3 0,-2 7 3,2 3 4,-1-1-3,-1-1-6,2-5-4,0-3 0,0 0 0,1-6-7,-1-1 3,3-5-1,-3-2-1,1-3-1,1 2 0,-1 0-3,-1-1-12,0 1-14,-2-4-18,0 1-21,0 1-4,0-2-26</inkml:trace>
  <inkml:trace contextRef="#ctx0" brushRef="#br0" timeOffset="244159.1797">8000 8990 27,'-1'0'23,"1"-1"26,0 0 4,0 1-25,0 0-7,0 1-1,0-1 3,1 0-2,3 1 11,3-1 1,2 1-8,3-1-5,1-2-4,5 1 1,-1-1-2,2 2-6,2-4-1,1 2-3,0-3-1,1 1-3,-5 3 1,0 1-2,-4 1 0,-2-1 0,-2 1 0,-2 2 0,-1-2-1,-2 1 1,-1-2 0,0 0-2,-2-3-1,-1 3-4,-1 0-3,1 0-5,-1 0-12,-1-3-24,-1 0-26,-2 1-17,0-1-41</inkml:trace>
  <inkml:trace contextRef="#ctx0" brushRef="#br0" timeOffset="244791.0156">8021 8668 0,'0'2'16,"0"-2"11,0 0 14,0-2 2,0 0-5,1 2-9,0 0-14,1 0-3,-2 0-2,3 0-1,3 2 5,0-2-3,3 0 2,3 0 0,2-4-4,3-1-2,1-1-1,3 2-2,0 0 0,-1 0-1,-1-1 3,-3 1-1,-4 2 0,1 1-2,-6 1-1,1 0-2,-3-1 0,-1 1 0,1 1 0,-1 2 1,-1-1-1,0-1 0,0-1 1,0 0-1,2 0 0,0 1 0,0-1-2,2 0-5,0-4-4,2 2-17,0-2-21,-1 2-36</inkml:trace>
  <inkml:trace contextRef="#ctx0" brushRef="#br0" timeOffset="245811.5234">8603 8540 60,'2'-4'20,"1"1"-17,0 0 24,2 1 0,0 0-8,1 0 0,0-1 0,2-3 3,-1 3 3,0 1-4,-1 0-4,-1 2-1,-1-1 2,1-1-4,-1 2-6,0 0-1,1 0-1,0 0 1,1 0-2,0 0-2,1 0 4,-1 2-5,0-1 1,-1 2-2,1-3-1,-3 2 2,1 0-3,-1 0 1,0 2 1,1 0-1,-2 0 1,0 3 0,-2 2-1,1 1 1,-1 1-1,0 0 1,-2 1-1,-2 6 2,-2 4-2,0 2 2,-2 2-2,0-3 1,-1 0 0,4 2 0,1-4-1,2-1 0,1-4-1,1-2 1,1-5 0,3 0 0,0 0 0,3-4 0,2 1 1,0-5 0,1-1-1,0 0-3,0-2-8,-2-1-2,-2-3-1,1 0 0,-4 1 7,-1-2-1,-1 2 3,-1 0 4,0 2 1,-2-3 0,-2 4 0,-2 2 0,1 0 0,-1 4 0,-1-1-1,1 2 1,1 3 0,1 1 0,0 1 1,2-2-1,0 4-1,1 2 1,1 0 2,0 3 1,2-1 0,1-1 2,1-3-1,1 0 5,1 1-1,0-1-2,0 3 0,-1-5 1,-1 2 4,1 0 0,-3-1-2,0 1-1,-2-3-6,0-1 0,-3 0 0,-3-2 2,-5 3 2,-2-1 0,-2 2-3,-4-5-2,2 0-3,-2 0-18,0 0-28,0 1-54</inkml:trace>
  <inkml:trace contextRef="#ctx0" brushRef="#br0" timeOffset="256808.5937">7557 8738 24</inkml:trace>
  <inkml:trace contextRef="#ctx0" brushRef="#br0" timeOffset="257566.4062">7557 8738 17,'-30'-18'31,"28"16"25,2 0-16,0 2-14,0 0-16,1 2-12,7 3-1,8-2 5,8 3 8,13-1 5,10-2-4,13-2-2,12-2 9,11-5-3,5-2-6,2 0 2,-4 4 0,-4-3-5,-4 2 3,-7-4-4,-3 0 3,-10 1-2,-14 0 1,-12 3 0,-15 0-6,-14 0 3,-10 5 4,-16 0 1,-15 4-8,-16 0-1,-14 5 0,-13 1 0,-6 6 0,-10 4 0,-5 2-1,1 4 1,1-4-1,18 2 1,19-2 1,22-5-1,22-4 1,20-5-2,23-2-1,21-1 3,21-4-5,16-1-1,18-6-11,3-4-8,4-4 15,-3 1 9,-4 0 1,-6 3 0,-12 3-1,-14-1 0,-19 3 0,-18 3-1,-16 1 2,-15 1 0,-16 2 3,-19 4 8,-21 4-5,-20 5-5,-14 7-1,-13 1 0,-5 2 5,1-3 3,6-2 4,17-4 0,25-4 5,24-2-8,24-5-10,15 0-5,18-2-20,18-3 22,17 0 3,14-1-7,8-5-15,5-1 9,-1 0 13,-5 4 0,-9 1-1,-13 2-7,-13 0 0,-16 0 8,-12 0 0,-15 2-1,-10 4-1,-15-2 14,-15 1 8,-9 3 0,-6-2 3,-4 6 2,6-5 6,5 0-3,11-2-9,10-1-13,11 2-4,11-3-3,5 1-1,13-4-6,10 0 2,12-1-2,7-3-13,3 1-19,-3-3-31,-9 2-52</inkml:trace>
  <inkml:trace contextRef="#ctx0" brushRef="#br0" timeOffset="259362.3047">7265 7932 17,'-2'1'13,"2"-1"27,0 0-3,0 0-8,0 0-4,0 0-1,0 0-4,0 0-3,0 0 5,0-1 1,0 1-5,0 0-8,0 0-2,-1-1-5,-2-1 0,0 0-2,-2 0-1,-3 2 0,1 0 0,-1 0-3,-3 0 3,2 3-2,-3 2 1,0 1-2,2 2 2,2-3 1,1 2 0,3 0 0,2-3-2,2 1-1,3-2 1,4 1 1,2-3 1,0 4 0,2 2 1,-2 0-1,0 0 0,-2 0-1,-3 1 7,1 3-3,-3-1 2,0 2-2,-1-2 4,-1 1 0,-3 1-2,-4 2 1,-2 3 0,-1-3-2,-2-1-1,3-5-1,2-4-2,3 0 1,2-2 0,1 0 1,1-2 0,0-1-1,3-1-1,3-1 0,1 1 0,0-1-1,0 2 1,-1 1-1,-2 2-2,-2 8 1,0-2 1,0 4 1,0-2 1,-1 3 1,1 1 1,1-4-1,2 2-1,-1-5 1,1 1 0,2-2 0,1 0-2,0 1 0,1-5 0,-1 2-5,1-3-13,3-1-17,0 1-28,-1-1-18,1 0-50</inkml:trace>
  <inkml:trace contextRef="#ctx0" brushRef="#br0" timeOffset="259711.914">7585 8005 114,'0'-5'24,"0"1"3,0 3 1,1 1 21,-1-2-13,0 2-22,0 3-14,0 7 3,0 5 15,0 3 8,0 3 4,0 3-2,1-1-9,1-1-4,1-3-7,1-2-3,1-3-4,-1-2 0,1-2 1,-1-3-1,0 1-2,-1-4-7,1-3-14,-3 1-27,0-2-38,-1 0-34</inkml:trace>
  <inkml:trace contextRef="#ctx0" brushRef="#br0" timeOffset="260030.2734">7507 8276 123,'-3'0'26,"1"-1"-10,2-1 12,0 0 23,2 2-22,3-3-11,0 1 0,2-1-1,-1 1-7,2 2-4,1 0-2,2 3-2,0-3 6,2 0-1,0-3 3,2 0-2,0 2-2,1-3-2,-2 1-3,0-1 0,-3 1-1,-1 2-1,-4 0-3,-1 1-7,-1-1-6,-2 0-8,0 1-11,-2 0-18,0 0-3,-2 0-27</inkml:trace>
  <inkml:trace contextRef="#ctx0" brushRef="#br0" timeOffset="260538.0859">7513 7986 17,'-2'0'37,"-1"0"-16,1 0 6,1 0 14,0 0-2,1 0-1,0 1-3,0-1-4,1 0-3,2-2-3,2-1-4,2 0-5,1 1-7,2-1-3,1 1-5,1-2 1,-1 2 0,2 0-1,0-2 3,0 2 0,1 1-1,0-1 0,-1 2-3,-1 0 1,1 0 0,-2 0-1,-2-2 1,-1 1-1,-2-1 0,-4 2-1,-1 0-1,-1 0-10,0 0-12,0 0-19,0 2-10,0-2 3,-2 1-18,0-1-83</inkml:trace>
  <inkml:trace contextRef="#ctx0" brushRef="#br0" timeOffset="261513.6719">7878 7917 1,'2'-2'32,"0"2"-29,-1-1 13,3 1 20,-1-3-13,1 0-6,-1 3-5,0-1-4,-1 1 0,0-2 2,1 0 1,-1 2-1,0-1 5,1 1 2,2 0 1,1 0 1,2-3-3,1 1-4,0 2-4,1 0-2,-1 0 2,-1 0 0,0 1-2,-3 3 0,1 1-5,-2 4-1,-1-1 3,0 1 2,-2 1 5,2-1 1,-3 3 1,2-3-3,-2 3 0,0-1-3,-2 4-1,-2 2-3,-3 0 1,-1 2-2,-1-2 1,2 0-3,1-2 3,3-3-2,2 1 0,1-5-1,4-1 2,3-4 0,2-2 1,2 1 1,3-2-1,1 0-1,0-1-1,-1-3 1,-1 1-2,-1-1 1,-2 2-1,-1-4-1,-4 0 0,-1 1 1,-3 0 0,-1 3 1,-1-2 1,-3 1-1,1 0 0,-4 1 0,1 2-1,1 0 0,-1 0 0,2 1-1,1 2 2,0 2-1,2-1-1,0 5 0,0-2 0,0 2 2,0 1 0,-2 1 0,1 0 0,0 1 0,0 0 0,1-2 1,1 0 4,0 3 2,0-3 1,1 1 3,1-2 2,-1-2-2,0 2 0,1-1-3,-2 3 0,1-2-2,-1-1-3,0-1 1,-1 0-1,-3 1 1,-1-2-3,-2 1 2,-1-2 0,-2 0 0,0 2-1,-1-2 0,-1 0-3,0-2 2,-2-2-2,1 0-17,0 0-21,-2 1-31,-2-2-73</inkml:trace>
  <inkml:trace contextRef="#ctx0" brushRef="#br0" timeOffset="271906.25">11978 9888 3,'3'-6'36,"0"1"6,0-1 9,-1 6-14,-1-5-6,-1 3-8,1-1 2,-1 1-6,0 2-8,0 0-3,0 0-7,0 0-4,-1 0-3,-1 0 0,-3 0 1,0 3 3,-3-1 1,-1 1 1,0 1 0,-2 2 0,-1 1 0,0 1 0,-2-1 0,2 1 0,-1 3 0,1 0 0,1 1 1,3 1-1,1-3-1,2 0 2,3-1-2,2 1 2,0 1-1,4-1 2,1 0-2,1-2 1,-1 2-1,1-2 1,-1 2-1,0-1 1,2-1-1,0 1 0,0-1 1,-1 2 2,1 2 1,0-3 7,0 3 0,0 0-5,-3 0 2,-3 4-2,-1-3-2,-1 3 2,-3-3-3,-3 2-1,-1-2-3,-1 2 3,-1-1 0,-1-3-1,0 1 0,1-6 0,0 4 0,2-3-1,0-4 1,3 0 0,1-3 0,2 0 0,1 0-1,1 0 2,1 0-1,3-6-1,2 2-3,2 0 2,-2 1 1,1 3-1,-2-1 0,0 1 1,0 1 1,0 3 0,-1 3 1,0-1 0,0 2 0,-1-1 6,2 5 4,-1 3-1,0 3 3,0-1 0,1 0-5,0 0 2,0-6-2,1 4-3,2-2 4,-1-7 0,0 3-3,-1-3-1,0 0-3,1 1-1,-1-1 0,1-2-1,0-1-4,0 0-35,1-2-38,1-1-48,-1-5-83</inkml:trace>
  <inkml:trace contextRef="#ctx0" brushRef="#br0" timeOffset="272786.1328">12576 10001 137,'0'2'4,"0"-2"4,0 0-3,0 0 21,-1 3-1,1 3-1,0 0 1,0 2 0,1-2 0,1 3-1,-1 0-2,1 2 3,0 2-6,-1-1 1,1 5-2,-2 2-3,0 2-5,0 1-2,0-6 1,-1-1-3,-1-2 0,2-1-3,0 1 1,0-4-1,0-2-2,1-4-1,1 1 0,0-3 0,0 2-1,0 0-2,-1-3-4,1 0-6,0 1-16,-1 2-19,0-1-18,0-2-26,-1 1-3,0 0-25</inkml:trace>
  <inkml:trace contextRef="#ctx0" brushRef="#br0" timeOffset="273154.2969">12483 10344 90,'-5'-1'7,"0"1"6,3 0 19,1 0 28,0 0-6,1-2-8,0 2-10,0 0-11,0 0-7,0-1-5,2 0-2,3 1-1,5 0 0,2 1-1,4 1 0,1-2-4,4 0 0,-1 0 1,5 0-3,-1 0 1,0-2 1,0 1-3,-3 1 1,-1 0-1,-3 0 0,-6 0-2,-1-2 0,-2-1 0,-1 1-1,-2-1-7,0 0-11,-3-1-8,-2-2-10,0 1-24,-4-2-34,-1-2-30</inkml:trace>
  <inkml:trace contextRef="#ctx0" brushRef="#br0" timeOffset="273677.7344">12444 10012 130,'-3'-2'0,"0"1"0,2-1 2,1 2 24,0 0 5,0-2-1,0 1 5,0-2-3,1 2-6,2 0-3,1-6-3,3 2-3,3 0-1,2 0-5,4 2 1,5-3-4,3 0 0,3-3 2,2 3-5,1 0-1,-4 3-1,-1 2-3,-4 0 1,-4 1-2,-1 3 1,-4 2 0,-3 1 1,-2-2 0,-2-1-1,-3-3 1,0 2 2,-2-2-1,0 2-1,0-1-1,0-1 0,0 0-3,1 0-14,1 2-23,0 1-37,2-3-48</inkml:trace>
  <inkml:trace contextRef="#ctx0" brushRef="#br0" timeOffset="274465.8203">13505 9984 105,'5'-8'21,"-1"3"-8,-1 3 6,-3 2 17,0 0-11,0 0 0,0 0 4,0 0-18,0 3-8,-2 4-1,-1 6 2,-1 3 9,-1 7 8,-2 3 0,-2 7-4,0 1 0,1-6-3,1-1-3,0-7-6,1-2-1,1-1-1,1-6-2,1-3 2,1-6-3,1-1 2,1-1 2,0-3 3,0-3-2,1-8-4,4-2-3,2-6 0,0-1-2,2-3 3,-2-4 1,0-1 0,1-2-1,-1 7 0,0 4 1,0 4 0,-2 6 0,0 2 1,-1 5 3,-2 2 1,2 2-1,0 1-1,-1 0-2,4 1-1,1 6 3,2 5 5,0 8 0,1 3 4,-1 3-5,-2 2 6,1 2 0,-2-1-3,2-3-1,-1-2-1,-2-6-1,-1-3-3,1-2-2,-2-1-2,-1-2 3,0-3-3,0-2 0,0-3-1,-1 3-14,0-2-22,-1-1-26,0-2-57,-1-5-85</inkml:trace>
  <inkml:trace contextRef="#ctx0" brushRef="#br0" timeOffset="274982.4219">14324 9920 138,'7'-8'14,"-1"0"5,0 4-10,-1 1 32,-1-1-6,-1 4-10,-3 0-7,0 6-10,1 7 10,-1 6 6,-2 7 4,-4 3-9,-3 4-1,2 1-1,-1-1-4,5-5-1,2-5-5,1-4-2,5-3-1,2-4 2,4 1-2,1-7 0,3 0-1,1-5 0,1-1-2,0 0-14,-1-8-30,0-3-15,-2-7-21,-1-5-41</inkml:trace>
  <inkml:trace contextRef="#ctx0" brushRef="#br0" timeOffset="275195.3125">14427 9704 279,'-3'-9'28,"1"4"-14,2 2-1,-2 2 30,2 1-24,0 0-18,0 0-5,0 0-14,0 1-27,0 6-30,2 1-29</inkml:trace>
  <inkml:trace contextRef="#ctx0" brushRef="#br0" timeOffset="275866.2109">15224 9894 21,'6'-5'33,"0"-1"19,0 1-16,0 0-7,1 1-2,-3 1-2,0 1 2,-2 1-6,-1 1 0,-1 0-4,0 2-6,-5 4 0,-7 3-4,-6 4-3,-9 6-2,-5 1-3,-6 2 0,4-2 1,0-3 0,5-3 1,7-2 4,3-3 8,7-2-6,4-6-5,1 2-1,3-2 1,2 1-1,2 1 0,0 0-3,3 0-1,4-1 4,2 3 2,2-2 0,2 3 2,-2 0-1,0-2-2,0 3 0,-1-1-2,3 3 0,-2 0 0,3-3 1,2 3-1,0-1 0,0 2-1,-1 1 1,2-4 0,-2 1 1,-2-3-1,-1 0-1,-1 0 0,-2-1-14,-2 1-14,-1-4-9,-2 2-7,-2-3-6,0 2 3,-1-2-12,-1 0-23</inkml:trace>
  <inkml:trace contextRef="#ctx0" brushRef="#br0" timeOffset="277097.6562">15609 9849 46,'7'-2'38,"0"2"-6,0 0 7,-1 0-20,0 5-8,0 2-3,-3 3 7,1 4 4,-2 0-2,1 4 0,0-1-4,1 4 4,1 0-3,-1-2-5,-1 0-3,0-5-1,-1-2-2,-2-3-1,0-2 1,0-2-1,0-5-1,0 0 6,0-3 5,-2-2-4,1-2-7,-1-5 0,2-2 0,0-5 1,2 1-1,1-4 1,2 0 2,0-1-3,4-1-1,-2 3 1,3 4-1,1 4 2,2 3 0,2 2 1,0 1 0,1 3 0,0 1 3,-1 2 2,0 0-3,-1 1 4,-2 0-3,-1 2 1,1 3-6,-2 1 0,0 3 0,-2 1 1,-1 2-1,0 0 0,-1 2 0,0 4 2,-1-1 1,0-1-2,-1 1 1,-3 1 2,0-3-2,0 2 1,-1-2-3,0-4 0,2 2-1,-2-1-1,1-3-11,1 0-20,-2-5-23,1-2-40,0-2-23</inkml:trace>
  <inkml:trace contextRef="#ctx0" brushRef="#br0" timeOffset="277998.0469">16110 9648 74,'4'-9'0,"-1"3"-2,0 1 4,-1-1 37,-1 1-1,0 0-8,1 1 2,0 2-1,1-3-4,0 2-5,1-3-1,2 1-2,2 1-8,2 1-1,1 2-1,0-1-3,1 0 0,1 2-3,-2 0-1,0 2 2,-1 0-6,2 2 2,-2 0 0,-2 3 0,0 2 0,-2 2 2,-2 4-2,1-2 1,-3 4 0,-2 1 2,-2 1-2,0 2 5,-1-3 1,1 1-3,0 1 0,-1-3 0,3 1 0,-1-2-1,1 0-2,0-3 0,1 1 0,3 0-1,0-2 0,2 0 0,3-7 2,-2-2 0,2-3 0,1 0-2,0-6-1,2 0 1,-3-2 0,-2-2-5,-2 1 0,-3 0 4,-2 2-2,0 2 2,0 1 1,-2 3 1,-2-2 2,-1 3-4,-2 3-2,-1 1-1,1 4 2,-2 2 1,0 2-1,1 1 1,1 2 1,1-1 0,2 0-3,2 4 4,1-1-1,0 2 0,1 2 1,0-3 1,0 1 3,3-3 0,0 1-3,1-1 3,0 3 2,-1-1-4,0-1 2,-2-3 3,1-3-3,-1 2 2,-1-1-1,-1-6 2,-2 2 7,-3-1-7,-2-2-2,-2 2 0,-3-3 0,-1-2-4,-4-2 1,-2 0-3,-1 0 0,-3 0-12,0 4-24,0-2-35,0 4-74</inkml:trace>
  <inkml:trace contextRef="#ctx0" brushRef="#br0" timeOffset="287454.1015">13050 12266 42,'0'-3'33,"0"-2"-9,0 1-7,0 2-6,0 1-2,-1 0-4,0-2-2,1 0-2,-1 1 6,1-1-1,-2 2 7,1-1-5,-2 1 1,0-1-1,-3 2-3,-2 0-6,-2 2-1,-2 2 0,0 0 2,1-1 0,1 2 2,1 0-2,3 1 4,0 0-4,3-1 0,-1 0 0,2 0 0,0 2 0,0-1 1,2 1-1,0 0 1,1 1-1,1 1 2,1 1-2,0 0 5,0-2 1,0 2-1,1-1 0,-1 3-1,1 2 1,-2-1-3,1 3 4,0-2-3,0-2 0,-2 3-2,-1-3-1,0 2 4,-3-2-1,-2 0-1,-1 4 0,-4-1 0,-1 0-2,-2-5 3,2-4-1,0-2 0,5-4-1,1 3 1,0-3 1,3 0-2,0-3-1,1-2-1,-1 2 0,2-1 0,0 2 1,0-2-1,0 0 0,1 2 0,2 0 0,0 2-1,0 0 0,1 2 2,1-1 0,-1 2 0,0 5 1,0 0-1,-1 3 0,0-1 2,0 0-3,-1 4 2,0 1 0,-1 4 0,-1-2 1,0 1 1,0 1-1,-1-2 5,0 2-1,0-5 0,1-3-4,2-3 2,1-2-2,1 3-2,2-3 1,1 2 4,-1-5-3,1 0 3,-1 0-3,2-2 0,0 4-1,-1-5-4,4 0-18,2 0-29,-1-2-55</inkml:trace>
  <inkml:trace contextRef="#ctx0" brushRef="#br0" timeOffset="292089.8437">13212 12401 56,'2'0'28,"-1"0"10,-1-4-10,0 4 16,0 0-12,0 4-16,0 1-8,-1 4 7,-2 1-3,-1 6-6,-2 7-1,-2 1-1,-1 4-3,-1-4 3,1-2-3,-1 1 0,0-9 0,3 3 0,0-6-1,3-4 1,-1 0-1,1-5 1,2 4 0,0-6 0,2 0 3,0-6 1,2-5-5,4-2 0,3-6 0,3-4 0,3-8 0,0-4 0,1 2 0,-2 0 0,0 2 0,-1 4 0,-1 4 0,1 2 0,-3 4 0,-1 6 0,-1 3 1,-1 4 2,-3 0 0,1 2 6,-2 2-4,-1 6-1,2 2 2,-1 3 4,2 0-2,1 7 3,-3 1-4,3 4 6,-1 3-3,1 1-1,2-1 3,1 0-5,-2 2 2,0-3-6,1-4-3,-2-7 1,-1-5 0,0 2 0,-3-3-1,0 0 1,-1-2-3,-1-5-4,0 2-12,-1-2-16,-4 1-20,0-2-13,-3-1-42,-2-5-29</inkml:trace>
  <inkml:trace contextRef="#ctx0" brushRef="#br0" timeOffset="292293.9453">13229 12558 110,'-4'0'108,"3"0"-70,0-2-16,0 2 11,3 1-16,3 0-11,3 1 5,2-2-1,1 0-5,0 1-2,3 1-6,-1 0-18,3-2-30,1-1-47,-2-3-44</inkml:trace>
  <inkml:trace contextRef="#ctx0" brushRef="#br0" timeOffset="293193.3594">13614 12295 41,'4'-5'47,"2"2"6,-1 2-4,0-2-5,-3 1-8,0 1-4,-2 1-9,0 0-1,0 3-4,0 3-8,-5 3-7,-4 9 0,-4 5 0,-2 6-2,-2 1 0,3-3 0,1-1 0,1-4 0,3-2 0,3-2 2,3-3 0,2-4-3,1-4 1,0 0-1,2-3 2,0-1 1,3-2 0,0-1 0,1 2 0,4-2 1,-1 4-1,3-3-3,1-1 2,1-1-1,1-2 1,-2 1-2,1 0-1,-2 0-3,0-1-5,0-1-8,-1 4-6,-1 0-5,-1 0-9,-2 0-18,-2 0-35,-2 0-14</inkml:trace>
  <inkml:trace contextRef="#ctx0" brushRef="#br0" timeOffset="293534.1797">13680 12418 116,'0'-7'22,"0"0"11,0 5 18,0 0 5,0 2-19,-1 0-4,1 1-10,0 3-13,-3 5-9,1 10 3,0 6 6,0 3 2,1 2 3,-1-1-6,1 0 0,1-5-5,0-3 0,0-5-2,0-4-1,0 0 0,2-3 1,-1-1-1,0-5-4,1-3-7,0 0-14,0-1-23,3-3-14,0-2-34,3-3-58</inkml:trace>
  <inkml:trace contextRef="#ctx0" brushRef="#br0" timeOffset="293770.5078">13997 12374 251,'4'-6'14,"-2"3"-1,-2 1 9,0 0 24,0 2-15,0 1-12,0 0-18,0 2-2,0-1-8,0 4-15,0 4-14,0 2-38,1 1-71</inkml:trace>
  <inkml:trace contextRef="#ctx0" brushRef="#br0" timeOffset="293945.3125">14021 12620 235,'0'0'104,"0"1"-80,-1-1-2,-1-1 30,2 0-22,0 0-24,0 1-7,0 1-4,3 0-13,0 1-23,2 2-61,-3 0-146</inkml:trace>
  <inkml:trace contextRef="#ctx0" brushRef="#br0" timeOffset="299376.9531">14394 12413 10,'0'-3'43,"2"0"-18,2-1 4,-1-1 5,1 0 4,0 0-1,0 0-8,-1 0-5,0 5-7,-2 0-5,-1 0-3,1-2-2,-1 1-6,2 1-1,0 3-1,0 1 1,0 1 0,-1 2 0,0 6 2,-1 2 0,0 6 1,-4 0 10,-1-3-1,-1 1-2,-1-2-2,4 2 0,-1-2-1,3-4-4,1-4 1,0-5-3,3 1 0,1-1-1,0-2 2,4 0-2,1-2 1,1-3-1,-1-4-15,-1 1-25,0-5-45,-1-4-57</inkml:trace>
  <inkml:trace contextRef="#ctx0" brushRef="#br0" timeOffset="299589.8437">14411 12223 193,'0'-5'0,"-1"1"7,1 2-6,-1 2 25,1 0-15,0 0-13,1 1-6,6 1-27,0 3-42</inkml:trace>
  <inkml:trace contextRef="#ctx0" brushRef="#br0" timeOffset="301000.9765">15018 12278 27,'2'-2'39,"-2"-1"0,1 3-11,-1 0-11,0 0-10,1 0 1,-1 0 2,0 0-2,0 0 0,0 0-4,0 0-1,0 0 0,0 0 1,0 0 5,0 0 4,0 0 3,0 0-4,1 0-2,-1-1-3,0 1 0,0 0 0,-3 3-3,-3 1-2,-2 2-2,-5 8 1,-4 3-4,-5 4-18,-1-3 1,1-1 12,2-3 5,4-3 3,4 0 4,2-3 2,4 0-1,2-4-1,1-1-3,3 2 0,0-1 1,3 1 2,2-4 0,3-1 2,0 0 3,4 0-3,0 2-4,1-2 3,0 0-3,0 0 0,-1 0-1,-2 3-1,-2 0-1,0 2 2,-2-3-2,0 0 1,-2 4 0,-1-3-2,2 1-4,-2-2-9,3-2-12,-2 1-28,-2 1-31</inkml:trace>
  <inkml:trace contextRef="#ctx0" brushRef="#br0" timeOffset="301301.7578">14862 12576 153,'0'-1'8,"3"-2"-7,-1-2 2,0 4 38,1 0-11,-1 1-10,1 3-11,1-2 4,0 2 2,0 0-7,2 3-2,-2-1-6,1 0 2,1-1-1,1-2-1,0 2-1,1-1-11,2-1-21,1-2-38,2 0-43</inkml:trace>
  <inkml:trace contextRef="#ctx0" brushRef="#br0" timeOffset="301880.8594">15276 12384 68,'4'-9'169,"-1"0"-153,0 3-14,0 3-1,0 2 8,-2 1 2,2 0-3,0 0-5,1 4 3,1 1 6,0 6 0,-1 2-1,1 1 1,-3-1-3,1 2-3,-2 1-4,-1 0 1,0-4-2,-2-4 1,0-4-2,0-1 0,2-2 0,0-1 2,0-5 3,0-6-3,2-4-2,2-4-1,2 1 0,2-2 1,0-3-1,-2-1 1,3 1 0,-1 0 0,1 4 0,2 5-1,-1 2-1,2 4 1,-2 3 4,0 1 1,-1 4 1,-3 0 7,0 2 0,0 3-3,0 3-1,-1 5 4,1 4-2,-1 0-5,-1 1 0,2-2-3,-1 4 1,0-1-2,0 4 2,-1-4-2,1 1 1,0-1 0,-1-4-1,0 3-1,2-4 1,-2-1-2,0-4-4,-2-1-21,-1 1-29,-1-3-43,0-4-131</inkml:trace>
  <inkml:trace contextRef="#ctx0" brushRef="#br0" timeOffset="305909.1797">16319 12203 87,'0'0'1,"0"0"0,-1-2 12,1 2 36,0 0-15,-1 1-13,1 1-6,-5 4-2,1 6-3,-2 5 4,-2 6 3,-2 1-3,-2 3 1,0 0-5,0-5-1,2 1-1,2-5-3,1-3 1,1-5-5,3-3 0,2-2-1,1-4 1,0 1 1,0-4 2,0-4 4,3-4-4,1-7-4,3-1 0,-1-3 1,2-2-1,0-3 1,1 1 0,0 3 1,-2 3-1,0 6 0,-2 5 7,-2 0 1,1 6-2,-1 2 1,0 0-6,0 0 0,1 0 1,2 2 1,1 4 3,1 2 2,2 1 1,1 3 2,2 1-1,-2 4-1,1 1 1,0 3-4,-2-2-2,0-1-3,-2-4 1,-2-1-3,0-2 0,-2-2 1,0-2-1,-1-3-8,-1-2-13,3 0-19,-2 0-36,1-2-65</inkml:trace>
  <inkml:trace contextRef="#ctx0" brushRef="#br0" timeOffset="307376.9531">17072 12173 113,'-1'0'17,"0"-4"18,0 4 2,1-2 12,0 2-22,0 0-18,0 0-7,0 4-1,2 1 6,1 9 2,-2 2 5,0 4-7,0-1-4,-1-1-1,0 0 0,0-4-1,0-5-1,-1-4 3,1-4-1,-1 0 0,0-1 4,1 0 2,-2-3-1,-1-6-6,2 0 0,1-5-2,0-1 0,4-1-3,2-1 1,0-1 1,1-1-1,2 3 2,1 2 0,3 0 1,0 2 0,2 0 8,-1 4 5,-1 3 1,-2 5-4,0 0-2,-1 3-6,-2 2 4,-1 4 3,1 5-3,-1 3 0,0 3 2,-1 0-2,-1 2-4,1 0 0,-2-2 0,0-1-1,-1-4-1,0-4 1,1-2-1,0-3-1,1 1-9,2-3-19,0-2-21,1-2-29,2-5-60</inkml:trace>
  <inkml:trace contextRef="#ctx0" brushRef="#br0" timeOffset="307821.289">17482 12110 200,'-5'0'6,"1"-1"4,2 0 36,0 0-2,2 0-30,0 1-14,2 2 0,2 1 0,5 1 4,3-1 4,4 4 0,3 0-5,1 1 0,1-2-2,3-1 0,-1 2 0,-2-2-1,0 1 1,-3 0 0,-2-2-1,-2 0 2,-3-1-2,-4 3 0,-2-2 0,-3 0 0,-1-3 0,-1 0 1,-1 3 2,-4 1 3,-4 5 1,-1-2 0,-4 1 1,2 1-3,-2 0-5,-1 4 3,1-3 0,0-1-2,-1 0-1,4-2 0,2 1 0,1 2-3,2-4-4,3-2-11,2 0-28,1-1-29,5-2-49</inkml:trace>
  <inkml:trace contextRef="#ctx0" brushRef="#br0" timeOffset="308316.4062">18006 12115 76,'-1'-2'82,"0"2"-32,0-2-7,1 0 20,0 2-24,-1-1-19,1 1-11,-1 3-5,1 1-6,-3 3 0,-1 3 2,1 8 3,0 1 1,3 2-2,0 0 3,0-3 1,4 2 2,1-2 1,4-2-1,2-4-2,1-4 5,4-6-4,1-2 1,3-1-2,2-6-2,-1-4-1,0-2 1,-2-4-1,-3 1-1,-3 1-1,-4 0 1,-6-4 1,-3 1-1,-2 2-1,-6-2 0,-6 2-1,-3 0-2,0-1 1,-1 1 0,-1 3-12,3 6-3,-1 5-16,2 2-20,2 0-58,0 3-130</inkml:trace>
  <inkml:trace contextRef="#ctx0" brushRef="#br0" timeOffset="309180.664">18868 12043 88,'2'-3'52,"-2"2"-14,1-1 28,0 0-17,-1 0-10,0 0-12,0 2-7,0 0-2,0 1-8,-2 3-7,-3 3-4,-3 11 0,-2 6 2,-1 3 1,-2 1 2,1-4-1,1 0 0,3-2 0,3-3-1,3-4 1,0-5-3,2-5 0,0-3 1,0-1 0,0-1 0,1 0 6,1-4-1,3-3-3,2-5-3,3-5-2,0-1-1,1-3 1,0-4 0,0 0 0,1 0-1,-1 3 1,-1 2 2,-2 4 0,-1 5 0,-1 3 0,0 5-1,-2 2 0,-1 1 2,1 0-1,-1 2 0,2 5 1,2 2 6,1 4-1,3 2-1,-1 2 7,0 0-2,0 2-1,1 2-2,0-1 2,0-1-2,-1-2-3,-2-4-1,-1 1-2,0-3-1,0-1-6,0-1-19,-2-4-31,-3-1-72</inkml:trace>
  <inkml:trace contextRef="#ctx0" brushRef="#br0" timeOffset="310132.8125">19802 11873 90,'2'-9'19,"0"-1"-15,-2 2 8,0-2-4,0 3-3,0-4-5,-1 2 15,-1-3 11,1 3 3,-1-2 0,0 1-6,1-1-9,-2 1-4,0 2-9,-2 2-2,1 3-5,-1 0 5,-1 1-1,0 1 3,-1 1 2,1 1 1,-1 4 4,2 1-2,-1 1 1,3 2-1,-1 5 4,1 4-2,-1 5-1,2 4 0,-1 5 0,1 6 5,1 1-1,1 5 3,1-2-3,1-2-3,2-1-1,0-5 3,2 0 4,0-5-4,1-4-6,-2-6-2,1-2 1,-3-1-2,-1-2 0,2-3-2,-4-1-7,1-6-28,-1-2-29,-5-2-45,0-1-78</inkml:trace>
  <inkml:trace contextRef="#ctx0" brushRef="#br0" timeOffset="310370.1172">19579 12133 215,'-8'-4'82,"4"0"-73,4 0-4,0-1 11,7 2-1,4-2-12,7-1-2,4-3 0,7-1 0,2 0 6,4 2-5,-3 3 1,-2 1-3,-3 2 0,-1 2-25,-3 0-46,-3 0-28,-1 0-12</inkml:trace>
  <inkml:trace contextRef="#ctx0" brushRef="#br0" timeOffset="310800.7812">20075 12042 13,'0'-2'79,"0"1"-15,-1-1-35,-2-1-6,1-3 6,0-2 1,-1 1-4,-1-1-5,-2 3-5,-3 0-1,1-2-6,-2 1-2,-1 2-3,1 4 0,-1 0-3,1 5-2,2 3-2,-1 2 3,2 5-1,0 4 2,2 2 1,3 2-1,2-2 0,0-3 1,5-1 4,0-2 7,2-4 1,-2-3-7,2-2 3,-2-4-3,-1 0-3,3-2 2,0-1 0,2-6-5,3-3 0,1-1-3,0-1 0,1 3-2,-1 1 1,-1 1 0,-2 3 1,-2 1 2,2 3-8,-2 4-11,1 1 0,0 2-3,-1 0-21,2 2-34,-1-2-50</inkml:trace>
  <inkml:trace contextRef="#ctx0" brushRef="#br0" timeOffset="311114.2578">20374 11986 236,'0'-6'28,"0"-1"0,-3 0-11,1 3 22,-2-1-9,0 2-14,-2 1-12,-1 0-5,-2 4 0,-2 5-3,0 2 2,0 4 3,3 1-2,3 1 0,4 3 1,1 2 0,3 0 1,5-1 0,1-3-1,1-3-1,-1-1 1,0-4 0,2 0-8,-1-4-20,3-3-31,2-1-35,0-1-20</inkml:trace>
  <inkml:trace contextRef="#ctx0" brushRef="#br0" timeOffset="311472.6562">20557 11815 304,'-2'-7'-3,"2"-1"3,0 1 4,3 2 23,0-1-6,2 1-11,1 3-9,1 2 0,2 0-1,-1 8 0,2 7 3,-2 4-1,-1 5 4,-1 4 2,-6 0-1,0 5-2,-2 0 1,-4 0 1,0-4 2,2-6-1,3-1 4,1-5-2,0 0 1,5-3-8,0-1-2,2-3 6,3-3-4,-1 0-2,1-2 2,2-1-9,-1-3-5,1-1-19,0-5-4,-3-4-20,-1 1-46,-2-4-49</inkml:trace>
  <inkml:trace contextRef="#ctx0" brushRef="#br0" timeOffset="311734.375">20532 11963 63,'-1'0'205,"1"-1"-183,0 1-15,0 0 24,1-1-11,4 1-8,1-1-2,3 1 10,1 1-5,3-1-8,4 0-4,2 0 0,2 1-2,2-1-6,-3-2-13,5-4-21,-1-2-39,0 3-52</inkml:trace>
  <inkml:trace contextRef="#ctx0" brushRef="#br0" timeOffset="312008.789">20982 11968 307,'0'0'40,"0"0"-11,0 0-1,3 0-9,4 0-15,2 0-1,6 0-1,-1 0-2,1-3 1,2 2 0,-1 0-2,1 1 0,-4 0-6,0 2-15,-5 0-18,0 1-19,-3 4-53</inkml:trace>
  <inkml:trace contextRef="#ctx0" brushRef="#br0" timeOffset="312249.0234">21006 12108 306,'-7'2'34,"3"0"-14,2 0 11,1-1-12,1 0-16,0 1 0,1 2 6,5 0 4,2-1-4,4-3 1,2 0-3,4 0-3,2 0-1,-1-1-2,0-4-7,-3 3-5,-2-1-33,-2 1-76</inkml:trace>
  <inkml:trace contextRef="#ctx0" brushRef="#br0" timeOffset="313248.0469">21536 11837 0,'0'-4'38,"0"0"25,2-2-12,0 5-15,2-3-9,0 3-10,3-2-1,-1 1 0,2 3 6,-2 3 1,1 1-5,-1 0-9,-1-1 1,0 5-5,-3 3 5,0 8-5,-2 5 5,-2 2 0,-2 1 1,1-1 2,0-2 1,-1-4-4,3 0 0,0-6-6,1-2 1,3-1 0,1-3-3,3 0-2,-3-3 2,3-4-4,0-2-7,2-2-10,3-4-9,-1-5-13,1-6-31,0-5-81</inkml:trace>
  <inkml:trace contextRef="#ctx0" brushRef="#br0" timeOffset="313461.914">21637 11634 169,'-5'-3'103,"2"0"-89,0 0 5,3 2 32,0 0-28,0 1-16,2 0-9,2 0-14,3 0-18,2 3-21,3 4-47</inkml:trace>
  <inkml:trace contextRef="#ctx0" brushRef="#br0" timeOffset="313811.5234">21847 11907 171,'0'1'7,"0"-1"2,0 3 41,2 0 1,-1-2-18,0 0-5,3-1-4,5 0-6,0 0-8,5 0-6,1 0 0,-1-2-2,1-1-1,-1 2-1,-1-1 0,-3 1 0,-2 0 1,-2-1-1,-3 0 1,-1 2-1,-2-2-3,0 0-7,0 1-21,0-5-33,-2 3-36,1-2-45</inkml:trace>
  <inkml:trace contextRef="#ctx0" brushRef="#br0" timeOffset="314144.5312">22161 11717 246,'1'3'9,"-1"-1"0,0 3-4,1 4 27,0 2-7,-1 3-13,0 4-1,0 1 11,2 4-1,-1 2-4,3 0-8,-4 1 2,2-5-8,0-1 1,-2-1-2,3-5-1,-3-4-1,3-3-5,-3-4-11,2-1-11,2-2-13,0 0-18,0-3-41,-1-6-95</inkml:trace>
  <inkml:trace contextRef="#ctx0" brushRef="#br0" timeOffset="314471.6797">22290 11568 276,'10'-8'0,"0"0"2,3 5 32,-1 1 13,3 2-22,5 5-11,1 4 7,4 6-8,-2 6 6,1 7-1,-3 3 0,-5 5-1,-3 5 0,-6 3 0,-5 8-5,-3 4 1,-7 0-9,-3-3-4,-2-9 0,-1-4-8,-4-7-17,1-4-10,-6-4-1,0-3-36,-3-3-5,-8-5-96</inkml:trace>
  <inkml:trace contextRef="#ctx0" brushRef="#br0" timeOffset="315032.2265">21454 11643 80,'0'-4'30,"0"2"-4,0 0-4,0 0 8,0-1-10,0 2-6,0 1-7,0 1 0,0 5-5,-3 1 11,-4 6 15,0 9 7,-6 8-1,1 9-5,-1 6-1,2 7-3,4 4-5,2 0-5,2-4-6,3-6-1,3-6-3,7-5-6,4-5 3,6 0 0,7-4-6,7-3-10,4-5-15,7-6-18,1-1-49,1-7-115</inkml:trace>
  <inkml:trace contextRef="#ctx0" brushRef="#br0" timeOffset="315587.8906">22717 11487 223,'6'-7'3,"-1"3"-2,-3-1 23,2 2 18,-2 2-15,-1 1-12,1 0-2,-2 0-6,0 1-4,0 1 2,0 6 4,2 6 7,0 4 7,-2 3 3,0 6-3,0 2-3,-2 5 1,1 2-9,-1-1 3,1-2-7,-2-2 3,1-2-3,1 0 0,-2-2-3,2-1 1,-3-5-3,-1-1-1,0 0-1,1-3-1,3-1 0,-3-5-6,3-3-12,0-1-24,0 1-25,1 0-52,-1-2-107</inkml:trace>
  <inkml:trace contextRef="#ctx0" brushRef="#br0" timeOffset="316032.2265">22655 12158 238,'2'5'-1,"1"-2"-12,0 2 30,-2 2 17,-1 1-23,0-1-5,-3 1 8,1-2 11,-3-2-3,1 1-5,0-1 4,-2-2-1,3-2-2,-2-1-1,3-2 0,0 0-8,1 0-4,1-2-5,0 1-3,5-2 1,1 1 0,0 4-1,2 1 2,-1 0-1,0 0 1,0 0 4,-2 6-1,2-1 0,-4 3 0,-3 0-1,0 0 9,-3 1 2,-2-4 2,-2 3 5,0-3-7,-2-2 3,2-3-9,0 0-6,1 0-8,-1-4-31,2-3-60,1-7-151</inkml:trace>
  <inkml:trace contextRef="#ctx0" brushRef="#br0" timeOffset="316955.0781">23012 11452 20,'7'-13'-20,"0"4"20,2-2 33,2-1 14,-2 3 2,4-1 2,4 4-14,2 1-7,0 0-5,0 2-11,0 1-8,0 2 0,-1 1-3,-2 4 2,-4 1 6,0 1-2,-4 4 0,1 2-2,-2 7 4,-5 4 0,1 4 2,-3 3 1,-3 1-8,0 2-1,-1 2-3,1-3-1,-1 0-1,1-1 0,1 1 0,2-4 3,0 0-1,3-5-1,4-4 0,-1-4 2,5-7 0,-2-2-1,2-5 2,0-2 1,-3-5-4,0-6-2,-1 2-5,-3-4-1,-1 2-1,-3 1 4,-2-1 2,-1 3 2,-2 1 2,1 5 1,-3 2-1,-1 3-3,-1 3-1,-2 2 1,3 7 1,0-1-1,3 5 1,0 1-1,1-2 1,-1 8 0,-1-2 1,-2 3 0,2-3 3,2-1 2,2-1 9,2 0-14,0 1 5,1-2 0,2-2 9,2-1-5,0-3 9,-1-1-10,1-2 8,-1 1-5,-4-3-9,0-5-1,-3 1 1,-8 0 0,-5 1 0,-4-2-3,-5 2-5,-3-2-1,-3 0-25,-5 3-54,-2-1-96</inkml:trace>
  <inkml:trace contextRef="#ctx0" brushRef="#br0" timeOffset="322210.9375">13185 14174 158,'0'-9'4,"0"0"9,0 2-6,4 1 14,-2 2 5,3-3-11,-3 2-1,-1 1-4,0 3 3,-1 1 5,0 0 3,0 0-7,-4-3-9,-4 4-10,-4 6-6,-4 3-2,-2 4 3,-1-4 5,2 1 2,-1 0 3,2 0 0,5 1 1,2-4-1,5-2-1,3-1 1,1-2 0,2 2 0,4-1 0,2 1 0,4-4 5,1 4 1,0 2 1,0 2-3,1 4-1,-4 0-2,-1 1 1,-2 2-2,-3 4 1,-3-2-2,-1 1 1,-3-4 3,-2-3-2,-1-1 0,-1 1 0,-2 1-1,-3 2-1,2-3-3,-2-2-3,1-1 3,4-2 1,4-1 0,1-4-4,4-2-17,3 0 0,3 0 16,0 0 4,0 0 4,-1 0 3,-2 0 3,-1 6-2,-1 2-3,-1 6 2,-1 1 0,-1-2-2,0 2 6,0-4 6,0 1 2,0 0 4,0-1-5,4-1-5,0-1 2,1-1-4,0 1-2,2-1-2,1 0-1,3-4-2,-1-1 0,2 0-7,2 0-13,2 0-14,4-3-26,2-4-45</inkml:trace>
  <inkml:trace contextRef="#ctx0" brushRef="#br0" timeOffset="322570.3125">13700 14286 55,'-2'-5'46,"0"3"19,1-3-11,1 2-15,0-1-21,0 3-4,0 1 4,0 0 1,1 1-11,3 4 4,0 7 4,4 9 4,-2 7-7,0 4-4,-3-4-3,-3 1 5,0-6-3,0 3-1,0-2-6,0-5 1,0-1-2,0-7-2,3-2-11,-1 0-17,0-4-17,0-2-18,0-3-23,-2 0-42</inkml:trace>
  <inkml:trace contextRef="#ctx0" brushRef="#br0" timeOffset="322875">13638 14558 171,'-9'0'3,"2"-1"-9,-1 1 3,2 4 13,1-3 4,3 0 5,1-1 5,1 0-6,2-1-10,3 1-1,5 0 3,1 0-1,2 0-1,2 1-2,1 0-1,0 0-1,2-1 2,-2-2 5,4-1 0,0 0 2,-2 3-5,-1 0-1,0 0-7,-4-1-2,0 1-14,-3 0-14,-2 0-21,-1 0-44,-5-4-28</inkml:trace>
  <inkml:trace contextRef="#ctx0" brushRef="#br0" timeOffset="323298.8281">13567 14231 190,'-2'-6'-5,"2"1"-8,0 0 12,3-1 18,3-1-3,2-1-6,2 1 3,-2 2 11,1 0-3,-1 3-2,-1-1-4,0 3-6,0 0-5,4 1 1,2 3 0,1-3-3,3 0 2,0 0 0,0 1-1,1 0 1,-1 0-1,-2 1 1,-1 0-2,-2 4-2,-2 3-31,-2 1-48,-3-2-54</inkml:trace>
  <inkml:trace contextRef="#ctx0" brushRef="#br0" timeOffset="324086.914">14061 14082 261,'1'-4'25,"0"0"-24,3 0-9,1-2 7,3 0 4,1 2 0,1 1 0,1-1 3,3-3 2,0 3 0,0 0-5,1 1-3,-2 2 1,-1 0-1,-1 1 1,-3 1-3,-1 4 4,0 3 5,-1 2 0,0 1-1,-1-1-5,1 3 2,0 0-2,-2 1 0,2 3-1,-2-4 1,0 2-1,0 1 1,-1 1-1,-2 3 0,-1-1 1,0-3 0,0-3 0,-4-1-1,4-1 1,-1-2 0,0 0 0,1-7-1,0-1 0,2-1 0,2 0 2,-1 0 1,1-3-1,0-1-1,-1-2 0,0 0-2,0 3 1,-1-1-5,0 3 0,-2-5 1,0 4 4,0 1 0,0 1 1,-1 6-3,-2-1-1,-2 2 4,-1 2 0,-2 2 0,1 2-1,0 2 0,2 0 0,1 0 0,1 0 0,1 1 0,1 1 1,1-1 2,0-2-1,2 1-1,2-2 6,1 1 2,2 1 3,1-2-2,0 1 1,-1-2 0,0 0 0,-2 0 0,0-1 1,-1 1-2,-3-5-2,-1 2-2,0-1-1,-5 2-2,-2 0 2,-4-1-3,-4-1-1,-3-1-3,-4 2-10,-2 1-18,-4 3-53,-4 0-161</inkml:trace>
  <inkml:trace contextRef="#ctx0" brushRef="#br0" timeOffset="434509.7656">9539 3752 10,'-1'-2'9,"-2"0"15,3-3 9,-1 5 6,1-1-3,-1 1-11,1 0-5,0-1 1,0-1-3,2 1-9,3 1-2,2 0-4,2 0 1,5 0-1,3 0 1,3 0 7,2 1-1,5 3-1,4-4 2,3 0 2,2 1-8,1-1-2,0 1-2,-1 1 1,0-2-1,-3 0-1,-1 0 1,-4 1-1,-3 0 0,-4 0 1,-3-1-1,-4-1 0,-3 0-2,-3-3-12,-4 2-13,-4-3-26,-4-5-46</inkml:trace>
  <inkml:trace contextRef="#ctx0" brushRef="#br0" timeOffset="435016.6015">9631 3658 55,'-2'-6'29,"1"0"3,0 3 5,0 0 1,0-1-5,0-1-9,-1 2-7,1 3 2,0 0-5,-1 0-6,-3 3-8,-3 1 1,-3 4-1,-3 4 2,-5 6-2,-2 0 0,-1-3-2,-2-2 2,1-5 2,2 0 0,1-2-1,1 2 0,3-4 0,2 0-1,2 2 1,3-5 0,4 2 2,2-3 6,3 0 1,0 0-9,1 0-6,5 6 5,1-1 2,3 2 2,1 0-2,-2 3 0,0 2 1,0-1-1,1 2 0,1-4 2,0-1-3,3 3 0,5 0 0,2 3-16,4-5-72,2-3-166</inkml:trace>
  <inkml:trace contextRef="#ctx0" brushRef="#br0" timeOffset="437404.2969">11239 5692 70,'0'0'5,"0"0"-4,5-3-2,1 0 14,3 1 13,1 1-3,2 0-2,1-2 6,2 2-4,0 1-5,3 3-8,-1 2-5,2 1 1,2-2 1,1-3-1,0 0-1,1-1 1,1 0-3,0-1 0,-1-2-2,-4 0 0,0 3-1,-3 0-2,-4-2-26,-3-1-49,-4 0-45</inkml:trace>
  <inkml:trace contextRef="#ctx0" brushRef="#br0" timeOffset="437832.0312">11279 5550 110,'3'-2'3,"0"0"-3,-1-2 6,1 3 20,-1 1-5,-2 0-8,0 5-5,0 0-2,-3 4-1,-4 2 3,-5 6-6,-3 3 0,-3 0-2,0-2 1,-2-4 1,1-1 1,3-3 13,1-1-4,4 3-7,1-8-4,6 2-1,0-4 0,4 2-1,0 0 0,2 0 1,4-1 2,2-3 3,3 4 2,1 0-2,2 3-2,2 1-1,0 0-2,-1 1 0,0 1 1,1 4-1,0 1-3,1-1-54,-1-3-66</inkml:trace>
  <inkml:trace contextRef="#ctx0" brushRef="#br0" timeOffset="441791.9922">16759 1589 2,'0'-1'46,"1"-2"-13,1 2-3,-1 0-6,-1-2-1,1 1 4,-1-2-2,0 4-6,1-4 0,-1 4-2,1 0-3,-1-4 0,0 5-7,0-2-6,-2-1-1,-3 2-1,-2 0-8,-3 4-1,-1 4 4,-1 3 3,-1-2 1,3 0 2,0 0-1,-1 0 1,2 4 0,1-4 0,1 1 0,4-3 0,1-3-1,2 1 0,0 0-1,0-1 2,2-1-1,2-3 2,2 0 3,1-3 5,3 2-1,0 1-2,0-2 1,-2 2-3,0 0 0,-2 1-4,1 4-1,-3 1 1,-2 2 1,1 2 1,-3 4-2,0 0 1,-2 4 0,-3 1 0,-3 5 0,0 3-1,-2-1 1,2 2-1,-3-6 0,-2-2 1,0-1-1,-1-4 1,4 0-1,3-5 1,4-2-1,2-3-2,1-5 1,0 2-6,0-4 5,4 2 2,3-2-1,0-1 1,1 2 0,-1-3-1,-2 4 1,1 0 0,-2 0-1,-1 0 1,1 1-1,0 6 1,-1 0 2,0 6-1,-2-2 0,0 1 0,1-1 3,2 2-1,0 1 1,-1-2 4,3 2-1,0-4-3,2-3 2,2 4-5,0-5 2,1 1-2,-2-5-2,3-2-10,2-1-12,-2-5-38,2 2-93</inkml:trace>
  <inkml:trace contextRef="#ctx0" brushRef="#br0" timeOffset="443540.039">17117 1698 37,'0'-2'9,"0"1"1,0 1 15,0 1 3,1 4-21,0 3 3,-1 5 3,0 6 4,-2 4 2,-2 10 0,-4-2-10,0 2-1,0-1 2,1-8-4,3-2-1,0-6 0,3-6-4,1-4 1,0-5-1,0 3 0,0-4 2,0-3 13,2-4 2,0-8-18,3-2 0,-1-8 3,3-1-2,1-11 0,0-3 0,0-2-1,2 3 1,-3 8-1,2 3 0,-1 3 7,0 8-1,-1 2-1,-1 7 1,0 2-2,-2 0 0,2 4-1,0 0-1,0 6 1,4 2 1,-1 7-1,2 5 4,3 2 2,-3 10 3,-1-2 0,-1 6-4,-3 1 0,1 0-1,-2 0-2,1-8 0,0-2-2,-3-6-1,1-1-1,-2-1 0,-2-7-1,1 3-1,-1-6-14,-1 2-13,-2-6-23,-2-3-27,-1 0-39</inkml:trace>
  <inkml:trace contextRef="#ctx0" brushRef="#br0" timeOffset="443785.1562">17100 1858 99,'-7'-7'180,"1"5"-175,3-1-3,2 3 10,0 0 26,1-3-19,1 4-11,5-1-1,6 0 1,4 0 4,4 0-3,2 0-4,-2 0-3,0 0-1,-5 2-1,1-2-15,-2 2-29,0-4-39,-2-1-55</inkml:trace>
  <inkml:trace contextRef="#ctx0" brushRef="#br0" timeOffset="444027.3437">17373 1617 258,'2'-1'2,"-1"-1"3,1 2-8,2 6 19,-1-4 19,1 12-10,1 1-7,-2 5-2,2 2 8,-3-3-8,2 2-8,-1-3-6,0 11 1,1-3-3,-2-3 1,2 0-5,-1-12-11,3 1-15,1-3-43,0 0-66</inkml:trace>
  <inkml:trace contextRef="#ctx0" brushRef="#br0" timeOffset="444683.5937">17627 1521 323,'0'-12'-17,"1"0"18,2 2-8,1 3 7,2-5 10,3 5-6,0-5-4,2-1 1,2 7-1,-1-1 2,2 6 0,3 1-2,-3 1 2,1-1 0,0 1-2,0-1 1,-3-1 0,-3 6-1,-2 0 0,-4 6-1,-3 1 1,-4 6 0,-5 12 0,-4-1-1,-5 6 1,0-7 0,4-2 2,1-1 3,3-1 9,2 3 0,1-4-3,4 1-2,1-5-3,2 0-2,4-3-2,2-4 1,3 3 0,1-3-1,1-5 2,1 1-1,0-5 2,2 0-2,-5 0 0,-1-1-1,1 1-2,-4 1 0,1 5-2,-1-4 2,-2 3 0,1 0 0,-1-2 0,0 8 0,1-1 0,-1 4 0,1 1 2,-1-4-1,1 4-1,-1-2 0,0 4 4,1-4 2,-4-3-4,0 1 5,-1-10-3,-3 7-1,-1-5 4,-3 0 0,-3 0 0,-4-6-4,-3 4-1,-3-3-1,-4 5-7,-1-5-15,-3-1-16,1 0-37,-1-6-108</inkml:trace>
  <inkml:trace contextRef="#ctx0" brushRef="#br0" timeOffset="445595.7031">18639 1771 19,'0'-7'22,"0"-2"9,0 2 13,2-3-8,1 5-8,3-7-1,-1 3-3,2-2 1,0-1 1,0 7-1,-2 0-4,-1 5-13,-1 0-3,-1 1-4,3 7 6,-1 6 0,-4 11 7,0 11 2,-3 5-5,-4-1-3,2-3 0,2-5-2,1-8-3,3-5 0,4-1 2,3-7-2,4 0 0,3-5 0,-2-2-3,1-4-9,0-8-17,-1-2-30,-1-8-61,-2-1-111</inkml:trace>
  <inkml:trace contextRef="#ctx0" brushRef="#br0" timeOffset="445764.6484">18776 1389 394,'-4'-6'-7,"-3"-3"2,7 8 5,0-6-1,0 10-1,4-3-34,2 1-47,5 4-39</inkml:trace>
  <inkml:trace contextRef="#ctx0" brushRef="#br0" timeOffset="446028.3203">19149 1718 397,'0'0'-12,"0"0"7,0 0-12,0 0 30,2-1 13,2-2-8,6 1-11,3-4-1,5 6-2,-1-4-2,1 1-2,-1 0-9,-3-2-18,1 3-18,-3 1-13,0 2-58,-7 3-68</inkml:trace>
  <inkml:trace contextRef="#ctx0" brushRef="#br0" timeOffset="446208.0078">19170 1903 193,'-9'7'121,"4"1"-119,3-2-7,2-2 7,6-2 12,4-2 1,2-1-7,8-2-5,1-3-8,3 0-36,4-5-57,0 0-14</inkml:trace>
  <inkml:trace contextRef="#ctx0" brushRef="#br0" timeOffset="446452.1484">19613 1564 297,'2'2'88,"-1"3"-93,0 10-20,2 1 24,-1 12 16,2 0-2,-3 2 2,0 0-2,0-3-4,-1 4-8,1 2 1,0 0-5,0-7-18,-1-3-14,-1-7-31,-3-6-51,0 0-63</inkml:trace>
  <inkml:trace contextRef="#ctx0" brushRef="#br0" timeOffset="447491.2109">20371 1383 155,'3'-12'17,"4"6"-10,1-4-5,-2-8 15,3 5 6,0-8-6,-2 12-5,0-1-2,-6-1 5,0 8-7,-1-8-1,-3 10-4,-3-3-7,-5-2-7,-2 6-2,-2-2 10,-2 5 1,1 4 0,1 3 2,2-1-1,0 1 1,5 4-2,2-4 1,6 10 0,3-6-2,7 6 3,5 1 1,1-1-1,3 12-1,-2-2 1,0 5 3,-5-2 0,-1-3-1,-2 1 4,-6 0-3,-2 2 3,-3-1-1,-4-2 1,-3-4 1,0-3 1,1 5-1,1-4 2,0 0 3,3-3-5,2-4-5,0 1-2,2-1 2,0 1-1,1-3-1,6-1 1,-1-1 0,2-3-2,2 3-7,3-3-18,2-2-35,2-4-90</inkml:trace>
  <inkml:trace contextRef="#ctx0" brushRef="#br0" timeOffset="447987.3047">21019 1591 241,'0'0'-6,"0"5"-36,-3 11 39,-3 3 17,-3 9-5,0 2-5,-1 1 0,-1-2-3,4-6 1,-1-6 3,5-11 12,1-3 6,2-3 11,0-8 11,0-1-34,2-13-7,3-6-4,0-4 0,3-7 0,-1 1 0,3-7-4,1-5 3,0-3-2,-1 1 2,-1 17 1,-1 4 1,-2 12 1,2 9 7,-2 0 1,4 10-8,-2 4-4,2 12 3,0 5-1,-2 9 2,0 6 6,-4 6 1,-1 7 0,-1-4-3,2-2-3,2-8 1,1-7-3,0 5-1,0-9 1,-1 0 0,0-5 0,-2-5-7,0-2-18,0-5-21,-1 0-51,-1-3-77</inkml:trace>
  <inkml:trace contextRef="#ctx0" brushRef="#br0" timeOffset="448192.3828">20939 1669 13,'-3'-3'395,"3"0"-396,4 5-83,4-1 79,2 2 17,6-3-7,4-7-1,7 3-3,3-5-1,2 5-10,2-4-29,0-1-65</inkml:trace>
  <inkml:trace contextRef="#ctx0" brushRef="#br0" timeOffset="448599.6094">21326 1452 406,'-1'-12'-25,"1"-3"21,9 7-35,4-2 48,2 0 1,3 2-4,1-3-6,1 10 8,-2 1 5,2 2-5,-1 3-3,-3 2 1,-1 4-4,-5 3-2,-4 11 3,-6 2-3,-4 3 1,-9 6 1,-6-3 0,-4 3-2,3-7 1,4-3 0,4-5-1,2-5 1,4 1 2,1-2-1,0 0 3,3-3-1,2-3-3,0-5 1,7-2 2,2 3-1,7-2 1,4 1-3,1-3 0,4-4-2,0 0-6,-3-5 5,-1 1-14,-1-3 7,-1-3-39,1-1-64,-1-8-56</inkml:trace>
  <inkml:trace contextRef="#ctx0" brushRef="#br0" timeOffset="449124.0234">21730 1192 349,'0'-17'-33,"5"-4"33,2 15-30,2-1 31,1 2 7,-1 3-3,3-4-3,5 3 8,3 2 2,4 7-1,-1 2-2,-3 6-5,0 2-1,-7-3 2,-3 12 2,-4-3-1,-4 6 1,-5 2 1,-8 4-3,-4 11-3,-9-1 1,1 1-1,-3-4-1,4-12 0,7-2 4,5-5 1,6 1-2,3-1-2,1-1 1,4-1-3,0-5 1,4 2 0,-1-3 0,0 1 0,3 0 1,1-1-2,1 1 1,-1 1-2,1 1 1,0-1 1,-2 5-1,-1-3 0,-2-1 7,-3 2-1,-2-5 8,-2 2 1,-3-2-1,-2-3-8,-4 4 0,-2-3 1,-4 2-5,-5-2-1,-4-1-4,-3 5-14,-8-4-33,-3 9-69,-10-6-188</inkml:trace>
  <inkml:trace contextRef="#ctx0" brushRef="#br0" timeOffset="469559.5703">17343 3196 0,'0'-5'9,"0"0"2,0-2 7,0 1 61,0 2-40,0-2-12,2 0-2,1-1-4,0 1-1,3 0-5,0 0-7,1 3-2,0-2 2,0 0 5,-1 4-2,0 1-6,-3 4-5,0 5 2,-2 5 2,-1 1 2,-3 3-3,-2 9-2,-2-3 1,1 1 0,-1-2 4,4-6 1,0-1-2,2-1-2,1 1-1,0-5-2,3-3 1,1-3-1,-1-1 0,1 0 0,3-3 0,1 0-3,1-2-18,0-8-21,2 0-20,-2-6-46</inkml:trace>
  <inkml:trace contextRef="#ctx0" brushRef="#br0" timeOffset="469763.6719">17475 2951 70,'-4'-5'198,"1"1"-197,1 0-2,2 4 9,0 0 19,0 0-15,0-1-11,0 1-12,5 0-32,2 1-25,2 1-75</inkml:trace>
  <inkml:trace contextRef="#ctx0" brushRef="#br0" timeOffset="470016.6015">17684 3199 206,'0'1'22,"1"0"-21,0 4-1,1-1 15,-1-1 16,2-2-16,2-1-8,3 3 0,4-3 10,1 0-4,1-1-12,3-4 2,-1 4-5,-1-2-3,1 3-19,-3 0-11,-3 0-16,-2 0-58</inkml:trace>
  <inkml:trace contextRef="#ctx0" brushRef="#br0" timeOffset="470203.125">17710 3333 237,'-11'7'18,"5"-1"-17,4-2-2,1-2 17,1 0 16,5 1-14,2-1-5,4-1 0,3-2-5,3-3-7,2 1-1,0-1-25,0 2-28,2-4-19,0-3-33</inkml:trace>
  <inkml:trace contextRef="#ctx0" brushRef="#br0" timeOffset="470520.5078">18132 3021 136,'2'-2'19,"-2"-3"13,0 3-5,0 2 17,1 1-19,0 10-15,0 5 21,3 4 1,-4 4 2,2 3-6,-1 4-12,-1-3-6,1 2-8,0-5 0,1-2-1,1 0-4,0-5-25,4-1-24,-2-3-37,3-6-70</inkml:trace>
  <inkml:trace contextRef="#ctx0" brushRef="#br0" timeOffset="471218.75">19000 3092 123,'1'-2'10,"-1"0"1,0-1 6,0 3 23,0 0-6,0 4-13,-2 4-15,-5 1 1,-1 11 10,-5 4-3,-4 5 2,-2-1-2,1-2-2,1-3-4,3-5 1,5-1-4,1-8 3,4-1-4,2-6-3,1-2 0,1 0 5,0-5 6,4-1-6,2-9-9,4-6 0,-1-4-2,3-6 4,1 2-3,1-3 2,-2 1-1,0 0 1,-2 6 3,-3 11 0,-3 6 2,-2 5-2,-1 3 4,1 0-10,2 7 6,1 2 4,2 5 3,2 3-1,-1 0-3,3 4 4,1-1-5,-1 3 1,2 0-4,-1-1 0,1-4 0,-2-1-3,-2-1-15,-1-3-23,1 1-35,-2-5-34</inkml:trace>
  <inkml:trace contextRef="#ctx0" brushRef="#br0" timeOffset="471775.3906">19509 3060 203,'4'-4'2,"-1"0"1,1 4-4,-1 4 2,0 3 27,1 2-10,1 3-8,0 3 2,0 5 3,-3 5 1,-1-2-5,-1 0-5,-1-3-3,-2-5-2,-1 2 1,0-9-2,2 0 1,2-6 0,-1-2 0,0-3-3,-1-4 1,1 2-6,1-8-6,0-2 7,7-6 2,2-1 3,3-2-1,-1 1 0,3 0 4,-2 1-2,0 3 0,1 8 1,-2 3 0,3 4 3,-2 4-1,1 0 5,0 4-1,-3 3 3,1 3 3,-3 3-1,-3 0 0,-1 4-3,0 2-2,-1 6-2,-1-3-3,-1 2-3,0-5 2,-1-3-1,3 1-5,-2-3-10,2 0-13,3-3-12,1-4-19,2-4-39</inkml:trace>
  <inkml:trace contextRef="#ctx0" brushRef="#br0" timeOffset="472218.75">19969 3042 237,'0'-4'7,"0"0"-5,0 4 17,0 0 15,0 0-23,3 3-9,3-3-5,4 1 4,4 2 2,4 5-2,1 0 0,2-1-1,3 1 0,0-1 0,1 2 1,1-3 0,-3 0 0,-3-1 0,-4-3-1,-4 4 0,-5-3 0,-3 2-1,-2 0-1,-2 1 3,-2 1 2,-4-1 7,-4 5 2,-3-4 2,0 5-5,-3-2 1,-1-1-4,-1 3-1,0-1-1,-1 1-4,2-3 1,-1 0-2,2 0-2,0-3-4,5 3-3,4-4-4,3 0-8,2-3-15,2-2-38,4 2-53</inkml:trace>
  <inkml:trace contextRef="#ctx0" brushRef="#br0" timeOffset="472634.7656">20467 3091 149,'0'-1'0,"0"1"-3,0 0 24,-3 1 1,-1 3-6,-3 7-6,-3 4 3,0 6 10,0 3-2,4-1-1,2 3 1,4-4-11,7-1 1,3-5 4,4-6 2,3-3 6,4-4-6,5-2-8,-1-4-4,2-6-1,0-5 1,-1-4-4,-4 2 1,-3-2-3,-6 1 2,-7-2 0,-6-3 3,-2 2-2,-10-3-1,-7 5-2,-3 0 1,-4 0-1,-3 8-4,-2 4 2,-4 6-12,-4 9-23,-6 3-51,-3 2-160</inkml:trace>
  <inkml:trace contextRef="#ctx0" brushRef="#br0" timeOffset="478214.8437">20942 2576 74,'2'-9'2,"1"4"2,-1 0 6,-1 5 17,0-2 1,-1-2-7,1 2-4,-1 0 1,0 2 2,0 0-4,0 0-8,0 0-7,0-2-2,0 6 0,2-1 1,2 5 10,-1 4 1,0 0 2,0 10-1,-1 2-2,-1 6-3,0 1 4,1 2-6,0-1 2,-1-2-3,0 6 0,0 0 6,-1 0 1,0 1 4,0-2-2,-1 5 2,0-2-4,1 1-2,2-2-2,1-2-4,1 0-1,0 0 3,1 2 2,-1-1-4,0 0 1,0-3 1,-1-2-3,0-1 2,-1-2-2,-2-3 0,0-6 0,0-5-2,0-4 1,0-4 1,0-1-2,0-5 0,0 0-7,0-2-4,-1-6-10,-1-3-21,-2-6-20,1-6-17,-2-7-48</inkml:trace>
  <inkml:trace contextRef="#ctx0" brushRef="#br0" timeOffset="478950.1953">21120 2428 53,'4'-4'15,"-1"-1"10,0 3 11,0-2 18,-2-2-9,2 5-8,0-1-5,1 2-8,-1-1-3,1-3-3,-1 3-2,0-1-10,-2 5-7,2 5-2,-3 4 5,0 3 6,-4 3-5,-1 6 0,2-5-1,1 2-1,2-7 1,2-7 3,4 1-2,3-1 0,2 0-1,0-3-2,0-2 0,-1-2-15,-1-3-26,-2-2-29,-3-3-22,0-5-82</inkml:trace>
  <inkml:trace contextRef="#ctx0" brushRef="#br0" timeOffset="479135.7422">21185 2213 281,'-3'-7'-2,"1"2"9,1-2 11,0 1 27,0 2-28,-1 0-12,2 4-6,0 0 0,0 0-13,0 2-35,0 2-53,3 7-66</inkml:trace>
  <inkml:trace contextRef="#ctx0" brushRef="#br0" timeOffset="479691.4062">21357 3314 119,'0'0'35,"0"-1"-10,0 1 11,0 0 6,0 3-13,2 5-17,1 3 25,1 7 1,1 6-7,2 5-5,-1 3-12,-2 2-11,1-4 0,-1 0-6,-2 1-25,0-2-70,-1-1-171</inkml:trace>
  <inkml:trace contextRef="#ctx0" brushRef="#br0" timeOffset="481221.6797">17268 4132 33,'0'-1'4,"1"0"-3,1-2 25,-1 1 34,-1 1-19,0 0-5,0 1-1,0 0-7,0 0-6,0-2-11,0 1-7,2 5-3,0 4-2,1 8 12,0 2 7,1 2 1,-1 5-5,2-1-4,-3 1-5,1-4 1,-2-3-4,-1-4 4,3-3-1,-2-1-1,1-5-3,1-1-2,-1-3-2,1 0-11,0-1-23,4 0-27,0-2-47</inkml:trace>
  <inkml:trace contextRef="#ctx0" brushRef="#br0" timeOffset="481495.1172">17580 4208 218,'-2'0'11,"2"0"-5,0-2-5,0 1 19,4 1-5,7-2-8,4 1 4,5-3 0,0-1-5,1 4-3,-2-1-3,-3 2-2,1 0-5,-1 0-28,-2 0-1,1 0 0,-2 2-27,-3 1-28</inkml:trace>
  <inkml:trace contextRef="#ctx0" brushRef="#br0" timeOffset="481691.4062">17632 4338 196,'-1'2'5,"1"3"-5,3-5 6,0 0 31,5 2-9,3-2-12,5-1-4,4-4-5,1-2-3,1 0-6,2-1-17,-1 2-25,0-2-54</inkml:trace>
  <inkml:trace contextRef="#ctx0" brushRef="#br0" timeOffset="481905.2734">17994 4158 277,'0'-2'7,"0"2"1,0 0 4,0 2 15,2 3-12,-2 7 8,1 5-5,1 7-2,-2-1-3,0 1-4,0 1-5,-2-2-1,-1 0-4,-1-5-19,-1-2-28,3-7-28,-1-2-23</inkml:trace>
  <inkml:trace contextRef="#ctx0" brushRef="#br0" timeOffset="482613.2812">18654 4133 193,'1'-2'21,"0"2"-8,-1-1 11,0-1 1,0 2-11,0 4-12,-2 7 4,-1 4 2,0 5 7,-2-3 2,-1 2-7,3 2-4,-1-7-4,1 1-1,1-9 1,1-2-1,0-2 2,1-2 0,0 0 9,1-4 6,2-7-15,0-5-4,4-3 0,2-1 1,0-3 0,1 2-1,-2-6 1,0 2 0,-2 3 1,-1 2-1,0 8 4,-1 5 0,-2 4 2,3 3-6,0 5 0,3 7 4,1 1 1,1 6 1,0-3 0,1 0 1,1 4 0,0 0-1,1 3 0,0-2-5,-1-2 2,-1-3-3,-4-3 0,-1-2-11,-1-3-13,-2-2-24,0-4-29,-2-1-44</inkml:trace>
  <inkml:trace contextRef="#ctx0" brushRef="#br0" timeOffset="483268.5547">19337 4097 26,'0'-2'132,"0"-1"-149,2 3-24,-1 0 42,0 2 10,2-1-1,0 1 0,2 4 10,1 4-5,-2 5 6,1-1-5,-2 1-5,-1 1-7,-2-4-2,0-2-2,0-5 2,0-4 7,0-1 5,0-3 19,0-1-11,0-3-18,0-2-5,3-5-1,-1-2 2,-1-1 0,3-2 0,-1 0 0,1-2 1,2 0-2,0 5 1,2 5-1,3 7 0,4 4 6,-1 3 0,1 4-1,-1 2-1,1 5 0,-1 4 0,-1 2 4,-2 0 1,-2 0-1,-2-1-1,-2-1 6,-2 2-10,0-6 2,-2-3-3,0-2-6,0-3-16,2 1-12,0-4-14,5 0-16,-1-3-38</inkml:trace>
  <inkml:trace contextRef="#ctx0" brushRef="#br0" timeOffset="483680.664">19796 4067 267,'0'0'6,"0"-2"-1,0 0 9,1 1 4,4 1-15,1 0-3,4 0 1,4 2-2,4-1 2,2 1-1,0 5 0,2-1 0,-2 4 0,-1-4 4,-1-2-1,-2 4 1,-3-4-1,-5 2 1,-1-3-2,-4 0-1,-1-1 0,-2 1 1,-2 3 1,-3 2-2,-3 4 1,-3-5 0,-3 3 1,-2 3 4,-2-1-3,1 2-1,-1-2 0,1-4-1,1 3-2,4-3 1,1 2-5,2-3-10,5 0-17,0-4-11,4-1-5,3 0-42,4-2-53</inkml:trace>
  <inkml:trace contextRef="#ctx0" brushRef="#br0" timeOffset="484084.9609">20387 4022 198,'-2'-5'20,"-2"4"-19,1-1-5,0 1 11,-1-2 21,0 3-13,-2 0-4,0 3-2,2 7-2,-2 0-6,0 3 6,-1 8 0,2 0-3,0 0 5,3 0-2,2-8 1,0 1-1,7-1 0,0-2-1,6-3 2,1-2-2,3-6 1,1 0 8,-1-6-1,2-3-4,-3 0-1,-3-5-4,0 0-4,-5 2 0,-5-2 1,-3 2-1,-3-3-2,-5-4 0,-6 1-6,-4 1-12,-7 6-11,-4 7-27,-9 4-40</inkml:trace>
  <inkml:trace contextRef="#ctx0" brushRef="#br0" timeOffset="485125">18187 4800 153,'2'-4'10,"1"2"3,-2 2 1,2 0 18,-1 2-18,1-1-6,1 3-3,2 2 4,-1 6 6,0 4-1,0 2-4,-2 0-6,-2-1 0,-1 0-2,1-5-2,-1-1-1,0-5 2,0-5 2,0-1-1,0 0 0,0 1 4,0-1 2,0-3-4,2-4-6,1-5-4,3 0-1,3-2 1,1-2 1,1-1 4,2-2-1,-2 4 3,-2 2 1,-1 4-2,-1 2 0,0 1 5,0 3-2,-1 3-1,0 0 1,2 2 1,-1 3 1,2 1-1,0 0-2,-1 3 2,1 4-3,-2 1-2,-2 0 1,0-2-2,-1 3 1,-1-2-6,0 0-8,0-2-13,1-4-12,2-2-11,2-3-27</inkml:trace>
  <inkml:trace contextRef="#ctx0" brushRef="#br0" timeOffset="485560.5469">18701 4756 194,'-2'0'4,"2"0"-15,0 1-9,2 2 18,3-3 3,5 0 9,1 1 8,3 3-5,4 0-3,1 0-5,0 1-6,0 0 2,-1 0-1,-4 3 0,0-2 0,-2-1-1,-3-2 1,-1 1 0,-3 2 0,0-1 1,-3 1-1,-2-2 0,0-1 1,-4 2 5,-2 0 2,-1 3-1,-2-1-1,-2 0 2,-2 0 1,-1-1 3,-3 2 2,-2-1 2,1 0 0,0-4-6,3 3-7,1-1-2,4 0-2,3 4-2,1-7-11,4 2-22,2-3-29,3 0-39</inkml:trace>
  <inkml:trace contextRef="#ctx0" brushRef="#br0" timeOffset="486112.3047">19258 4742 66,'0'0'57,"-2"0"-22,-2 3-14,-2 2-6,-3 1 4,-2 2 5,-2 4-1,3 4 0,-1 5 0,1 1 4,3-3-3,3 2-4,4-4-7,1 0-2,5-2-3,5-4-1,3-4 2,2-1-2,5-5 0,2-1-5,3-6-3,0-3 0,0-8-1,-2 0 3,-5 1 0,-4 0 1,-7 3-1,-2-3-1,-6-2-2,-2-1 1,-9 1-6,-4 1-6,-7 3 0,-4 3-3,-5 2-18,0 7-29,-1 3-42</inkml:trace>
  <inkml:trace contextRef="#ctx0" brushRef="#br0" timeOffset="487205.0781">20079 4790 142,'0'0'19,"0"0"-15,0-2 9,0 1 12,2 0-7,2 0-3,3 1-13,1 0-3,2 0-22,2-1-43,1 1-55</inkml:trace>
  <inkml:trace contextRef="#ctx0" brushRef="#br0" timeOffset="487354.4922">20280 4789 76,'1'0'37,"-1"1"-18,1-1-10,1 1 7,2-1-15,3 0-59</inkml:trace>
  <inkml:trace contextRef="#ctx0" brushRef="#br0" timeOffset="487518.5547">20440 4796 166,'0'0'21,"0"0"-20,2 2-1,0-2-1,3 0-14,0 0-24,4-2-28</inkml:trace>
  <inkml:trace contextRef="#ctx0" brushRef="#br0" timeOffset="488197.2656">20864 4642 165,'0'-2'36,"-1"2"-8,1-1-7,-1 1 7,0 1-18,-2 5-11,1 4 2,-3 5 1,-1 3 0,-1-1 4,-1-2-3,0-1 2,1-1-1,2-1 0,-1-6-3,2-1 1,2-2 0,1-1-1,1 0 10,0-2 7,0-4-4,0-3-9,0-4-8,2-3-1,5-4-13,0-3 7,1-7 3,1 0 3,-2 1 1,0 4 3,0 5 1,-2 1-1,1 4 3,-2 4 4,0 3 4,0 3-3,-1 2 1,2 1-5,4-2-4,-1 4 0,3 6 0,0 3 2,-2 4 5,1 2-1,0 2 3,-1 1 1,-2 4-2,-2-1-1,0-4-4,0 0-2,-1-5 1,-1-3-4,1-2-3,-1-1-8,0-3-9,-2-2-11,0-2-10,-1 1-13,-4 0-22,-3-2-41</inkml:trace>
  <inkml:trace contextRef="#ctx0" brushRef="#br0" timeOffset="488406.25">20799 4713 228,'0'0'9,"0"-3"4,0 1 1,2-1 19,3 2-16,4-1-11,2-1-5,1-1-1,2 1 0,2 2-20,1 0-3,3-1-18,3-4-21,0-1-24</inkml:trace>
  <inkml:trace contextRef="#ctx0" brushRef="#br0" timeOffset="488637.6953">21173 4523 279,'0'0'9,"0"1"-7,0 5-7,2 5 17,3 5 16,-1 6 4,1 2-12,0 1-8,-1-3-7,2 1-3,-1-3-2,-1 2-19,1 1-32,0-4-17,-2-2-73</inkml:trace>
  <inkml:trace contextRef="#ctx0" brushRef="#br0" timeOffset="515208.9844">16975 5717 9,'0'-1'64,"0"-2"-46,-1-2 15,1 0 5,-2 3-7,-2-1-14,0 3-6,-2 0-9,-1 2-2,-3 3 0,-4 2 0,-1 3 1,-2 3 1,0-5-2,4 3 1,3-3 0,6 0 0,1-1 1,3 0-2,3-1 0,3-2 0,2 1-2,3-1 2,2 3 0,-2 1 0,0 1 2,-2 1-4,-4 4 2,-3 4 0,-2 2 5,-5 0 4,-3 0-3,-1-2 0,-3 3 6,1-3 0,1 0 2,0-4 8,6-4-3,3 1-7,0-1-9,1 1-1,4-2 1,3-1-1,1-1-2,4 1 0,0 2-10,-1 0-5,0-3-5,0 1-19,1-6-49,2 0-50</inkml:trace>
  <inkml:trace contextRef="#ctx0" brushRef="#br0" timeOffset="515719.7265">17290 5846 346,'0'0'22,"0"0"-21,-1 1-30,-2 10 16,-1 8 12,-3 4 14,0-1-5,1-1-6,0-4 3,1-2-2,1-1 0,1-6 0,0-3-3,0-4 1,2-1 4,-2 0 2,1-4-4,0-2 0,-1-4-1,2-4-5,1-2-2,1-2-1,2-4 5,4-4-4,4-3 2,-1 0-1,0 4 4,0 6 0,-1 4 4,2 3 4,0 1 0,0 6-4,-1 3 1,0 2-2,-2 4-1,0-1-2,0 1 2,0 1 1,-1 2 2,0 5-2,2 2 4,-1 3 2,0 1 2,-1 2-3,-1 2-2,-3 1-6,0-2 1,-2-4 1,2-2-2,-2-3 0,1 2-5,1-3-16,0-2-11,0-2-12,-1-5-26,-1 2-52</inkml:trace>
  <inkml:trace contextRef="#ctx0" brushRef="#br0" timeOffset="515924.8047">17294 5921 208,'-6'-5'14,"1"0"0,4 3 3,1-3 14,1 2-3,5 1-16,4 0-10,3 2-1,3-1-2,4 1 1,2 0-17,0 3-46,-1 1-38</inkml:trace>
  <inkml:trace contextRef="#ctx0" brushRef="#br0" timeOffset="516166.9922">17691 5740 46,'-2'0'294,"-2"2"-291,0 4-2,-1 6-2,1 3 7,2 1 15,2 1-7,0-1-8,1 5-4,1-2 0,0-1-2,-1-1-1,2-6-15,-3 0-14,2-3-33,-1-1-49,-1-2-36</inkml:trace>
  <inkml:trace contextRef="#ctx0" brushRef="#br0" timeOffset="517262.6953">17582 5809 45,'0'-9'43,"0"5"-8,0 0 9,0 1 5,-2 1-9,0-3-9,1 0-4,-1 2-2,2 1-4,0 2 0,0-2-3,5-1-6,3-3-4,3 5-1,3 1 4,0 0-2,-1 0 4,0 0-6,-3 0 0,1 2 0,1 3-1,-2 0-3,1-1 1,2 3-1,-4 1-2,-2 1 1,-2 2-1,-1 0 0,-2-1-1,-2-3-1,-2 6 2,-3-1-1,-2 2-1,-4 1 0,-2-5-5,-1 1 5,2-1 0,-1 0 0,1-2 1,1-3 0,1-1 0,5-1 0,1 0 0,3 0 0,0-2 1,1 0-2,-1-1 1,0 0 0,1 0 0,0 0-1,1 0 1,4 0 1,0 0 0,4 0-1,2 0 1,0 0-1,2 0 0,0 0-1,-1 0 1,2 2 0,-2 2 0,0 1 0,1 0 0,-2-2 0,0 2 0,-3 0-1,-2 1 0,-1 1 1,-2-2 0,-3 0-1,0 1 1,-1 2 1,-5-1-1,-2 0 1,-2-2-1,-3-3 1,-1 2 0,0-1-2,-1-1 1,0-1 1,2-1-2,1 0 1,2 0-5,2 0-4,1 0-3,2-1-7,1 0-8,1-2-5,1 3-14,0 0-31,0 0-49</inkml:trace>
  <inkml:trace contextRef="#ctx0" brushRef="#br0" timeOffset="518406.25">17529 5831 228,'4'-11'10,"2"3"-3,0 0-5,1 1 24,0 0 15,1-1-14,-2 2-7,1 1 0,-1 2 3,0 1-5,3-3-1,2 4-1,4 0-1,2 1-3,1 5-3,2-2 1,-1 6-4,-1 1 1,-3 4-2,-4 4-3,-2 1 0,-2 1 0,-4 0 1,-3 1-3,-3-2 0,-4 3 1,-3-5 1,-3 0-1,-3-1-1,-2-1-4,2 0 2,0-3 2,2-1 0,4-4 0,3-2 0,3-1 0,4-2-1,1 0-2,5-2 2,7 0 3,5-3 1,4-3-1,4 2-2,-1-2 0,2-1 1,-1 1 0,3 1 3,-2 2 4,-2 2 2,-4 1-6,-5 0-2,-5-1-2,-3 1 1,-3 0-2,-3 2 1,-1-1 0,-1-1 0,1 0 0,-1 0 1,0 0-1,0 0-1,0 0-7,0-1-6,0-2-9,0 1-13,4 1-20,2-5-38,2-1-82</inkml:trace>
  <inkml:trace contextRef="#ctx0" brushRef="#br0" timeOffset="518977.539">18168 5684 181,'-4'-10'3,"1"4"6,3-1-1,0 2 32,0 2 5,6-5-24,2 0-7,4 0-2,4 4 0,1 0 6,4 0 0,1 3-5,-3 1-2,-2 1-1,-4 7-5,-3 2-5,-5 4 0,-2 0 0,-4 4 1,-8 3-1,-3 3 0,-4 3-2,-1-8-2,1 3 3,2-6 1,4 0 1,5 0-2,2-4 1,3 1-2,6-4 2,2 3 0,5-1 1,1 0 0,0 0 0,3-5 0,-3 2-1,-3-2 0,0 4 2,-4 1-2,-2-2 0,-2 3 0,-3-3 0,0 5 4,-6-1-1,-4-1 2,-2-1 1,-2-4-2,-2 1 0,-1-1-3,-2 1 0,0-1-1,2-2-12,2-3-25,2 0-53,4-2-157</inkml:trace>
  <inkml:trace contextRef="#ctx0" brushRef="#br0" timeOffset="520265.625">19111 5691 47,'0'-7'34,"0"1"-14,0 1 17,-2-2 5,2-6-5,0 1-6,0-1-5,0 2-3,0 2-14,-1 0-9,-2 0 1,1-2-2,-1 4-5,-1 0 3,0 2 3,-2 1 1,2 0 0,-1 2 7,0 1-8,0 4 0,-3 3-1,0 2 1,1 3 0,1 4 0,2 7 7,1 8 6,2 7 4,1 7 3,1 0-3,2 3 1,1-2-5,-1 0-2,0-5-4,1-7-5,0-5 0,1-4-1,0-3-3,-1-6-8,0-4-16,-2-4-16,-1-7-26,-1 0-38,-5-1-14</inkml:trace>
  <inkml:trace contextRef="#ctx0" brushRef="#br0" timeOffset="520797.8515">18836 5878 306,'-5'-2'6,"4"0"-6,1 2-10,5 0 9,7 0 4,7 0 0,6-1 2,9 1-3,4 1-1,2-1-2,3 0-7,1-5-24,2 2-13,-2-6 8,-1 1 17,1-4 13,-3-3 3,-2 5 8,-4-1-3,-6 5-2,-6 0 2,-7-2-1,-5-1 3,-8 0 8,-3 2 12,-3 0 23,-3 0-8,-5 0-7,-2-2-5,-2 4-4,-1 1-4,-1 4-8,0 3-2,1-1-6,1 7 2,3 0-1,2 5-1,4 4-1,4-1-1,2 0 2,1-2 1,3 0-2,4 1 3,1-4 1,2-2-3,-1-5 4,1-3-4,-1-2-3,1-2-1,1-2-1,-3-1 1,-1-4 2,-2 4-1,-1 2 0,0 3-10,-1 0 0,-1 3 1,1 1 1,0 4-18,0-1-27,3 2-35,0-4-5,3-5-30</inkml:trace>
  <inkml:trace contextRef="#ctx0" brushRef="#br0" timeOffset="521097.6562">19727 5735 195,'7'-9'16,"-3"-1"-11,-1 3 8,-3 1 28,0 3-9,-3 1-13,-1 0-8,-3-1 4,-1 2-6,-4 1-5,-3 8-1,1 4 3,-2 4-3,1 0 1,1 4 4,2 1-2,6 3-5,3 0 0,3-5 0,2 0 0,4-2 1,4-1-2,2-3 1,1-4 0,3-4-6,0-5-14,4 0-21,0-2-48,4-5-7</inkml:trace>
  <inkml:trace contextRef="#ctx0" brushRef="#br0" timeOffset="521433.5937">19920 5576 114,'0'-7'143,"0"-2"-136,0 4-3,3 2 11,2 3 16,0 3-15,0 2-6,1 5-1,-1 3 5,-3 8-2,-2 7 4,-2 3 2,-3 2-6,1-4-3,-1 0-2,1-3-1,3-2-3,0-3 6,1-5-1,1-4-3,3 0-3,-1 2 0,3-1-2,0-2 1,3-3-1,1-5-5,0 0-5,2-3-22,-2 2-12,-1-3-7,-1-7-12,-2-3-77</inkml:trace>
  <inkml:trace contextRef="#ctx0" brushRef="#br0" timeOffset="521642.5781">19864 5701 277,'-1'-6'9,"0"3"-6,1 3-1,0 0 28,4 0-17,5-1-9,4 1-1,4 0-2,3 1-1,2 1 0,2-2-18,1 0-29,2 0-39,-1-2-22</inkml:trace>
  <inkml:trace contextRef="#ctx0" brushRef="#br0" timeOffset="521865.2344">20313 5686 234,'7'0'22,"0"-3"-6,3-2-2,1 4 26,-1-2-24,3 2-9,1-1-5,-2-3 1,1 3-2,-1 0 0,-3 2-8,2 0-32,-4 0-20,-2 2-20,0-2-42</inkml:trace>
  <inkml:trace contextRef="#ctx0" brushRef="#br0" timeOffset="522057.6172">20330 5817 241,'0'2'6,"0"0"-9,3 1 17,4-3 28,1 0-22,5 0-9,4-4-7,4 2-5,2 0-3,-1-3-38,2-1-66</inkml:trace>
  <inkml:trace contextRef="#ctx0" brushRef="#br0" timeOffset="522309.5703">20751 5612 305,'3'-1'9,"-3"1"2,0 1-9,0 4-1,-1 2 5,-1 7 8,0 2 7,0 4-1,2 5-4,0-2-3,0 2-9,0 0-2,0 0-1,0-3-1,1-5 0,1-1-4,-1-6-20,-1 2-38,0-5-83</inkml:trace>
  <inkml:trace contextRef="#ctx0" brushRef="#br0" timeOffset="523004.8828">21520 5385 158,'6'-7'11,"1"2"20,0 1-10,1 2 14,1-2-9,1 1-16,-2-1-5,-1 4-4,-4 0-2,-2 1 1,-1 2-5,-5 1 2,-3 5 1,-5-1 3,-3 6-2,-4 0 6,2 0-4,0 1 3,2 1-1,5 1-2,0 1 2,5-3-3,3 0 2,2 0-1,1 3-2,3 0 2,1 1-2,1 1 2,0-4-2,0 0 2,-1-2-1,-1 0 0,-1-1 0,0-4 2,0 3 3,-1 1 12,-1 2 1,1 2-2,-1-1-4,0 0-5,0-3 0,-1 0 1,1 0 1,0 2-3,2-2-2,2-3-3,-1-1-1,3-1 2,-2-1-1,3-1-12,0-5-31,1-1-43,1-1-75</inkml:trace>
  <inkml:trace contextRef="#ctx0" brushRef="#br0" timeOffset="523551.7578">21875 5518 349,'7'-7'0,"-3"2"2,-2 5-22,-2 3 13,-3 5 4,-4 7 5,-1-1-2,-2 6 5,-1 4 1,1 2-2,1 1 0,4-4 0,1-4-2,3-6-1,1-1-1,0-4 2,0-2 0,0-3-2,3-3 2,-2-2 0,2-4-1,2-3-3,0-4-3,2-8 1,0-2-1,3-3 1,2-2-1,0 3-1,1-4 4,-2 1 2,-2 0 0,1 5 3,-3 3 3,2 5 3,-2 5-2,0 3-2,-1 1 1,-1 5-2,2 1 1,1 3-2,2 1 1,0 6 0,0 2 6,0 6-2,-1 6 2,-3 1 2,-1 1-1,-3 1-3,0-2-2,0 2-4,1-3-1,1 0 1,-1-6-1,1-1-1,0-2-2,1 0-6,-3-1-16,2-3-14,-2-3-16,-2-5-43,0-1-51</inkml:trace>
  <inkml:trace contextRef="#ctx0" brushRef="#br0" timeOffset="523765.625">21843 5646 318,'0'-2'5,"0"-3"-31,3 1 27,3 2 7,5 2 2,4 0-7,7 0-2,1-2-1,3-1-1,0 2-32,0-1-59,-1 0-73</inkml:trace>
  <inkml:trace contextRef="#ctx0" brushRef="#br0" timeOffset="524316.4062">22258 5416 158,'-1'-5'4,"1"0"-7,0 2 7,3 2 24,2 0-4,4-1-16,0 0-8,5 2 4,2 0 5,4 2 5,2 4 1,1-2-4,-2 4-6,-1 1-2,-7 1 0,-7 2-2,-4-6-2,-5 4 1,-8-2 1,-5 2 0,-4 0 0,-1-1 0,-1 0-1,5-6 0,5 3 1,6-1-1,3 0-1,3 5 1,3-6 0,1 4 0,3-1 1,3 4 0,0 1-2,1 0 2,1-2-1,-1-1 0,-3 3 0,1 0 0,-1 2-1,-1 0 6,0-4 5,-1 3 3,0-2 2,-2 1-2,-3 0 2,-1-2 3,-2-1-5,-6-5-2,-1 4 0,-2-2-6,-5 1-1,3-2-3,-5-4-1,1 1-7,1-2-35,-2 1-43,0-2-87</inkml:trace>
  <inkml:trace contextRef="#ctx0" brushRef="#br0" timeOffset="524892.5781">22560 5325 215,'8'-8'6,"2"2"-4,0 2-3,3 3 14,0 1 17,3 2-11,0 2-4,2 5-3,1 0-3,-1 5-3,1-2 0,-1 2-2,-4 0-1,-4 3-1,-3 0-1,-4 0-1,-1-3 0,-3 0 0,-7 1 0,-4-1 1,-4 1-1,-5-1-1,4-2-5,2 0 2,2 0 0,6 4 3,4 3-1,1-1 2,2 0-5,0-2 6,1-2-3,1-1 2,0 0 1,0-2 0,1-2 11,1 1-3,1 0 2,2 3-1,-3-3 1,3 2-4,-2-1-1,0-3 1,-1 5 4,-2 0 0,2 2-4,-5 1-1,-2 1-2,-1 0 1,-3 2-4,1-1 1,-2-2 0,-1-4 1,-1-1-3,-4-2 4,0 3-2,-4-1 1,-5-2-3,-3-2-11,-6-1-31,-1-1-71,-5-2-166</inkml:trace>
  <inkml:trace contextRef="#ctx0" brushRef="#br0" timeOffset="555175.7812">15663 1255 12,'4'-11'84,"2"-4"-42,-2 6-15,2-4 9,-2 1 0,1 2-5,-1 0-6,-2 9-5,-1 0 1,-1 1 0,1 1-13,-1 2-5,3 13 7,0 5 8,-1 15-1,0 8-2,-2 5-1,0 7-9,0 0-2,0 0-1,3-8-3,4-8-14,5-11-25,-2-8-24,3 0-16,-2-12-37,-2-3-7</inkml:trace>
  <inkml:trace contextRef="#ctx0" brushRef="#br0" timeOffset="555583.0078">15753 1137 110,'-28'-13'-11,"-1"4"14,0 3 14,2-5 38,2 5-10,3-1-14,1 7-3,2 2-4,1 2-12,-4 16-6,3 11 0,0 14 10,5 18-1,8 7-1,6 1-1,9 14-3,6-9-3,8-6-4,5-14-2,5-16 3,7-13-2,5-12 1,3-7 1,4-12 0,-2-10 0,3-16 1,-2-13 3,0-8-1,-1-19-1,-9-8 8,-11-7-14,-18-6 3,-19 15-3,-22 9 0,-17 16 0,-14 14-2,-10 14 1,-3 21 0,-4 15-4,-2 34 2,-1 20-15,-8 28-25,4 25-54,5 10-102</inkml:trace>
  <inkml:trace contextRef="#ctx0" brushRef="#br0" timeOffset="556455.0781">15623 5691 56,'0'-2'2,"0"0"-2,0 0-2,0 2 24,0-1 24,0 1-15,0 0-8,0-2 2,0 1 1,0 1-5,1 0-4,1 0-5,4 0-1,5-2 2,3-2 8,4 3-2,1 1 1,-1 4-7,-3 6-9,-4 1-4,-5 8-2,-6 4 2,-8 5 0,-8 4 3,-4-4 0,-5 3-5,-1-7 1,3-2 2,1-4 1,5-7 3,4-3 3,2-4 0,6 0-5,2-1 0,3 1-3,3-2 0,8-2 0,7 0 2,9 0 0,8-3-1,8-2 1,5-3-2,1-1 0,0 0-8,2 4-25,-6 1-30,-1 1-38,-4-4-54</inkml:trace>
  <inkml:trace contextRef="#ctx0" brushRef="#br0" timeOffset="556874.0234">16136 5639 177,'-19'-29'-2,"-2"4"-2,-5 2 3,0 3 5,-3 2 4,-4 0 4,2-1 4,-1 3-2,2 4 3,-1 2-8,-4 2 5,-2 3-8,-4 5-6,-2 6-1,-1 8 2,0 4-1,3 7 2,2 5 7,2 10 2,3 8-4,5 10-4,7 8 1,5 1 4,10 1-2,6-3-6,6-5 5,11-10 4,8-9 1,9-11-5,11-10 1,7-5 5,11-8 2,9-7-3,3-5-9,3-15 2,0-5 1,-3-8 3,-3-5-1,-5-4-1,-9-9 0,-13-5-2,-15 0 0,-17 2 1,-14 2-5,-24 5 2,-17 4-10,-19 7-18,-21 16-18,-12 20-37,-10 24-58</inkml:trace>
  <inkml:trace contextRef="#ctx0" brushRef="#br0" timeOffset="558209.9609">15741 7046 17,'-1'0'17,"-1"0"-8,0 0 28,0 0 1,2 0-12,0 0 0,0-2 6,0 0 0,0 2-9,1-1-9,4 1-6,4-4-3,4 1 3,2 0-2,4-1 0,0 4 1,0 1 2,0 2-1,-2 1-1,-2 2-6,-3 4-1,-4 3-1,-3 5 0,-5 0 0,-7 3-8,-5-2-9,-4-2 5,-2-1 8,-1-4 4,4-3 0,3-3 2,5-1-1,4-1-1,2-2 1,1 1-2,5-2-1,3 4 0,3 2 1,3 1 3,-1 1-2,1-1 1,1 0 2,-3 0 5,-2 1-3,-2 1 0,-4-1-2,-1-2 0,-3-2-2,-2-1 2,-5 2 3,-4-3 6,-5 3-3,-5-4-1,-5 0-4,0 0-1,0 0-3,3-1-5,3-1-16,4-3-5,3-3-15,6-4-43,2 1-55</inkml:trace>
  <inkml:trace contextRef="#ctx0" brushRef="#br0" timeOffset="558754.8828">15781 6899 236,'-14'-12'7,"2"2"-8,1 1 2,1 3 0,-2 1 1,1 0-2,0-1-2,1 5 2,-1 1-2,1 2-2,-1 4 4,-1 4 3,0 2 0,-3 6 2,2 8 4,-1 2 2,1 5-2,1 5 5,2 5-1,1 5-3,2 0-2,4 2 3,1-2-6,2-1 0,5-3-1,4-1-4,5-3 2,4-4-1,3-5 1,3-8-1,2-6 0,4-3 0,3-8 6,3-2 2,4-8 0,3-9-1,2-6 1,1-6 4,0-2-4,-4-3-4,-2-3-1,-8 1-4,-3-3 1,-8 3-2,-6-3-2,-4-1 1,-7 0 1,-4 0-1,-8 0 0,-2-2 2,-7 2-1,-4 0-1,-11 4 1,-9 8-3,-9 6-2,-3 9-11,-2 6-15,1 4-4,2 9 11,-1 6-28,0 7-82</inkml:trace>
  <inkml:trace contextRef="#ctx0" brushRef="#br0" timeOffset="580454.1015">17506 7062 93,'-4'6'-1,"-2"8"-3,1 4 0,-1 3 6,0 2 8,1-1 4,-1 3 0,0-2-6,1-1 4,-1-5 10,4-5-8,0-2-10,2-5 0,0-1-1,0-4 0,0-2 16,1-8 14,4-7-18,1-6-4,3-6 0,3-8 3,1-5-7,1-7-5,1-1-2,0 0 1,-2 3-2,1 7 4,-3 5-1,2 9 1,-2 5 2,0 9 1,-3 6 1,-2 3-1,0 2-2,1 3-3,0 8 0,0 6 5,1 6 8,-2 5 0,-1 3-3,-2 6 4,-1 0-4,0 3-6,0-4-1,0 1-3,2-3 1,-1-4 0,1 0-2,1-7 1,0-2 0,-1-4-1,0-1 1,1-2-1,-3-3-3,-1-2-12,-1-2-19,0-3-13,-1-2-28,-5-1-12,1 0-26</inkml:trace>
  <inkml:trace contextRef="#ctx0" brushRef="#br0" timeOffset="580710.9375">17535 7024 274,'-3'-6'-2,"1"2"8,1 2 1,-1 0 40,2 0-16,0 2-12,0-1-10,3 1-10,4 0 1,4 0-1,8 1 2,2-1-6,3 2-25,1-2-28,2-1-20,1-5 7,-2-1-16</inkml:trace>
  <inkml:trace contextRef="#ctx0" brushRef="#br0" timeOffset="581301.7578">17905 6888 198,'0'-1'2,"1"-1"-6,-1 1 6,1 0 28,-1 1-2,3 0-15,1-1-4,2-1 5,1-1 3,3 3-6,2 0 2,1 0-4,0 0-2,1 0 0,0 0-2,-3 4-1,0 2 1,-1 1-4,-4 1-1,-2 4 1,-3 2 0,-2 5 0,-6 2 0,-3 0-2,-1-1-2,-2-2 1,0 0 1,1-3 1,3-3 0,1-4 0,4-3 1,1-2-2,1-2 1,2 2-2,0-2 1,2 0 0,5 1 1,3 0 1,2 2 0,3 0-1,2 0 2,1 1 0,-1 1 3,0 2 0,-2 2-1,0 3-4,-3-3 2,-4 1-2,-3-1 0,-2-3 1,-3 2 0,-2-4 0,-5 0 0,-4-1 3,-9-2 0,-4 5 2,-5-1 2,-5 3-4,0-4-2,3-1-1,3 0-1,7-2-1,9 1-2,7-3-13,6-1-26,12-3-93,8-3-66</inkml:trace>
  <inkml:trace contextRef="#ctx0" brushRef="#br0" timeOffset="581697.2656">18557 7043 207,'-1'0'12,"1"0"0,0 0-14,1 2 18,3-1 13,2-1-6,5 0-6,2 0-1,5-1 3,3 0-5,3-3-8,4-1-2,0 2-1,2-2-2,2 3 10,1 2-2,0-2-7,-1 1 1,-3 1-3,0 0 1,-1 1-1,-1 1 0,-3 0 0,-1-1 0,-4 3-4,-3 0-3,-2 1-9,-6-2-6,-5-1-20,-3-1-43,-6 1-45</inkml:trace>
  <inkml:trace contextRef="#ctx0" brushRef="#br0" timeOffset="582621.0937">18575 7239 25,'-2'0'29,"2"0"8,0-1 23,0 0-21,4 0-14,4 1-6,3 0 0,3 0 6,4 1-3,5 0-5,5 1 1,4 0-5,4-2 2,6 0-9,1-3-3,0 1 1,2 0-3,-4 0-2,-5-1 1,0 0-2,-9 3-25,-6 0-37,-6 0-15,-7 0 3,-5-3-9</inkml:trace>
  <inkml:trace contextRef="#ctx0" brushRef="#br0" timeOffset="583105.4687">19002 6934 180,'-7'-4'7,"2"3"-7,0 0 16,4 0 25,0 1-16,1 0-15,0 1-4,2 5 2,5 0 8,4 3 2,4 0-6,7 2-2,3-1-4,0 0-3,4-3 0,-1 0-1,1-1-2,0 0 0,-3 3 0,-3-2 0,-5-1 0,-3-1 0,-7-1 0,-4 2 0,-2-1 0,-3 2 0,-5 0 0,-6 5 14,-5 3 5,-4 2 1,0 2-2,0-4-2,-1 2-3,1 2-6,3 1-4,0 3 1,2-1-3,4-2 0,1-4 0,3 0-1,3-2-1,4-1-10,1-1-14,5-4-28,5-3-45,1-2-69</inkml:trace>
  <inkml:trace contextRef="#ctx0" brushRef="#br0" timeOffset="583473.6328">19821 6837 81,'3'-12'15,"0"4"11,0 3 36,-2 3-10,2-2-11,-3 1-11,0 1-3,0 0 0,0 6-22,0 5-6,2 6 8,-1 7 11,0 4 4,-1 6-4,0 1-6,0-1-3,-1-1-1,1 0-7,-1-1 3,-1-4-4,2-1-1,1-5-3,3-6-5,-1-1-15,1-4-25,-1 2-33,-1-4-71</inkml:trace>
  <inkml:trace contextRef="#ctx0" brushRef="#br0" timeOffset="583734.375">19703 7276 306,'-5'1'8,"2"-1"-8,3 0 0,0 0 30,0 0 17,0 0-20,3 0-12,5 0-5,2-2-3,4 0 0,5 0-5,2-1-2,2 1 1,3-2 1,-1 0-2,2-2 0,-4 2-3,0-1-4,-4 1-23,-4-3-39,-5-3-48,-3 2-25</inkml:trace>
  <inkml:trace contextRef="#ctx0" brushRef="#br0" timeOffset="584044.9219">19610 6809 216,'-4'-5'13,"4"3"6,0 1 19,2-1-3,9 2-21,6 1-7,9 2 7,5 1 5,3-1-2,4-2-4,1 1-8,3-1-1,1 1-3,4-2 0,-4-1 2,-2-3-4,-7 0 2,-7 2-2,-11 2-4,-7 0-3,-9 0-20,-4 0-40,-11 0-65</inkml:trace>
  <inkml:trace contextRef="#ctx0" brushRef="#br0" timeOffset="612855.4687">17542 7996 7,'3'-1'20,"0"-3"-1,-1 2 11,2-2-3,-3 1-2,2 3-9,-3 0-7,0 0-4,0-3-1,0 2 0,2 1 0,-2 0 2,0 1-2,0-1 3,0 0 0,0-1 5,0 0 1,0 1 0,2 0-1,-2-2-3,2-2-3,-2-1 0,1 3-3,-1-2-1,0 1 0,0-1-2,0-2 0,0 3 0,-3-2-1,-1 4 0,0-2-1,-1 0-2,-1 1 1,0-1 0,-1 3 1,-2 0 1,0 2-1,1 0-1,0-1 4,1 3-2,2-1 1,-1 1 0,1-1 1,1 0-1,0 2 2,0-1-1,1 4 2,0-1 0,2 3 1,1 3-1,0 5 3,3 7 5,1 3 4,-1 4 0,0 2-1,0 3 3,-1 1-3,0 3 4,-1 1-4,-1-5-2,1-4-9,-1-6 2,1-4-3,-1-3-2,0-4 2,0 0-2,0-5 1,0-3-4,-2-1-9,-1-2-12,-1-3-14,-1-2-18,-1-7-20,-2-4-61</inkml:trace>
  <inkml:trace contextRef="#ctx0" brushRef="#br0" timeOffset="613095.7031">17298 8261 40,'-4'-6'161,"4"3"-151,0 0-6,2 2 8,2-4 12,5 0-10,1-1 0,5-1 0,4 2 2,1-4-7,3 1-7,1 1-2,1 1 0,1 2 0,-4 2-18,1 2-20,-3-1-25,-1 1-39</inkml:trace>
  <inkml:trace contextRef="#ctx0" brushRef="#br0" timeOffset="613534.1797">17761 8148 146,'5'-8'4,"0"1"-15,-1 1-4,0-1 26,-1 1-3,0-3-7,-3 0 0,0 3 5,-1-1 9,-4 3 2,-2-2-6,-4 0-2,1 2 1,-2 3-1,-1 1 4,-3 3 0,-2 6 0,2 0 4,1 5-2,0 7-3,2 3-3,3 5-3,2-2 1,5 0-4,3-2 2,5-3-4,5-1 4,3-7-4,2-3 3,-2-9-1,4-2-2,-2-5 3,3-4-2,-2-2-1,-2-6 0,-1 0-4,-3 2-4,-2 1 3,-1 2 1,-2 2 1,-1 1 1,0 6 1,-2 3-4,0 7-5,-2 3 5,1 3 1,1-2-4,0 0-22,3 2-32,2-5-37</inkml:trace>
  <inkml:trace contextRef="#ctx0" brushRef="#br0" timeOffset="613842.7734">18038 8099 130,'3'-13'6,"-3"3"-4,0-1 35,-3 1 11,-1 2-16,-3 3-13,0 4-3,0 0-4,-4 1-5,-1 4-2,-1 4-3,0 4 0,0 5 1,1 3 4,2 0-1,1 4 1,5 1 0,3-4 0,1 0-4,5-7-2,3-2 3,2-3-4,2-3 1,3 0 0,0-5-1,4-1-17,-1-5-30,2-3-27,-1-1-67</inkml:trace>
  <inkml:trace contextRef="#ctx0" brushRef="#br0" timeOffset="614174.8047">18235 7879 221,'3'-6'7,"1"1"-3,-2 1 17,-1 3 4,2 1-15,-2 4-7,2 4-1,-1 6 9,-1 5 5,-1 6 0,-3 7-4,-4-1-5,0 2-5,0-4 2,1-2 6,1-2 4,3-3-1,2 0-1,0-5-3,4-1-8,0-2 0,0-1 0,1-1 1,1 0-2,1-4 1,1-3-1,0-2-3,0 1-17,1-4-25,-1 0-34,2-7-48</inkml:trace>
  <inkml:trace contextRef="#ctx0" brushRef="#br0" timeOffset="614435.5469">18114 8029 238,'0'0'4,"2"0"-6,3 1 18,4-1 4,2 0 4,4 1-3,1-1-11,3 0-7,-2-1-3,2-1-14,0-2-28,0-1-28,1 2-50</inkml:trace>
  <inkml:trace contextRef="#ctx0" brushRef="#br0" timeOffset="614666.9922">18560 8026 170,'0'0'58,"1"-2"-22,1 2-18,2-1 32,1 1-13,4-2-22,3-1-9,2 0-6,0 1 0,0 2 1,0 0-2,-2 1-26,-1 3-30,-2 0-18,-4 2-38</inkml:trace>
  <inkml:trace contextRef="#ctx0" brushRef="#br0" timeOffset="614843.75">18572 8167 238,'-8'4'22,"2"0"-18,3 1 33,2-2-3,1-1-19,5-2-7,3 0-1,5 0-2,3-3-4,4-3-26,2-2-49,3-3-99</inkml:trace>
  <inkml:trace contextRef="#ctx0" brushRef="#br0" timeOffset="615368.164">19030 7872 94,'4'-6'31,"-2"0"-12,-1 3 22,0 2 12,0 1-10,0 0-9,-1 2-19,0 4-6,1 4 6,1 5 4,-1 4-3,0 4 1,-1 2-4,0 0-3,0 0-2,0 2-5,0-3 1,0-1-2,2-7 0,1-4-1,-1-3 0,0-2-2,2 0-14,-2-5-16,3-2-29,1-3-28,-2-6-88</inkml:trace>
  <inkml:trace contextRef="#ctx0" brushRef="#br0" timeOffset="615753.9062">19341 7763 185,'2'-7'11,"0"4"1,0-1-2,-2 3 25,0 0-2,0 0-10,0 1-4,0 0-4,0 2-2,0 2 1,0 2 6,0 6-2,-3 4 1,2 5 0,-1 3-3,0-1-2,1 1-3,0 0-1,1-3-3,0-1-4,0-3-3,0-3 2,0-1-3,1 0-8,0-3-18,0 3-16,0-4-23,0-1-19,1-1-24</inkml:trace>
  <inkml:trace contextRef="#ctx0" brushRef="#br0" timeOffset="616134.7656">19399 8191 190,'0'2'4,"1"6"-3,1-2 9,-2 2 31,1-2-15,-1 2-7,-1 2-4,-4-1-2,-2 0 2,-1-4 4,-2-1-6,1-3-4,1 0-6,2 0 3,3-1 3,0-2 0,2-5-6,1-2 1,2 1-5,5-4-1,3 4-7,-2 0-1,1 4 2,1 4 5,-2 0 4,0 6-1,-1 2 1,-4 0 5,-1 2 1,-2-3-1,0 2 6,-3-4 4,-1-1 2,-1-4-3,0-1-7,1-1-6,-2-5-11,2 0-34,-2-6-84</inkml:trace>
  <inkml:trace contextRef="#ctx0" brushRef="#br0" timeOffset="617921.875">20009 7852 60,'-1'-6'30,"0"0"-23,1-2-5,0 4 35,1-2-3,2-1-16,-1 2-5,1-2 8,1 4 1,-4 1 2,1 1-1,-1-1-7,0 2-10,0 4-12,0 4 6,-1 7 0,-3 4 0,-1 5 7,0 5 0,0 0-1,-2 1-2,2-5-1,1-4-3,0-6 1,0-4 0,3-2 1,0-4-2,1-3 1,0-2 0,0-8 3,2-2-2,2-5-3,2-3 1,-1-4 0,0-1 1,-3-4-1,0 0 1,-1 3-1,0 2 0,0 4 1,0 2 0,0 7 0,0 5 4,2 1 1,-1 2 3,1 0-3,2 1 2,2 0-3,1 6 3,2 3 1,1 2 1,2 3-2,1 2 0,-1 3 3,-1 3 6,-1 0-4,-3 0-4,-1-4-4,-1-1-3,-2 1 0,0-5 0,-1 0-2,0-5 0,0-1 2,-2-3-10,0-1-16,1 3-34,0-5-42,0-1-64</inkml:trace>
  <inkml:trace contextRef="#ctx0" brushRef="#br0" timeOffset="619389.6484">20609 7786 94,'-2'-4'28,"2"2"-10,-1 1 22,1 0 12,0 1-20,0-1-17,0 1 3,0 0-8,1 2-2,1 4-2,2 2 5,-1 2 1,0 7 0,0 3 1,-2 8 2,1 0-5,0 3 3,-2-5-4,0-4-2,1-1-1,1-5-3,-1-3 4,1-6-2,0-3-3,-2-1 1,0-3-1,1 2 0,0-2 2,-1-1-2,3-5-10,-3-2-11,2 2-7,0-3-11,-1 2-6,1-1-18,0 2-33,-2 1-71</inkml:trace>
  <inkml:trace contextRef="#ctx0" brushRef="#br0" timeOffset="619969.7265">21195 7750 124,'3'0'18,"-1"-2"-12,0 2 24,1 0 14,-3 0-17,0 0-12,-3 4-1,-4 2-4,-5 6-6,-4 1-4,-7 4 0,-1 3-2,-4-1-7,3-1 7,2-4 0,9-4 3,0-2 0,6-2-2,3 1 1,3-1 0,2-2 1,1-1-2,6 2 1,3-2 6,3 2-1,2-2-1,2 1 0,3-2-3,-4 0 2,1 1 7,-1-2-1,-1 2-2,-2-3-4,-1 0-3,-3 2-3,-2 0-12,-1 2-11,-1-1-9,-3 0-15,0 1-55</inkml:trace>
  <inkml:trace contextRef="#ctx0" brushRef="#br0" timeOffset="620207.0312">21016 8126 64,'3'0'111,"1"-2"-107,0 0-3,2 1 48,1 0-9,1 1-17,2-1-5,1 0-7,1-2-8,-1 2-2,2 1-3,0-1-21,-1 1-13,2-4-19,-2-2-28</inkml:trace>
  <inkml:trace contextRef="#ctx0" brushRef="#br0" timeOffset="620745.1172">21450 7827 321,'0'-6'2,"0"3"-7,0 0-4,1 3 21,0 0-3,3 3-9,-1 1 2,4 6 8,0 4 4,-2 2 0,0 4-5,-3-3-4,-2-1-2,0 1-1,0-4-1,0-1-1,-1-5 1,-1-3-2,1-3 2,1-1-1,-2 0 3,1-5 4,1-4-5,0-4-2,2-3-4,3-2 1,1-2 0,-2-2 3,3-4-1,0 1 1,0 3 0,3 4 1,1 7 2,-1 2-3,3 3 1,1 2 6,0 1 0,0 3 2,-3 1 2,-1 4-3,0 0-1,-3 2 3,1 5-4,-2 3-2,-1 6 3,0 0 4,-3 2-2,0 1 1,-2-2-3,0 0-4,0-4-3,3-2 1,-3-4-1,0-1-1,2-1-12,-2-2-25,0 0-46,0-6-67</inkml:trace>
  <inkml:trace contextRef="#ctx0" brushRef="#br0" timeOffset="622845.7031">22244 7677 40,'0'0'30,"0"-2"2,0 0 17,0 2-5,0 0-24,-2 4-19,1 6 2,0 6 9,-4 7 11,1 3-5,-4 3-12,1 2 1,-3-2-5,-3-2-1,5-8 0,-2-6 1,3-3-1,4-7 0,2-1 1,1-3 5,0-9 0,0-2-3,3-5-3,3-1-1,2-3 0,2-1 0,0-3 0,0 2 0,-3 2-1,4 1 2,-2 5-1,0 1 4,-1 3 8,-2 6 2,-1 3 1,0 2-5,1 4-6,-2 6-1,3 4 7,-1 4 2,0 4 1,-1-1-5,-1 0-2,2-5-2,0 0-3,3-1-1,-2-1 0,0-1-5,1-1-10,-1-4-7,3 1-33,-3-4-40,0-2-123</inkml:trace>
  <inkml:trace contextRef="#ctx0" brushRef="#br0" timeOffset="624117.1875">22708 7648 64,'3'-3'25,"1"-2"10,-3 3-8,-1 1 17,1 1-19,-1 3-22,0 5 5,0 0 8,-1 4 1,1 3 6,0 3-7,0-1-9,0-2-4,0-3-2,-1-2-1,-3-1 0,1-2 1,-1-2-1,2-2-1,0-3-1,1 0 0,0-1 3,1-4 0,0 0-1,1-5 0,6-1-1,2-1 1,4-5-1,1 1 1,0-4 0,0-2-1,1 2 2,-1 3-1,0 6 2,1 2-2,-4 5 0,-3 3 1,1 2 2,-4 7 0,1 3 1,0 3 3,-3 1 5,3 3 3,-2 4-4,0-2-5,1 2-4,-1-4-1,2-3-2,1-1-12,0-2-4,0-1-15,1-3-4,2-2-28,3-5-57</inkml:trace>
  <inkml:trace contextRef="#ctx0" brushRef="#br0" timeOffset="624569.3359">23252 7598 246,'-2'-3'-19,"1"0"13,-1 1 2,2 2 31,0 0-6,0 0-14,1 0 0,5 2 5,4 3-3,3 0-3,3 1-1,3 0-3,-2-2-1,3 3-1,-2-1 0,0 2 0,-1 0 0,0 0 1,-3 1-1,-3-2 2,-1 4-2,-3-5-2,-3 1 3,-1-5-2,-3 1 1,0 1 0,-1-1 1,-4 1 2,2-1-1,-4 1-3,-1 2 2,-2 1 4,-3 2 2,-3 1 6,1 0-6,-1 0-4,-1 1-1,-1 1-2,1 0 0,4-2-8,4-2-9,2-3-21,5 0-22,1-3-52</inkml:trace>
  <inkml:trace contextRef="#ctx0" brushRef="#br0" timeOffset="625029.2969">23764 7570 110,'-3'-3'31,"0"3"0,0 0 24,2 0-9,-3 1-31,0 6-14,-2 7 3,1 2 7,2 4 4,1 0 1,2 3-2,-1 0-6,1-2-2,0-2 0,4-6-3,3-4 0,0 3-1,7-6-3,-3 0 4,3-5 0,2-3 1,0-4 0,5-2-3,-1-2 2,2-4-1,0-4-1,-4-4-1,0-4-1,-7 1-2,-7-1 1,0 3 2,-8 2-1,-6 2 1,-6 6-12,-8 5 8,-1 4-4,-5 4-10,-2 0-14,0 7-19,1 4-37</inkml:trace>
  <inkml:trace contextRef="#ctx0" brushRef="#br0" timeOffset="636888.6719">18365 8711 6,'1'-5'18,"0"1"67,0-2-42,-1 1-1,0 2-7,0-1-14,0 4-4,0-1-9,0 1-5,0-2 3,0-1-3,0 0 1,0-1-2,0 1 2,-1-4-2,-3 2 6,-2 0 0,-2 1 1,-3 3 0,2-2-8,0 3 1,1-1 1,2 1-1,2 7-3,1 3-1,0 7 2,3 2 0,0 4 4,0 4 1,1 1-2,3 2 2,1 0 3,-3 3 6,3 1 0,-2-2-2,1 0-5,0-7-3,2-3-2,-1-6 0,1-3-1,-1 0-1,-1-3-4,0 0-12,-3-5-13,0-2-24,-1-2-20,-2-2-27,-4-5-37</inkml:trace>
  <inkml:trace contextRef="#ctx0" brushRef="#br0" timeOffset="637128.9062">18168 8906 240,'-8'-6'14,"4"2"-7,1-1-4,3 2 7,1-1 17,1-5-7,5 2-11,4 1-6,3 2-2,5 2 1,3 2-2,2-1 0,3 0 0,1 1 0,2-2-1,1 1 0,-1-2-6,1 3-15,-3 0-27,-3 2-19,-2 5 7,-1-1-29</inkml:trace>
  <inkml:trace contextRef="#ctx0" brushRef="#br0" timeOffset="637500.9765">18721 8814 91,'5'-12'42,"-4"0"-19,-1 0 17,-3 2-1,-4 1-23,-3 1-3,-1 7 15,-2-4 0,-1 2-8,-1 3-4,-2 3-9,3 5 0,0 3-2,-1 6-2,2 6 3,0 5 0,4 3 5,4-1-1,2-5-2,3-7-3,7-6-2,0-4 1,6-4-1,0-2 6,3-4-3,2-4-2,-2-4-1,1-3-3,0 0-1,-4-4-2,-2 6 1,-1 3 1,-6 2 0,3 6-1,-4 0-3,1 7 1,1 0-2,0 3 2,0 4-10,1 1-15,5-2-23,2-5-6,4-4-1,4-2-57</inkml:trace>
  <inkml:trace contextRef="#ctx0" brushRef="#br0" timeOffset="637780.2734">19042 8784 213,'-2'-8'31,"-2"0"-22,-2 3 16,-1-2 15,-1 2-20,-1 3-14,-2 1-2,-2 0 4,0 4-4,-2 8-1,2 4-2,-1 6 3,2-2-2,1 3 2,3-3 1,5-2 0,3 0-5,3-4 2,7 0 0,4-4 0,3 1 0,1-3-1,3-4-3,2-2-20,1-1-31,0-5-44,-2-1-73</inkml:trace>
  <inkml:trace contextRef="#ctx0" brushRef="#br0" timeOffset="638109.375">19254 8642 229,'0'-5'5,"0"0"-3,0 3 9,0 1 31,0 1-12,0 0-17,0 3-10,1 1-4,2 6 11,-3 6 9,0 4-2,0 5-3,-4-2-5,1 0-4,2-1 1,1-4-1,2 0-2,3-3 1,0-2-1,1-3-1,1 0-2,1 2 1,1-1-1,-2 0-1,1-6-12,-1-3-20,0 1-34,0-3-45,-1 0-52</inkml:trace>
  <inkml:trace contextRef="#ctx0" brushRef="#br0" timeOffset="638325.1953">19152 8798 304,'-2'0'8,"2"-1"-10,1 1-4,5 0 15,4 1 6,5-1-2,4-3-6,3 0 1,2-1-7,1 0-1,1-2-16,-3-1-46,0 1-65</inkml:trace>
  <inkml:trace contextRef="#ctx0" brushRef="#br0" timeOffset="638587.8906">19559 8649 265,'1'-3'7,"2"3"14,-1-1-15,-2 1 20,2 0-4,2 6-6,0 6 2,2 5 7,-1 4 0,-2 0-4,0 2-3,1 2-9,-4-3-5,3 1-1,-2-3-3,1-2 1,-1-2 0,1-1-3,-1 0-17,2-5-16,-2-1-26,1-9-89</inkml:trace>
  <inkml:trace contextRef="#ctx0" brushRef="#br0" timeOffset="639515.625">20327 8528 96,'0'-3'46,"0"1"-18,1-1 3,0-2 17,-1 2-10,0 2-11,1 1-11,-1 2-11,0 5-4,-1 4 3,-4 4 5,0 7 6,-5 3-2,0 2-4,-2-2-3,0-7-2,3-1-2,1-7-1,4 0 1,2-6-1,1-3-1,1-1 2,1-4 2,3-2-1,2-6-3,3-1-1,2-7-2,-1 0 1,-3 1-1,0 0 0,0 2 3,-1 1 0,-1 4 2,1 5-4,-1 5 4,0 2 0,0 0 0,1 3 0,1 1 3,2 4 4,2 4-1,0 1 2,2 1-1,-2 1 2,3 2-1,-1 3-2,-2-1-5,-1 1-2,-3-3 0,0-1-3,0-3-27,-5 0-24,0 0-41,1-7-110</inkml:trace>
  <inkml:trace contextRef="#ctx0" brushRef="#br0" timeOffset="645887.6953">20871 8534 208,'0'-1'2,"0"-1"-1,0 1-1,0 1 7,2 0 12,-1 0-6,2 0-4,0 0 7,1 0 1,1 1 0,-2 4-7,1 2-6,-1 4 0,0 6-1,-1 1-1,-2 1-1,1-3 1,-1-3-2,0-2 0,0-2 1,0-3 1,0 1-1,0-3 0,-2-3 0,2-1 1,-1 0 5,1-5 0,0-2-3,0-4-2,3-3-2,0-1 0,2-1 0,2 0 1,-1 1-1,1 1-1,0-1 2,2 4-1,1 3 0,0 1 7,2 4-1,0-1 1,1 0-1,-1 4 3,0-2-1,0 4 1,0 1-1,-1 1 0,0 3-1,-4 1-3,-1 3-1,-3 1 0,-1 3 0,-1-2-3,-1 0 1,0 2 2,0-3-3,2 1 1,0-5-3,2-2-3,2 3-16,1-4-24,0 1-35,3-3-52</inkml:trace>
  <inkml:trace contextRef="#ctx0" brushRef="#br0" timeOffset="646335.9375">21366 8468 292,'1'-4'5,"0"0"-4,2 2 0,-3 2 7,5 0 5,0 1-7,2 0-4,2 2 3,2-2 2,-1 3-3,2 1 0,0 0-2,0 2 3,2-4-2,-4 1-2,3 1-1,-3-2 1,0 0 0,-1 0-1,-4-2 2,0 0-2,-3 2 2,-1 0 3,1-2-4,-2-1 0,1 1-1,-1 1 1,-2 4 1,-2 0 1,-3 3 3,-5-2 0,-1 1 0,-3 2-1,1 0-2,-1 2 2,0-2-3,1-1 0,-1-1-2,3 0 0,2 2-10,2-2-23,2 1-24,1-4-40,5 1-69</inkml:trace>
  <inkml:trace contextRef="#ctx0" brushRef="#br0" timeOffset="649263.6719">21918 8422 27,'3'-2'49,"-1"0"-9,-1-2-11,1 3-5,0-4-3,-2 2-4,0 2 0,0-2 1,0 3-2,0-1 2,0 0 1,-4 1-3,-2 2-6,-2 9-3,-5 1-1,-5 7 5,0 2-3,-3 3 2,2 3 1,3-1-5,3-1 0,4-5-2,4 0-1,4-1 0,2-3-2,6 0-1,7-9 1,3-3 3,5-4-2,3-6 1,3-3-1,1-5 0,1-1 1,-2-5 1,0-1 1,-5 3 3,-3-2 0,-6 1-3,-7 0-3,-5 0-3,-4 4 2,-8 0-1,-9 3-3,-3 1-11,-7 1-10,0 6-15,3 4-6,-1 4-33,1 4-97</inkml:trace>
  <inkml:trace contextRef="#ctx0" brushRef="#br0" timeOffset="1.24101E6">5210 4090 161,'-10'6'-3,"-1"6"-3,6-5 8,1 1 1,1-1 12,-2-2 5,0 0-14,-4-5 2,-1 0 13,-6 0 8,0-3 1,-3-4-13,-3-9-1,0-5-7,-6-5-2,0-10 3,-6-3-4,-2-14 0,-5-7-2,-3-5-2,-2-8-2,-4-2 0,2-6 0,-1-2 2,5 5-4,-1 7 2,2 14 0</inkml:trace>
  <inkml:trace contextRef="#ctx0" brushRef="#br0" timeOffset="1.24161E6">4081 2642 25,'-4'0'45,"0"2"-13,1 4-4,3 2 4,0 3-5,7 4-8,5 6 1,6 8-10,4 6-4,0 0-6,-1-3 3,-7-5-2,-7-4-1,-3-13 0,-4-4 0,-5-13 11,-2-13-8,-5-5-1,-5-13-1,-6-3 1,-6-8 6,-4-9 4,-3-8-7,-2-6-2,0-3-5,-1-7 6,5 5-9,8 4 5,5 0 0,9 14 0,7 1-2,5 9 2,3 9 2,9 6 3,6 10 0,4 3 0,3 7 6,3 1 1,2 5-2,-2 9 0,3 10 5,0 19-1,-1 12-2,-6 13-4,-9 12-3,-12 9 0,-10 19-2,-14 8 1,-7 11-2,-4 4-1,3-4-2,3-1-18,8-10-33,5-10-88</inkml:trace>
  <inkml:trace contextRef="#ctx0" brushRef="#br0" timeOffset="1.24265E6">5503 17111 133,'-10'9'-15,"4"2"-3,2-2 2,1 2-14,1-1 29,0-1-1,-1-1 4,0 0-2,-2 3 23,0-3 10,0 0-2,-1-4-8,2-4-14,0 5 3,-2-5-3,-5-1-1,-5-8 7,-11-9 6,-8-9-1,-9-12-5,-6-3-4,-7-13-5,-2-7-2,-3-3-5,-2-3 2,-3 4-2,-3-1 2,0-5-1,-2-6 2,1 1-2,6 6 2,3 8-4,6 9 4,11 4-2,9 7-2,12 9 0,8 5-64,2 7-91</inkml:trace>
  <inkml:trace contextRef="#ctx0" brushRef="#br0" timeOffset="1.24324E6">3874 14964 80,'-19'2'-30,"0"7"46,3 3 5,1 1 16,0 0 0,0 4-6,2-2-1,1 6-5,4-3-7,4-5-2,4 3-11,4 1-5,9 7 0,8 6-1,9 2 0,7 2 0,7 0 0,5 4 0,4-5 1,2-1 3,1-8 1,-3-13 0,-6-11 1,-6-11-2,-7-11 1,-8-10 6,-9-13 9,-8-9 3,-9-11-1,-13-8-1,-10-3-9,-9-8-2,-7 2-2,-3 1-5,-5 11 0,-3 8 1,0 16-1,-2 11-3,0 13 1,2 17-7,4 13-12,10 21-8,12 16 2,15 14-11,10 13 11,15 10 18,10 7 5,7-2 5,6-8 11,0-14-1,1-24-5,-5-21 3,-4-21-7,-2-21 6,-3-21 5,1-23-6,0-16-6,0-11 0,5-8-21,5-7-23,2-1-82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8:23:11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10839 2803 104,'7'-23'87,"1"12"-80,0-2-5,-2 5-1,1 1 4,1-2 10,-1 4 10,0 0-10,3 3 2,-2 0-2,1 2 3,-1 1-4,-2 5-3,0 9 1,-5 2 1,-1 8-2,-4 2-2,-6 2-4,0 6-2,-3-5-1,2 1-1,4-7 0,3-5 0,3-2 1,2-7-2,5 0 2,3-4 3,1-2-4,2-3 2,2-2 0,1-1-4,-1-8-10,0-2-17,0-4-35,0-7-73</inkml:trace>
  <inkml:trace contextRef="#ctx0" brushRef="#br0" timeOffset="184.5704">11087 2462 324,'-1'-5'6,"1"4"-2,0-3 1,0 1 10,0 0-10,0 3-9,4 1-53,3 4-57</inkml:trace>
  <inkml:trace contextRef="#ctx0" brushRef="#br0" timeOffset="632.8125">11602 2828 128,'3'-1'34,"1"-2"-24,-2 3 33,1 0 13,3 0-16,2 0-2,3 0-7,5 1-8,5 1-10,1-2-3,1 0-4,-1-3-2,0 3-4,-1 0-2,-3 1-18,-3-1-24,-4 0-29,-4 2-71</inkml:trace>
  <inkml:trace contextRef="#ctx0" brushRef="#br0" timeOffset="811.5235">11641 2971 328,'-10'9'8,"5"-4"-2,2-2 15,3-2 24,3-1-20,7 1 0,9 0-15,7-1-5,4-4-5,4-5-7,0 3-32,-1-1-60,-2 1-103</inkml:trace>
  <inkml:trace contextRef="#ctx0" brushRef="#br0" timeOffset="1271.4844">12447 2610 192,'0'-6'6,"1"-1"4,4 6 4,3-3 15,2 1-2,3 0-5,2-2 1,1 7-3,-2-1-2,-2 6-8,-2 3-5,-5-1-4,-4 11 3,-3 3 1,-8 8-1,-3 2 2,-3-1 2,0-2 2,2-5 5,4 1-5,5-4-3,3-3-3,2-5-2,2-4-1,3 1 1,1-6-2,0 1-3,3-4-6,-1-2-21,4-6-25,1-9-65,2-1-98</inkml:trace>
  <inkml:trace contextRef="#ctx0" brushRef="#br0" timeOffset="1444.336">12679 2449 393,'-1'-6'-3,"1"2"7,0 1-8,0 1 12,3 0-4,4 2-8,2 4-40,4 4-60,1-1-109</inkml:trace>
  <inkml:trace contextRef="#ctx0" brushRef="#br0" timeOffset="1675.7813">13018 2805 427,'5'0'-9,"5"6"-6,2-1-25,-3-2 48,4-3 5,0 0-4,4 0 1,4-4-1,2 1-6,1-2 1,0-2-4,-3 2-14,-1-1-37,-4 2-47,-3-4-64</inkml:trace>
  <inkml:trace contextRef="#ctx0" brushRef="#br0" timeOffset="1890.625">13191 2637 379,'-5'0'18,"-1"7"-18,2 4-9,-1 3 11,1 3 12,1 1 7,2 6-7,1 0-1,0 3-3,-1-1-6,1-3-2,-2 5-2,1-6-9,0 1-18,-1-4-13,2-4-32,0-3-40,2-7-51</inkml:trace>
  <inkml:trace contextRef="#ctx0" brushRef="#br0" timeOffset="2135.7422">13592 2584 347,'9'-1'3,"0"2"-2,-5 6-4,-2 7 18,-2 2 15,-4 7-2,-2 2-3,-3 1-6,2 3-11,0 0-3,0 3-4,3-3 0,-1-1-1,3-3-4,1-5-19,2-1-34,3-6-86</inkml:trace>
  <inkml:trace contextRef="#ctx0" brushRef="#br0" timeOffset="2978.5157">15040 2255 81,'7'-5'49,"2"1"-17,-1-5-11,2 2 13,2-3 0,1 2-2,-1-1-8,-1 0-1,-6 0-5,-3 1-8,-4 5-4,-6-2 1,-7 3-8,-7 2-9,-5 0-1,-4 8 9,-2 0 0,3 4 2,2 1-1,4-1 0,4 2 2,4 1-1,7 2-1,5-3 1,5 2-1,8-1 0,4 0 0,5 3 3,3-3 2,1 2 1,-2-1 5,-2-3 0,-2 4-4,-4 0-4,-5 7 0,-4 0-1,-3 2 1,-8-3-1,-3-2 1,-4 3 0,-1-4-1,0 3-1,1-5 6,3-3 2,0 5 0,0-1-4,-2 5 4,0 1-2,-1-1 2,3-1 1,5 2 4,5 0-5,3-1-3,7-3 1,6-3-4,1-4 0,4 1 0,2-4-7,-1 1-16,-1-3-9,1-6-95</inkml:trace>
  <inkml:trace contextRef="#ctx0" brushRef="#br0" timeOffset="3585.9375">15663 2451 269,'-3'-6'-4,"-2"6"4,3-1-1,-1 1 9,1 1 2,-2 6-7,1 10 4,-2 6 16,-2 3 2,-1 5-9,0-3 1,-3 5-2,1-3-7,0-2-1,1-8 1,5-8 0,2-1-6,2-6 0,0-2-1,1-4 2,4-8 11,2-6-9,3-11-2,2 0-3,0-9 1,2-3-2,-1-7 0,-1-3-1,0 4-2,1-1 0,-1 8 0,-1 7 4,-4 8 0,2 13 2,-4 2 0,3 7 0,1 3-2,2 4 2,1 7 2,1 0-2,1 10 2,0 4 3,-2 4 1,1 2-1,-3 2-1,0 1 0,-3 1-2,-2-3-1,-1-5-1,-1-2-2,1-5 1,-2-2 0,0-2-3,-1-5-10,-1-2-9,0-5-16,-1-5-25,-5-2-34,-3-4-88</inkml:trace>
  <inkml:trace contextRef="#ctx0" brushRef="#br0" timeOffset="3770.5079">15614 2606 363,'0'0'6,"0"0"-2,5 0-21,3 0 17,5 0 15,6-4-4,5 1-6,6-4-3,2 3-3,4-2-13,1 0-39,3-5-44,0-4-67</inkml:trace>
  <inkml:trace contextRef="#ctx0" brushRef="#br0" timeOffset="4277.3438">16307 2226 396,'1'-3'-8,"1"-1"11,-2 4-5,0 0 4,0-3 4,0 8-1,-1 1-3,-2 9 3,1 5 9,-2 1-1,0 6 0,1 1 0,1 2-2,0-1 1,1 0-9,0-4 1,1-3-1,0 2-3,2-5 1,3 1 0,2-7 2,3-3-3,0-2-1,3-5-10,2 3 1,2-6-5,-1-2-11,-2-4-12,-2-6 2,0 2 8,-2-2 6,-1-5 2,0-2 11,-2-4 7,0 1 2,-4 6 2,-1 3 13,-1 5 19,-1 2 1,0 3-5,0 2-7,0 4-18,0 2-7,0 7 4,-3 6 10,0 2-1,-3 11 0,1-2-2,1 6-5,-1-5 0,2-2-3,1 3-1,2-6 1,0 1-7,6-8-15,2-3-23,0-3-32,2-8-84</inkml:trace>
  <inkml:trace contextRef="#ctx0" brushRef="#br0" timeOffset="4769.5313">16735 2143 330,'0'-19'-17,"2"4"15,5 5-3,3-1 33,2 0-7,6 11-8,4-3-1,6 3 4,0 5-3,2-2-3,1 12-8,-4-1 1,-3 3 2,1 3-3,-7-3 4,-6 2-2,-4 1 1,-8 4-1,-3-1 3,-11 3-5,-4 1 1,-5-4-1,1 4-2,3-2 2,6-1-2,5-2 0,4-2 0,3 4 0,1-1 0,0 4 0,2-1 1,1-4-1,4 2 1,0-1 3,3 5-2,2-2 4,0 0 2,0-3 5,-2-2 2,-4-2 2,-6-4-8,-2 1-4,-10-2 0,-9-1-2,-7 3-7,-7-2-38,-5 4-40,-5-2-102</inkml:trace>
  <inkml:trace contextRef="#ctx0" brushRef="#br0" timeOffset="5852.5391">4989 2601 119,'6'-6'7,"0"4"6,-3 0 6,-2 2 27,-1 1-19,0 2 6,-7 5-16,-5 5-8,-8 14-2,-7 4 3,-5 8-3,-1 2-5,3-5-1,3 0 0,10-9-1,8-6 1,9-7 1,5-7 1,8 1-1,7-4 0,4 2-2,2-4 2,3 2-2,-1 1 1,-4 1 0,-7 5 0,-4 2-1,-7 4 0,-4 3 2,-3 1-2,-7 1 4,-2 0-2,-1 2 5,0-3 9,1 1 2,2 1-4,1 2-1,1 6 1,2-1-4,0 1 2,4-2 3,0-3-3,6-1-1,6-4-7,5 0 0,3-6-2,2-1-2,1-5-10,-1-3-37,1 0-61,-1-6-152</inkml:trace>
  <inkml:trace contextRef="#ctx0" brushRef="#br0" timeOffset="6534.1797">5636 2868 146,'0'-5'19,"1"3"-5,-1 1 36,0 1 9,0 0-22,0 0-20,4 10-11,1 3 23,1 6-2,-1 3-6,1 0-5,-3 4-6,1 1-2,-1 1-2,0-2-3,-1 0-2,0-5 1,2-2-2,-3 1-9,3-5-26,0 0-32,1-8-44,1-6-86</inkml:trace>
  <inkml:trace contextRef="#ctx0" brushRef="#br0" timeOffset="6800.7813">5584 3231 293,'-2'0'5,"2"0"-17,0-1 1,0 1 15,0 0 10,0 1-3,4-1-1,2 0 8,3 2 5,4-2-3,5 0-6,2-1-2,3-6-4,1 3-4,2-2-2,-3 5-1,1-3 1,-2 1-1,-4 2-4,-1-3-25,-4 4-35,-3-6-61,-4 0-68</inkml:trace>
  <inkml:trace contextRef="#ctx0" brushRef="#br0" timeOffset="7091.7969">5512 2835 328,'0'-4'4,"4"0"-2,5 0-4,6 1 10,4-3 15,5 2 2,1-2-9,2 1-1,-2 1-8,-2-1-2,-3 3-5,-2 2 1,-2 0-4,-3 4-17,1 0-19,-1 2-30,1-1-62</inkml:trace>
  <inkml:trace contextRef="#ctx0" brushRef="#br0" timeOffset="7594.7266">6671 2887 141,'2'0'63,"-2"0"-10,0 0-39,0 3 21,0 1-11,0 4-7,0 9 25,-6 5-18,-5 10-7,-2 1-5,-3 1-5,0-5-3,2-5 1,3-4-3,6-6-2,2-4-1,2-7 1,1-3 1,0-2 3,4-9 5,3-1-6,2-8-5,2-4 1,-1-2-2,0-2 2,0 0-1,0-4 1,1 5 1,-2 0 0,1 5 0,-4 10 1,-1 4-1,-2 8 1,0 0-3,2 6 1,1 5 1,2 5 2,0 9 3,1 4 2,-1 2-3,-1-1-2,1-2-1,-2-1 0,1-3-1,0-2-11,2-5-20,-1-7-51,4-5-143</inkml:trace>
  <inkml:trace contextRef="#ctx0" brushRef="#br0" timeOffset="7987.3047">7594 2850 220,'3'0'58,"0"3"-22,1 2-34,1 10 20,-1 3 14,-1 7-12,-1 1-3,-2-1-9,0-2 3,3-4-5,1-1-2,2-4-3,2-3-2,1-4-3,0-4 2,0 1-8,2-4-11,-2-1-15,2-7-27,0-6-50,0-6-130</inkml:trace>
  <inkml:trace contextRef="#ctx0" brushRef="#br0" timeOffset="8149.4141">7714 2644 50,'-6'-8'375,"2"1"-366,1 5-7,2-1 8,1 3 4,0 0-12,1 0-8,4 4-34,1 1-32,3 6-57</inkml:trace>
  <inkml:trace contextRef="#ctx0" brushRef="#br0" timeOffset="8713.8672">8556 2910 104,'-2'-4'-10,"0"2"-10,2 0 37,0 2 18,0-3-12,0 1 0,1-1 6,1 1 7,-1 2-6,-1 0-7,1 2-10,-1-2-9,0 0 0,-1 0-1,-5 3 2,-7 6 3,-8 2-5,-8 4-1,-7 1-2,-1 3 1,3-1-1,5-4 1,5-4 0,6-3 4,6-3 3,3 3-1,3-3-6,2 3-1,2-3 0,2-1-1,4 4 2,4-2 6,5 5 1,6-4-2,3-2 1,2-1-3,0-2 0,-2 3 0,0-1-2,-2 2-2,-2-3 0,0 0-1,0 1-17,-1 1-26,-1 2-37,-1-4-73</inkml:trace>
  <inkml:trace contextRef="#ctx0" brushRef="#br0" timeOffset="9209.961">8907 2932 218,'0'-1'2,"2"0"-2,0 1-6,-1 8 14,1 3 14,-2 8 2,2-2 0,-1 2-2,0 1 0,-1-3-2,0 1-11,2-7-4,-1 0-3,-1-7-1,2-2 0,-2-1 0,0-1 8,0-4 9,0-7-16,1-6-1,3 0-1,1-5 1,2-1-1,2-4 0,1-3 1,1 0 0,0-1 0,1 9 0,-1 0 5,1 11-1,1 6-1,1 1 1,-1 7 1,1 1-1,-1 4 0,0 5 1,0-1 2,1 8 0,-4-3-2,-1 7 2,1 0-4,-3-4-3,-1 4-1,1-5 1,1 3-2,0-4 0,1-2-12,3-5-16,0-1-25,1 0-53,-3-9-116</inkml:trace>
  <inkml:trace contextRef="#ctx0" brushRef="#br0" timeOffset="9960.9375">9442 2413 249,'0'-16'-56,"3"8"19,4-4 25,-1 4 24,3 2 12,0-5-8,3 10 3,1-3-3,4 4 3,3 1 0,1-1 0,3 9-3,1-4-4,1 4 3,-1 2 1,-3 2-2,-3 3 0,-3 3 0,-4 7-6,-4-2-1,-5 5 0,-3 2-2,-2 2-3,-4 3 0,-2 0 0,0 1 0,3-4-2,1 1 1,3 1-1,1-2 0,2 0 0,2-4 0,1-4 1,4-5-1,1-5 1,4 0 1,1-2-4,-1-5 0,2-3-10,-1-5-8,-3 0 2,0-2 6,-4-1 8,-2-5 5,-4-2 0,-1 3-1,-1-1 0,-3 7-1,-2-2 2,-1 3 1,-2 6 3,0 0-3,0 9-2,2 0 1,2 3-1,1 1 0,3-2 1,1 6 4,6 2 8,3 4-1,1-2-5,0-1 2,0 1-2,-2-4 2,-2 2 3,-2-2-2,-3-4 0,-2-4 3,-4-2-2,-6 0 6,-5-3 2,-8 2-9,-9-4-6,-8 2-8,-5-2-31,-7 2-36,-7 2-80</inkml:trace>
  <inkml:trace contextRef="#ctx0" brushRef="#br0" timeOffset="23720.7032">8141 4849 17,'1'-7'5,"-1"-4"14,2 4 28,-1 1-15,2 1-2,1 3-11,0-2 1,3 0-2,0 2 4,-1 0 5,0 2 1,-1 0-8,-1 4-7,0 3-2,0 6 1,-2 6 2,-2 6 1,0 5-4,-5-3-1,-2 3-3,-2-4 0,1 1 2,1-3-3,2-5-4,4-2 0,1-6-2,4-4 0,5-3 1,4-4-1,4-5-5,3-11-17,3-2-22,1-3-37,-2-2-26,-1 1-58</inkml:trace>
  <inkml:trace contextRef="#ctx0" brushRef="#br0" timeOffset="23913.086">8323 4592 278,'0'-5'4,"0"4"-4,0 0 15,0 0 6,0-1-18,0 2-21,2 3-96,1 0-25</inkml:trace>
  <inkml:trace contextRef="#ctx0" brushRef="#br0" timeOffset="24440.4297">9100 4761 176,'0'2'4,"0"-2"-5,0 2 17,-8 4 18,-3 4-19,-6 4-10,-6-1-3,-4 3-3,-2-2 2,1-2 2,3 1 1,4-5 17,4-1 0,3-2-2,3-1-5,2 1-5,3-2-3,1 1 0,5-4-4,0 1-2,1 4 0,5 0 7,4 3 2,0-3 0,3 1 0,1-2-3,1 0-5,1 1 3,-1-1-3,2 1-1,-2-3 0,2 2-3,-1 0-7,-2 2-22,-1 1-33,-3-2-9,-2 2-21</inkml:trace>
  <inkml:trace contextRef="#ctx0" brushRef="#br0" timeOffset="24661.1329">8873 5083 268,'-4'0'20,"4"0"-17,0 1-3,0 3 10,7-2 5,3 0 2,6 0-2,3-1-6,5 0-6,4-1 0,0-4-3,3 1-17,-2 0-17,1 2-43,3 0-65</inkml:trace>
  <inkml:trace contextRef="#ctx0" brushRef="#br0" timeOffset="25116.211">9518 4866 278,'0'-2'7,"1"2"-3,0 0-5,0 3 5,3-1 6,-1 7 1,4 5 3,-2 4 4,0 6 1,-3-5-4,-1-1-7,-1 0-5,0-5 0,0-4 0,-2-2-2,1-4 0,0-3 2,0-2 1,0-5 2,1-5-12,3-3-2,1-9 1,3-1 1,3-2 0,-1-1 4,1 2-4,1 1 1,-1 2 5,0 6 1,0 5 1,-1 5 5,1 2-1,1 2 0,-1 1-2,3 2 2,-2 10 3,1 4 7,-2 4 0,-1 2-2,-1 3-4,0 2-5,-3 2-2,-1 1-2,-3-2-8,1-2-28,-2-2-38,1-6-68</inkml:trace>
  <inkml:trace contextRef="#ctx0" brushRef="#br0" timeOffset="25824.2188">10603 4667 52,'3'-6'2,"-1"2"-2,-1 3 12,0-4 37,-1 3-6,1 0-1,-1 2-8,0 2-4,0 1-13,0 3-7,-3 7-1,0 7 4,-1 4 4,-1 3-5,-1 0-4,-1-3 0,0-1-1,-1-4 1,2-4-4,2-2-1,2-7-2,2-2 2,0-4-3,0 0 6,1-2 7,2-7 0,3-4-8,2-3-3,3-5-2,2-2 1,-1-2-1,2-4 0,-2-3 1,1 2-1,-3 3 0,0 6 4,-4 11 3,-1 3 0,-2 6-1,1 1-4,-1 4-1,3 6 3,0 4 3,2 4 3,0 4 1,-1 2-2,3 1 1,-1-1-1,2 1-5,0-6 0,-1 2-2,3-3 1,-2-1-5,1-1-7,0-3-12,-1-1-19,-1-2-52,-1-3-103</inkml:trace>
  <inkml:trace contextRef="#ctx0" brushRef="#br0" timeOffset="27431.6407">11892 4420 42,'0'-14'48,"0"0"-22,0 2-4,-2 0 3,-3 3-13,-1-1-8,-2-1-6,-1 3-4,2-1 11,-1 5 6,2-2 8,1 5-2,0 1-3,2-1-8,-1 2-7,-2 6-1,-2 4 2,1 0 3,-1 7 1,2 5 6,3 7 5,1 7-1,2 2-2,5 5 2,-1 2 6,1 2 1,-1 0-4,-3-3-6,-1-2-4,0-7-3,-2-2-3,-1-5 2,1-3-2,-1-4-1,1-6 0,1-4-1,1-7-8,0-3-9,0-2-21,0-1-27,0-5-4,-1-6-64</inkml:trace>
  <inkml:trace contextRef="#ctx0" brushRef="#br0" timeOffset="27704.1016">11662 4717 100,'-1'-1'9,"-1"-1"10,2 2 19,0-1 18,3-1-18,3 2-10,5-4-6,6-1-4,4-4-2,5 1-11,3 3-5,1 0-19,1 5-32,1-2-22,-1-3-42</inkml:trace>
  <inkml:trace contextRef="#ctx0" brushRef="#br0" timeOffset="28171.875">12240 4601 210,'0'-2'7,"0"-4"-21,0 1-4,-1 0 22,-2 1-2,0 0-2,0-3 0,-2 0 1,1 1 5,-2 0 6,1 1 1,-4 1 7,0 0-2,-3 3-6,-1 2-3,-1 7-3,-1 4-3,2 6-1,2 0 2,1 6 0,3 5 2,3-1-2,4-2-1,4-7 2,3-6-4,3-4 4,0-2 0,2-4-2,0-3 5,-1 0-1,3-7 1,-1-1-6,1-1-1,-2-3-5,-3 1 0,-2-3 4,0 3 2,-5 4-2,1 4 0,-2 3-2,3 2-5,3 6 3,0 0 2,2 5 0,0 1-22,2-5-23,2-2-26,4-5-16</inkml:trace>
  <inkml:trace contextRef="#ctx0" brushRef="#br0" timeOffset="28444.336">12577 4542 256,'-3'-10'4,"-2"4"1,-2 3 6,-2 1 6,-3 2-7,-1 1-7,-1 4-2,-3 4 3,0 8 5,3 5 1,0 2-4,3 2 3,1-1-4,7 0 1,2-2-5,3-3 2,5-2-2,5-8 1,5-1-1,1-4 3,3-4-14,3 1-28,1-5-18,1-6-51</inkml:trace>
  <inkml:trace contextRef="#ctx0" brushRef="#br0" timeOffset="28776.3672">12838 4374 207,'-4'-6'15,"2"5"-14,0-1 2,2 2 29,0-1 3,0 0-14,0 1-14,0 4-7,0 5-1,-1 8 12,-1 5 8,-1 6 7,-1 4-6,-2 3-1,-2-1-2,1-3-4,1-6-7,3-4 0,2-2-1,2-2 0,5 1-1,1-7-2,1 2-1,0-4 2,1-2-3,2-1-7,-2-4-10,3-2-15,0 0-29,-1-7-62,-2-3-107</inkml:trace>
  <inkml:trace contextRef="#ctx0" brushRef="#br0" timeOffset="28969.7266">12765 4539 46,'-9'0'302,"6"0"-299,2 2-6,1-2-2,1 2 11,5 0 1,7-1 0,4 1 0,4-2-4,6 0-16,2-5-56,2-3-71</inkml:trace>
  <inkml:trace contextRef="#ctx0" brushRef="#br0" timeOffset="29436.5235">13315 4608 285,'-1'-3'7,"1"-1"-7,0 4 0,3 0 13,4-1 5,6-2-7,4-1 6,1 2 4,4-1-5,-2 1-8,2-1-3,0 1-4,-2 0-2,0 2-13,1 0-17,-3 0-11,-2 2-8,-4 1-35,-3 1-45</inkml:trace>
  <inkml:trace contextRef="#ctx0" brushRef="#br0" timeOffset="29621.0938">13333 4756 293,'-7'4'7,"5"-1"-7,2-2-12,4 1 17,5-2 16,7 0 0,6-3-6,6-3-2,2-1-6,1 0-6,-2 2-17,-1 2-44,-2-2-58</inkml:trace>
  <inkml:trace contextRef="#ctx0" brushRef="#br0" timeOffset="30186.5235">13962 4473 81,'8'-4'-20,"0"1"-16,0-3 44,-1-2 42,0 2-11,-1-1 4,-1 3-5,3-4-3,1 1-14,1-2-9,3 1-8,1 0-2,3-2-1,-2 3-1,-2-3 3,0 6 5,-5 3 9,-2 1-9,-3 5-6,-3 3 2,-2 6 12,-3 5-5,-6 4-2,-3 5-2,1-1 0,-1-2-1,3-2 2,4-3-1,2-1-2,3-5 0,2-3-3,5-5 0,2-4-2,2 1 4,3-3-1,2 0-1,1-7-18,0-3-19,-3-5-49,-2-3-75</inkml:trace>
  <inkml:trace contextRef="#ctx0" brushRef="#br0" timeOffset="30368.1641">14193 4280 205,'-4'-5'135,"2"0"-134,1-1-18,0 5 17,1 1 1,0 0-2,0 0-42,4 0-43,2 0-22</inkml:trace>
  <inkml:trace contextRef="#ctx0" brushRef="#br0" timeOffset="30635.7422">14438 4513 228,'0'0'17,"0"3"-12,0-3 2,1 0 29,5-3-17,4 0-13,4 0 3,3-1-2,1 1-1,0-1-6,-1 0-16,1 1-27,2-1-23,1-4-46</inkml:trace>
  <inkml:trace contextRef="#ctx0" brushRef="#br0" timeOffset="30887.6954">14915 4342 311,'1'0'8,"-1"1"-9,0 4-2,0 4 8,-2 4 8,0 5 2,0 1 0,-1 0-6,1-3-5,0 3-1,2 1-1,0-2-8,0 0-24,2-5-22,3-7-26,2-1-49</inkml:trace>
  <inkml:trace contextRef="#ctx0" brushRef="#br0" timeOffset="31185.5469">15112 4172 328,'11'-6'-12,"1"5"-13,1 1 25,1 3 11,0 3 3,-1 8 2,3 6 6,-1 7 0,0 4 4,-4 3-5,-2 4-7,-4 2-3,-5 2-1,0 5-2,-5-3-4,-2-2-1,-3-6 0,-4-2-7,-5-1-17,-6-5-22,-5-2-35,-6-7-51</inkml:trace>
  <inkml:trace contextRef="#ctx0" brushRef="#br0" timeOffset="31673.8282">13907 4267 2,'1'-3'49,"-1"1"-4,0 2-8,-1-2 2,1 2 5,0 0-3,-2 1-7,-5 11-13,-2 2-14,-4 9 9,-4 6 7,-1 5 3,-3 6-1,1 3-4,2 1-6,6-1-5,6 0-6,6 1-1,6-4-3,10-3 0,10-7-9,10-4-14,10-9-33,12-4-42,7-6-59</inkml:trace>
  <inkml:trace contextRef="#ctx0" brushRef="#br0" timeOffset="32169.9219">15598 4066 198,'5'-10'-5,"-1"3"6,-1 4 0,-1 0 19,0 2 2,-1 1-1,-1 2-1,2 6-8,-2 5 13,3 6 1,-2 7-4,0 2 3,0 7-3,-1-1-1,0-1-2,0-1 2,0-1-3,0 0-6,0-3-6,1-2-4,1-3 0,2-3 0,0-3-2,0-2-6,1 0-21,0-4-21,1 1-29,0-2-68</inkml:trace>
  <inkml:trace contextRef="#ctx0" brushRef="#br0" timeOffset="32530.2735">15689 4715 293,'0'1'6,"0"0"-12,0 1 11,-1-2 31,-1 0-10,0 0-21,-1-1-2,0 0 2,-1-1 1,-1 0 1,1-1-3,2 2-1,1 1-2,0 0 1,1 0 0,0-1 3,1 1-4,3 0-4,2 3 0,1 7 3,0-4 1,-1 1 2,-4 0-1,-2-2-2,0 0 0,-4-4 3,0-1 1,-3-3 3,0-3-5,0 1 2,2-4-2,3 0-3,-1-8-30,3 0-68,0-1-121</inkml:trace>
  <inkml:trace contextRef="#ctx0" brushRef="#br0" timeOffset="33198.2422">16653 4222 231,'2'-2'-7,"-2"0"-9,0 2-5,1 0 26,-1 5 9,0 2 2,-1 6 15,-3 5 4,-4 7-4,-2 5-10,-6 1-7,1 0-2,-1-3-1,2-4-4,4-4-1,2-4-3,4-4 0,2-7-2,2-2-1,0-4 4,3-6 5,4-5-4,3-5-11,4-5 0,1-6-1,1-3 4,-1 1 3,-2-2 0,-1 4 0,-3 3 0,0 6 1,-4 8 1,-1 5 0,-1 6 5,0 3-8,1 5 1,2 4 8,-1 5 1,3 6 1,1 2-2,2 3-1,1-1-3,-1 1 1,-1 1-2,1-1-3,1 0-6,1-6-6,-1 1-16,2-3-49,-2-5-120</inkml:trace>
  <inkml:trace contextRef="#ctx0" brushRef="#br0" timeOffset="39893.5547">17321 4406 119,'-3'0'-1,"0"0"-10,1 0 9,0 2 3,1 3 2,1-3-1,-1 2 3,1 2 11,0 2 10,1 6 16,-1 2-20,0 1-7,0-2-7,0-1 0,-1-3-1,-1-4-2,2-2-3,-1-5 1,1 0 1,0-4 26,0-4-7,0-1-18,0-7-5,0-1 1,1-4-1,3 0-1,2 3 0,1-1 0,3 2 1,4 0 2,3 1 0,2 2 6,1 4 3,0 4-1,-3 0-4,0 3-4,-4 3-1,-2 5 0,-2 5-2,-1 3 0,1 2 2,-1-1 1,-2 4 1,-1 6-1,-2-3 3,-1 4 1,0-9-5,-1-1 0,1-1 0,1-3-4,1 1-18,2-5-24,2-2-42,5-5-78</inkml:trace>
  <inkml:trace contextRef="#ctx0" brushRef="#br0" timeOffset="40321.2891">17923 4253 138,'-3'-1'93,"3"1"-109,0 0-11,0 1 18,5 5 15,4 2 12,4 3-2,4-1 2,4-3 4,3-2-6,1 0-4,1 0-4,-1 0-3,-1 2 2,-4-1-1,-4 0-5,-2 2-2,-3 1 1,-2 1 0,-5 0 0,-2 0 0,-2 0 1,-5 1 0,-3 1 1,-3 2 0,-4 1 7,-2-2 1,-2 2 3,-1-1 2,-1 0-5,0 2-5,-3-3-2,3-1-1,3-3-2,3-1-2,5-2-12,5-4-36,5-1-46,3-6-62</inkml:trace>
  <inkml:trace contextRef="#ctx0" brushRef="#br0" timeOffset="40730.4688">18606 4247 102,'-6'-1'12,"2"1"6,-3 3 28,0 2-5,0 2-16,-1 8 1,0 4 4,0 1 0,1 5-4,4-2-4,3-1-4,2 1-7,4-3 1,3 0-5,3-5-2,3-3 1,3-3-1,3-6-1,2-2-2,2-4 0,-5-4-2,2-10 0,-5 1 0,-2-2 0,-4-1-1,-5 1-1,-4-5-1,-3-1-3,-6 1-3,-4 0 0,-3 3-3,0 1-12,-2 8-4,1 6-1,0 5-47,-3 7-86</inkml:trace>
  <inkml:trace contextRef="#ctx0" brushRef="#br0" timeOffset="41545.8985">19377 3579 110,'1'-6'13,"-1"0"2,0 2 12,0 3 9,0 1-8,0 0-12,0-1 3,0 0-1,0 1-1,0 3-5,-3 5-3,0 1 5,-1 5 0,0 4 1,2 5-2,1 6 1,1 4 1,0 2-1,0 1-4,0 1-2,0 5-1,3-1-5,1 2 1,-2 1 0,0 1 4,-2 2-2,-3 3 2,0 1-1,0-2 1,1 1-2,-2-4 6,1-1-4,-2 1 1,3-2-1,-1 0 4,1-1 0,1-3-5,0-4 2,0 5-4,-1-5 1,-1-5-4,-1-2-1,0-10 1,-2-1-1,3-2 1,0-4-1,0-2 0,1-6 1,0-1-2,1-3-5,-2-2-11,-1-2-13,0-3-15,-3-5-19,-1-3-45,2-2-96</inkml:trace>
  <inkml:trace contextRef="#ctx0" brushRef="#br0" timeOffset="42833.9844">19758 3132 99,'0'0'11,"0"-1"3,2 1 2,0-3 28,1 2-10,2-3-8,3-2-2,2 1 5,-1-1-1,0 4-4,0-2-4,-2 3-12,-2-1-5,2 1-3,-4 1 0,1 1 1,-1 2 2,0 1-1,-1 2 1,-2 6-1,0 1 6,-2 8 2,-3-1 1,-2 3-2,0-2-4,1 0 3,-1 1-3,2-3-1,1 1-3,2-3 2,2-5-2,1 3 0,3-9 0,3 2 0,3-7 3,3-3 0,2-3-1,2-5-3,-5 1-11,1-3-23,-4-4-30,-4-1-48,1-4-108</inkml:trace>
  <inkml:trace contextRef="#ctx0" brushRef="#br0" timeOffset="43030.2735">19881 2848 326,'-1'-7'4,"0"0"0,1 1 13,-1 6 23,1-1-34,0 4-10,-1 3-18,1 0-15,-2 7-47,2 0-94</inkml:trace>
  <inkml:trace contextRef="#ctx0" brushRef="#br0" timeOffset="44173.8282">19651 4674 123,'-1'-4'0,"0"1"1,1 2 1,0 1 38,0-3-12,1 2-8,1-1-8,1-2 10,3 1 0,0-2 0,2-1-4,2-1-3,2 2-2,0-1-2,-2 6-1,-2 0-6,-1 0-4,-1 3 0,-2 1 0,1 1 0,-3 5 0,0 1 0,-2 6 0,-2 2 5,-2 1-1,-1 2-1,-1-1-2,0-2 10,0-1-2,1-3 1,0 0-4,1-2 1,1 0-3,2-2-1,0-1 0,1-4-2,0 0 0,1 0-1,2-2-1,1-1-5,2-3-6,-1-2-4,4-2-3,2-2-2,-1-1-9,1-8-15,1 0-27,-3-4-43</inkml:trace>
  <inkml:trace contextRef="#ctx0" brushRef="#br0" timeOffset="44402.3438">19772 4466 242,'-2'-3'2,"0"-2"-1,0 3 0,1 1 0,1 1-2,0 2-4,1 1-35,3 2-4,1 1-23</inkml:trace>
  <inkml:trace contextRef="#ctx0" brushRef="#br0" timeOffset="44750">20006 4763 174,'2'0'5,"1"0"8,1 0 11,4-2 9,2 1-18,-1 1-6,7-1 5,0 1 2,5-4-2,-2-1-1,3 1-3,-3 0-6,-1 4 0,-2-4-3,-5 3-1,1-1-4,-3 0-13,-3 1-19,-1-1-19,-2-1-2,-3-1-20</inkml:trace>
  <inkml:trace contextRef="#ctx0" brushRef="#br0" timeOffset="45076.1719">20107 4624 243,'-1'-1'1,"1"1"-1,0 0-2,0 0 17,0 1 4,2 1-3,-1 1 10,1 4 0,0 5-5,-2 3-2,0 4-6,0-2-1,0 2-5,-2-2 0,1 3-1,0-1-3,1 0-3,0-1 2,0-3-2,2 0 2,-1-1-5,1-3-16,1-2-18,0-5-26,1-1-36,1-3-50</inkml:trace>
  <inkml:trace contextRef="#ctx0" brushRef="#br0" timeOffset="45445.3125">20468 4560 170,'0'-2'17,"1"0"7,0 1 36,-1 1-10,0 1-30,0 5-12,1 2 11,3 8 4,-3 6 2,2 6-2,-3 4-2,0-5-8,0-1-2,-2-4-8,0 0-1,2-3 1,-1-4-3,1-2 0,0-3-8,-2-1-29,-2 1-49,0-8-145</inkml:trace>
  <inkml:trace contextRef="#ctx0" brushRef="#br0" timeOffset="51349.6094">8067 5351 103,'-1'-1'27,"1"1"-9,0 0 16,0 1 11,0-1-19,1 0-11,2 1 2,2 1 10,3 0 3,1 1-9,2-2-8,4-1-9,3 0 0,3-4-3,5 2-7,1-4-24,-1 1-49,-2-3-115</inkml:trace>
  <inkml:trace contextRef="#ctx0" brushRef="#br0" timeOffset="52268.5547">7499 6422 138,'-1'-3'13,"1"0"1,0-2 4,3 0 28,0-2-15,2 2-12,1-2-1,4-2 3,1 1-4,2-2 1,1 3-2,0 1-1,-3 1-3,-2 2 1,-1-1-4,-3 2-4,-1 1-3,-2 3-2,-1 3 0,0 2 0,-1 3 0,0 3 1,-4 7 2,-1 1-1,-3 4-1,-1 0 4,0 2-3,3 0 0,-1-3-1,5-2 1,0-4-1,2-6-1,4-1 0,3-3 0,1-3 0,1-2 0,2-3-7,0-3-19,0-6-18,1-1-33,1-7-71</inkml:trace>
  <inkml:trace contextRef="#ctx0" brushRef="#br0" timeOffset="52464.8438">7684 6146 254,'-2'-5'10,"0"0"-2,0 5 26,2 0-14,-1-2-18,1 2-6,3 0-20,4 7-12,2 1-49</inkml:trace>
  <inkml:trace contextRef="#ctx0" brushRef="#br0" timeOffset="52765.625">7973 6468 251,'-3'0'7,"1"1"-7,2 1-1,0-2 23,0 1 5,0 0-9,0 2-2,5 0 5,2 1 4,3-2-4,4 0-2,1-2-8,3 0-7,0 0-1,3-5-2,0-1 0,-1-1-3,1 2-6,-4 0-19,-2-1-16,-2-1-13,-3-2-46,-5 0-42</inkml:trace>
  <inkml:trace contextRef="#ctx0" brushRef="#br0" timeOffset="53028.3204">8068 6366 39,'-2'-5'192,"2"4"-179,0 1-10,0 1 27,0 2-8,2 0-7,2 4 5,0 4 7,0 5 1,-4 4-6,0 1-4,0 2-9,0 2-6,-3 0 0,2-1-3,0-4 0,1-5-2,0-1-6,4 0-10,2-4-21,2 0-13,0-4-44,2-3-58</inkml:trace>
  <inkml:trace contextRef="#ctx0" brushRef="#br0" timeOffset="53348.6329">8402 6321 195,'0'-5'19,"2"5"-2,1 0 26,-2 4 3,2 3-8,0 2-6,-1 4-3,0 5-6,-2 7-6,0 2-2,-2 0-3,-2 1-10,2-4-1,-1 0 0,0-4-5,3-1-11,0-4-24,0-2-32,1-5-72</inkml:trace>
  <inkml:trace contextRef="#ctx0" brushRef="#br0" timeOffset="54052.7344">9227 6271 107,'1'-1'28,"0"-1"-17,1 2 15,-1 0 11,-1 0-4,1 0-10,0-1 1,-1 1-2,0 3 1,-2 2 1,-7 2-8,-6 2-13,-4 5-1,-7 0-4,-2 4-19,-2-5 8,1 1 10,5-1 4,3-1 0,3 2 3,4-1 0,5-5 2,3 0 1,3-3-6,3 0 1,5 2 2,3-1 6,5-1 2,2-1 0,1 1-5,2-2 5,1 4 2,1 0-2,0-2-1,-1 2-7,-3 0-3,-2 3-1,-2-1-2,-2-3-3,-1-1-6,-2 0-5,-1 0-10,-2 0-19,-1 0-24,0-2-34,-3-2-19</inkml:trace>
  <inkml:trace contextRef="#ctx0" brushRef="#br0" timeOffset="54277.3438">9024 6634 278,'-2'0'38,"2"-2"-26,2 1-16,3 0 10,4-1 10,3 1-3,4-2-4,-2 0-1,5 3-5,-1-1-2,-1 1-1,1 0-3,3 0-20,2 0-21,1-3-24,0 1-23,1 1-49</inkml:trace>
  <inkml:trace contextRef="#ctx0" brushRef="#br0" timeOffset="54736.3282">9540 6414 328,'4'-7'7,"-3"3"-4,0 2-6,1 2 4,-1 3 3,2 6 2,2 3 11,0 4 10,-1 6-2,-3 2-7,-1 0-6,-1 0-9,-3-7-1,1-2-1,1-5 0,1-1-1,1-5 1,0-3-1,0-2-1,3-5 4,-1-3-3,2-4-4,0-2-2,3-8 0,-2-7 1,3-2 2,1-4-2,0 6 3,0 3-1,1 6 3,-1 8 1,1 3 2,-1 8 1,1 2-2,1 1 6,0 4-2,0 3 1,1 3 4,0 5-2,-1 4 2,-1 2-2,-4 1 3,-2 1-3,-1 1-8,-1-1 2,-1-4-2,0-3-3,-1-4-14,0 0-18,3 1-18,-1-3-91</inkml:trace>
  <inkml:trace contextRef="#ctx0" brushRef="#br0" timeOffset="55382.8125">10745 6214 237,'-3'-5'0,"1"0"3,1 3 13,1-1 28,0 3-14,0 1-10,0 5-10,0 5-7,1 4 6,-1 8 8,-5 3 0,-2 3-1,-1-1-4,-1-4-1,1-4-1,2-6-3,1-3-2,2-5 0,2-5 0,0-1 1,1-7 0,1-1-3,4-6-3,2-4-1,0-4 0,1-5-1,0-2 3,0 0-1,-1 3 1,-2 4-1,0 6 1,-1 7 1,-4 4 5,3 5 1,-1 5-4,3 2 0,2 2 8,1 0-4,4 3-2,0-1-1,2 5 0,2 1 0,-1-1 3,-1 3-3,-3 0 1,-1 3-1,-1 1-5,-4-1 3,-1-2-2,-2-1-3,-2 0-17,0 1-17,0 1-16,0-4-50,0-5-100</inkml:trace>
  <inkml:trace contextRef="#ctx0" brushRef="#br0" timeOffset="56071.2891">11849 6006 312,'4'-2'-23,"1"0"-44,-1 0 53,2-3 27,-1 1-5,1-2-6,0-1-2,1-2 3,-1-5-2,0 0 1,-1-5-2,-2 3 3,-1-1 4,-2 0 6,0 3 5,-6 2-3,1 7 6,-2 1-5,-1 4-4,-1 4-10,0 1-2,0 7-1,0 4 0,1 8 1,-1 6 1,2 4 6,1 9 15,2 6 2,2 7-1,0 3-6,2 0-4,0-2 0,0-3-2,3-3 1,1-6-4,2-3 0,-1-7-3,1-5-4,-2-5 0,-2-6 0,0-1-1,-2-5-5,0-6-8,0-3-11,0-4-24,-2 0-37,-2-8-55</inkml:trace>
  <inkml:trace contextRef="#ctx0" brushRef="#br0" timeOffset="56634.7657">11668 6254 332,'-3'-1'2,"3"-1"2,5 0-23,8 0 19,4 0 7,8-4-3,4 1-4,5-2 1,2 2 0,2 0-1,1-4 1,1 1-1,-1-1-3,-2 3-23,-3 2-14,-4 0-19,-4 1 22,-5-4 15,-3 2 11,-6-1 9,-4 1 13,-4 0 15,-3-6 9,-1 2 2,-2-2-10,-4 2-8,0-1 0,-1 1 4,-2 1-4,2 0 2,-4 7-3,0 1-2,-1 2-8,-2 7-2,-1-1-4,1 6 2,2 4 1,0 3-1,3 4 6,4-2-1,4-3-1,1-3-1,3-2-1,4-4-2,1-3-1,-1-4 0,2-4 0,1 0-1,3-5 0,2 0 0,-2-3-1,-1-1-1,-1 0 0,-2 4 0,-4 5 0,0 0-2,-2 1 0,2 2-1,1 0-2,0 5-9,2-1-17,2 1-36,3-3-49,3-5-62</inkml:trace>
  <inkml:trace contextRef="#ctx0" brushRef="#br0" timeOffset="56907.2266">12471 6095 240,'-3'-10'14,"-1"3"1,0 0 20,-1 2 14,-3 5-18,0 0-12,-1 0-11,-1 5 1,-3 5-4,-1 8 2,0 2 1,2 3-1,1 1-2,5-5 3,4 0-3,2-2 0,4-1-2,5-2 0,2-4-1,7-3-3,0-3-10,2 1-11,0-5-17,0-1-31,-2-7-78</inkml:trace>
  <inkml:trace contextRef="#ctx0" brushRef="#br0" timeOffset="57207.0313">12679 5939 226,'0'-3'98,"-1"1"-92,1 0-6,2 2 4,1 3 19,2 7 4,0 3 0,-3 2-1,-1 5-13,-2 4-1,-4 3-3,-4 4-3,-1-2-1,0-1 0,2-4-2,3-1 0,5-3 4,0-2-1,4-3-5,3-5 0,0-1 0,1-2 0,1-1-2,-1-3-4,3-3-14,1-3-11,-1-4-18,2-1-21,2-4-61</inkml:trace>
  <inkml:trace contextRef="#ctx0" brushRef="#br0" timeOffset="57423.8282">12619 6079 321,'-5'0'12,"1"-2"-4,4 0-7,1 2 23,7-1-14,4 1-4,5 0 2,7-2-1,2 1-5,4-2-2,1 2-8,1 0-22,-1-3-38,-2 1-48,-2-3-61</inkml:trace>
  <inkml:trace contextRef="#ctx0" brushRef="#br0" timeOffset="57624.0235">13106 6053 110,'1'0'75,"1"0"-62,-1 3 36,0-2 19,0-1-22,1 0-6,1 1-16,3 0-10,5 1-2,3-1-5,2-1-6,0 0-1,2 2-1,-2 0-11,-2 1-8,-1 0-12,-2 1-49,-8-1-81</inkml:trace>
  <inkml:trace contextRef="#ctx0" brushRef="#br0" timeOffset="57807.6172">13121 6180 354,'-7'4'19,"3"-1"-16,2 0 5,1-3 39,1 2-28,2-1-12,3 2-4,6-2 2,2-1-2,4-1-1,4-3-9,0 1-20,0 0-34,-1-6-70</inkml:trace>
  <inkml:trace contextRef="#ctx0" brushRef="#br0" timeOffset="58418.9454">13979 5742 232,'4'-7'-1,"-1"3"1,1 1 5,-1 0 32,-1 0-3,-2 3-11,0 0-7,0 7-6,-5 6 4,-2 6 0,-6 11 6,-3 10-2,-4 7 0,-1 3 2,1-2 2,2-2-1,1-2 1,4-4-6,7-4 0,6-6-9,8-4-5,7-5 0,7-2-2,6-7 0,5-2-7,1-6-11,2-5-15,-3-8-39,-2-6-60,-4-7-107</inkml:trace>
  <inkml:trace contextRef="#ctx0" brushRef="#br0" timeOffset="59828.125">14262 5953 19,'5'-5'47,"0"2"-8,-1 0 0,3-1 0,-2 0 7,-1 2 1,-1 2-16,-2 0-7,0 0-13,0 2-5,0 0-1,0 7 1,-1 3 0,0 5 3,-4 0-2,-2 1 3,0-1-4,-2 0 2,0 0-2,2-3-3,2-4-2,2-3-1,2-3 0,0 1-1,6-1 0,4-1-4,3-3-12,2-3-18,-1-2-30,-1-3-76</inkml:trace>
  <inkml:trace contextRef="#ctx0" brushRef="#br0" timeOffset="60031.25">14386 5735 76,'0'-4'189,"0"0"-180,-1 3-5,1 1 15,0 1-16,0 1-5,2 1-15,1 4-6,3 1-37,-1 2-74</inkml:trace>
  <inkml:trace contextRef="#ctx0" brushRef="#br0" timeOffset="60315.4297">14487 6046 136,'-2'1'6,"1"-1"4,1 0 54,0 0-2,1 0-26,6-2-18,5 1-7,3-1 7,6-4-5,-1 0-5,3-1-3,1 2-3,-2 1-2,0-3 0,-4 2-13,-1-1-19,-2 3-9,-3 1-7,-5 0-24,0-2-18</inkml:trace>
  <inkml:trace contextRef="#ctx0" brushRef="#br0" timeOffset="60582.0313">14622 5925 187,'0'0'33,"0"2"-16,-1 0-9,0 4 44,-2 3-19,1 3-4,-2 3-6,-1 1-8,-1 2-8,-1 1-3,0 1-1,1 2-3,0-2 0,2-4-13,3-4-9,1-2-10,2-3-14,4-1-47,3-2-51</inkml:trace>
  <inkml:trace contextRef="#ctx0" brushRef="#br0" timeOffset="60895.5079">14948 5899 249,'0'-5'9,"0"2"1,0 3 6,-1 2 17,1 3-22,0 3-5,0 3 10,0 6 7,0 1-5,-1 2-4,0 2-5,-2 0-5,1 1-4,-2 0 0,0 0 1,-1-5-9,2-3-9,-1-2-13,1-3-20,-1-1-57,4-3-87</inkml:trace>
  <inkml:trace contextRef="#ctx0" brushRef="#br0" timeOffset="61323.2422">15300 5996 196,'0'-1'40,"0"-2"-12,0 2 24,0-1 7,0 2-24,1 0-14,3 0-3,3-2-4,2 0-4,4 2-6,1 0-2,0 0-2,2 0 0,-1-2-2,1 0-3,-1-1 1,0 0-5,-4 1-2,-2-3-8,-1 1-20,-2-1-6,-1 1-36,-3-1-44</inkml:trace>
  <inkml:trace contextRef="#ctx0" brushRef="#br0" timeOffset="61654.2969">15614 5812 141,'0'-1'38,"0"0"-2,0 1 16,0 0 0,0-2-18,0 3-14,3 4-16,-1 5 6,2 5 7,-1 2-7,-3 3-3,0 1-3,0 2-2,-5-2 0,1-6-2,-1 2 0,0-4-11,0 2-10,0-2-13,2-6-24,1-2-40,1-5-56</inkml:trace>
  <inkml:trace contextRef="#ctx0" brushRef="#br0" timeOffset="62070.3125">15672 5594 181,'6'-10'4,"2"3"21,2 3 30,0 1-17,1 1-11,2-2-3,2 3 3,4 1-2,1 1-2,2 6-7,-1 3-1,0 2-6,-2 7-1,-1 9-1,-3 5 1,-4 6 0,-4 2-4,-3 2 2,-4 3-2,0-2 2,-5 1 2,-2-5-4,0-6-1,-3-1-1,2-4-2,-2-2-1,1-4-7,1-7-10,-3-4-6,0-5-10,0-2-28,-1-3-39,5-2-110</inkml:trace>
  <inkml:trace contextRef="#ctx0" brushRef="#br0" timeOffset="62465.8204">16239 5552 200,'7'-6'9,"-2"1"2,2 5 18,-1 0 27,-4-2-17,0 2-13,-1 2-9,2 6 1,0 5-5,0 4-2,-1 7 1,-2 1-1,0 4-3,0 3 10,-1 1-9,1-1 1,0-4-3,3 0-1,0-2-2,-1 0-4,0-1 0,-2-4-1,0-3-11,0-3-19,0 0-20,-1-2-45,-1-3-72</inkml:trace>
  <inkml:trace contextRef="#ctx0" brushRef="#br0" timeOffset="62750.9766">16314 6160 216,'3'6'15,"-1"-1"-8,0 0 43,-1-2 18,1-3-27,-2 3-9,0 0-10,0 3-3,-3-1-6,-3-2-8,-3 2 0,-2-3-3,1 1-2,1-1-2,5-2 0,4 0 2,0-2 1,0-1-6,0-2-3,2 0 1,0-2 1,1-1-2,2 1-5,-3 2-1,1 3-9,0 2-35,-1-1-45,3-1-70</inkml:trace>
  <inkml:trace contextRef="#ctx0" brushRef="#br0" timeOffset="63498.0469">17161 5742 116,'0'-3'35,"0"0"-20,0 3 6,0 0 32,0-1-21,0 1-20,0 2-5,-5 7 3,-3 7 17,1 8 5,-5 3-5,-2 1-8,2 0-3,-4-4-8,4-3-4,5-8 2,1-8-3,5-3-1,1-2 1,0-2 9,0-4-2,5-9-8,3-3-4,4-8-3,2 0 0,1 1 4,-1-2 0,1-1 2,-3 2-2,-1 1 1,-3 8 1,-1 8 0,-2 4 1,-2 3 4,1 2-3,2 4-2,-1 7 0,2 6 0,-1 2 4,2 2-2,2-1 1,1 4 5,0 1-1,3 3-2,-4 2-2,0-6-4,-3-2 1,-4-3-3,-2-3-13,1-2-11,-1-6-20,0-1-58,-1-5-118</inkml:trace>
  <inkml:trace contextRef="#ctx0" brushRef="#br0" timeOffset="64198.2422">17923 5683 172,'3'0'8,"1"4"-6,-2 5 0,0 0 37,-2 7-7,0 4-20,-3 6 10,-1 4 16,0 1-5,0-1-9,2-4-10,0-6-8,2-6 0,0-5-5,1-5 2,0-4 2,2-5 1,2-5-1,2-3-3,2-5-7,0-7-8,0 0 6,0-5 6,-1 1 0,1 0 1,0 2 0,0-1-3,-2 5-5,-1 9 7,1 5 2,1 9 1,2 4 3,1 4 3,1 3 7,-1 4-8,0 3 5,-1 2-7,-1 2 2,-2 0-3,0 1-1,-3 0-2,-2 0 0,0 3 0,-2-1-3,2-7-3,1 0-5,2-6-17,2-3-21,3-2-28,1-5-41,3-2-63</inkml:trace>
  <inkml:trace contextRef="#ctx0" brushRef="#br0" timeOffset="64654.2969">18551 5667 259,'3'-7'5,"-1"3"-4,-1 2 7,0 2 8,0 6-15,1-4 0,4 5 12,0 3 7,3 3 1,5 3-6,2-1-3,2-1-5,6-6-4,1 3-1,0-3-1,3 0-1,0-1 1,-1-2 0,-2 1-1,-3-1 1,-8 3-1,-2-1 0,-6-3 1,-4 0-2,-2-3 0,0 4 2,-5 0 2,-3 2 2,-1 1 4,0-5 4,-5 5 0,-2-1 1,-1 5-4,-2 2-3,-3 1 0,-1-1-4,0-1 2,4 2-4,3-3-2,4-1-4,3-1-12,5-3-12,3 0-23,1 0-51,4-3-100</inkml:trace>
  <inkml:trace contextRef="#ctx0" brushRef="#br0" timeOffset="65177.7344">19458 5717 68,'2'2'128,"-2"3"-139,-1 6-9,-4 2 38,-5 5 15,-4-1-5,-5 6 9,3 2 3,-2 2-5,4 0-10,5-6-9,4-1-4,5-7-5,5 0-1,8-2-1,9-7 4,5-1-2,7-3-5,2-2 1,-1-2-2,0-4 2,-5-2 1,-3-6 0,-7-2 2,-2-2-2,-5-2-2,-5-3 2,-3-3-1,-5 0-1,-6 0-1,-7 6 1,-6 4-2,-7 3-1,-9 7-1,-8 4 0,-7 6-4,-2 6-16,-2 6-26,3-1-52,2-1-178</inkml:trace>
  <inkml:trace contextRef="#ctx0" brushRef="#br0" timeOffset="73825.1954">8228 7475 7,'-1'-4'30,"1"3"9,0-1-2,0-1-7,0 0-1,0-2-1,0 1-1,1 3 7,0-1-2,-1 2-6,1 0-7,-1-1-3,0 0-10,1 0-6,0 1-2,2 0 1,1 3 0,-1 0 1,2 4-1,-2 5 0,-1 3 3,-2 4 1,-3 4 2,-3 2 1,-2 1 2,0-2-2,1-3 0,4-5 1,3-3-5,0-3 1,5-3-3,3 0 1,2-2 1,2-3-3,1-2 1,2-2-16,-1-2-33,0-5-39,-1-6-53</inkml:trace>
  <inkml:trace contextRef="#ctx0" brushRef="#br0" timeOffset="74014.6485">8342 7250 302,'-3'-5'0,"2"2"3,0 2-3,1 1 0,0 0-2,0 0-9,0 3-38,4 5-28,1 0-26</inkml:trace>
  <inkml:trace contextRef="#ctx0" brushRef="#br0" timeOffset="74537.1094">9007 7419 144,'0'-2'28,"0"0"-12,0 2 4,-1 0 39,-4 2-17,-2 1-23,-4 0-15,-2 6-3,-6 3 0,-4 4-1,-3 2 1,-2-1-1,-1-2 0,5 0 1,2-1 1,5-4-1,5-2 0,5-5 0,3-1 0,2 1 2,2-1-3,2 4 2,5-2 0,1 2 2,5 0-1,2 0 0,1 2-1,2-1 0,0 0-2,-1-2 0,-3 0 1,-1 0-1,-1 0 0,-3 1 1,-1-4-1,-3 1 1,-1-2-1,-2 0-1,1 3 1,-1-1 0,0-1-1,0-1 1,0 1-6,1 1-18,4 0-21,1-2-44,4-1-12</inkml:trace>
  <inkml:trace contextRef="#ctx0" brushRef="#br0" timeOffset="75060.5469">9559 7401 356,'0'-7'3,"0"3"-14,0 4-1,-3 0 18,2 3 1,-2 3-7,3 3-1,-1 6 3,0 4 11,1 3-1,0-2-3,0 0-7,0-2 1,0-3-2,-2-1 0,-1-4-2,-1-4 2,1-3 1,0-3 1,2 0-2,0-1 6,1-4-5,0-6-2,2-5-2,5 0-3,2-5 0,1 2 2,1-4 3,0 0-1,-1 0 2,-1 2-1,1 7 1,0 1 0,-1 4 3,1 3 3,-2 3-2,-1 3-1,0 6-2,2 2 3,-1 2 4,-1 2 0,0 3 0,-1 3 4,1 6 0,0 1 0,-1 1-4,-1 3-3,0-2-4,0 1 0,-1-2-12,1-1-25,3-5-15,0-5-54,3-2-91</inkml:trace>
  <inkml:trace contextRef="#ctx0" brushRef="#br0" timeOffset="75852.5391">10914 7267 203,'3'-5'5,"0"2"-2,-2 0-3,-1 4 4,1 3 5,-1 6 2,-2 2-2,-4 8 9,-3 7 9,-2 1 0,-4 6-2,-1-2-2,2-2 0,-2-1-13,3-4-1,1-2-6,4-6-2,3-5 0,3-7 0,1-3-2,1-2 0,0-3-5,2-3 1,5-7-4,3-5 0,0-4 3,3-2 1,-1-1-1,1-4 5,-3 1 1,2 0 0,-1-1 1,-1 10 7,-1 3 0,-2 4 4,-1 4 1,-2 2-4,-1 4-4,1 2 1,-1 0-5,5 3 2,0 4-1,2 2 6,1 7 0,0 6 3,0 2 2,1 4 2,-2 1 0,-1-2-6,2 2 0,0-4 1,1-4-7,-1-5-1,1-1-2,0-4 3,-2 0-2,0-2 0,-3-2 1,-1-5-10,-1 1-30,-5-2-34,0 0-77</inkml:trace>
  <inkml:trace contextRef="#ctx0" brushRef="#br0" timeOffset="84684.5704">12114 7116 80,'0'-2'48,"-1"-3"-48,1 1-2,-1-1 8,1 1 29,0 1-1,1-3-13,0-2 7,2 0-3,0 2-8,-1 1-7,-2 4-9,0-4-3,-2 1-26,-4 0-28,-1 0 19,-5 4 28,-1 0 15,-2 2-2,0 3 11,1 5-3,0 6 2,3 4 6,2 6-4,4 1-4,2 4 10,3 4-2,0 1-4,4 4 6,4 0-3,0 0-7,2 0-6,-1-4-2,-1 0-2,-2-8 1,-2-3-2,-2-7 0,-2-1-2,0-2-6,-4-2-14,-3 0-6,-2-4-9,-2-4-12,0-1-29,-3-4-20</inkml:trace>
  <inkml:trace contextRef="#ctx0" brushRef="#br0" timeOffset="84924.8047">11888 7421 172,'-2'-6'15,"2"-1"4,0 1-10,4-2 14,2 1 14,2 2-5,3-2-8,3 2-4,3-1-1,1 2-9,3 1-6,2 1-3,3 2-2,1 0-7,2-1-18,0-1-19,2-4-31,-1 3-49</inkml:trace>
  <inkml:trace contextRef="#ctx0" brushRef="#br0" timeOffset="85284.1797">12375 7264 165,'-7'-9'15,"-2"-2"-14,-2 2-1,1-3 12,0 4 23,-2 0-5,0 2-12,0 5-4,-1 1-1,0 10-2,1 5 0,1 6-2,2 4-1,3 1-2,5 2 1,1-4-2,5-4-1,4-7 2,1-4-2,1-4-1,-1-3 5,2-2 1,2-6-1,2-5-5,1-2-7,0-2-9,-2 2-9,-3 1 3,-3 4 6,-3 5 9,-1 3-1,-3 8 0,1 2 5,0 2 1,0-1-1,1 0 0,1-2-14,4-1-59,3-3-55</inkml:trace>
  <inkml:trace contextRef="#ctx0" brushRef="#br0" timeOffset="85583.9844">12721 7184 232,'0'-11'8,"-5"2"5,0 3 18,-3 3 6,-1 1-11,-1 2-18,-3 3-4,-2 4 0,0 9-2,-1 3 5,2 5-1,1 1 7,3-1-1,4 0-4,3-4 0,3 1-7,6-3 0,4-2 1,2-3-1,2-2 0,1 0 0,1-4-6,4-3-17,-1-4-18,2-3-12,1-5-98</inkml:trace>
  <inkml:trace contextRef="#ctx0" brushRef="#br0" timeOffset="85908.2032">12951 7037 300,'0'-5'3,"0"3"-2,0 1 0,1 0 3,1 1 1,0 3-4,1 6 1,1 5 2,-3 7 7,-1 4 2,-1 6 0,-4 4-6,-3-1-1,2-1-2,1-5-1,2-7 10,3-1 6,3-5-3,3 1-9,1-3-1,0-1-2,3-2-2,-3-4-2,3 2 3,0-4-2,2-1-1,-1-3-10,1 0-24,-2-4-22,-3-3-64,0-3-109</inkml:trace>
  <inkml:trace contextRef="#ctx0" brushRef="#br0" timeOffset="86121.0938">12906 7178 224,'-6'0'61,"3"0"-59,3 1-10,0-1 11,1 0 2,4 3 5,6 0-1,4 0-3,2-2-3,5 0 0,0 0-2,4-1-13,-1 0-25,1-3-43,2-2-61</inkml:trace>
  <inkml:trace contextRef="#ctx0" brushRef="#br0" timeOffset="86340.8204">13448 7160 122,'0'2'131,"0"-2"-95,0 0-27,0 0 31,2 0-8,0 0-13,5 0-6,2 1-6,4-1-3,4 0-1,-1 0 0,1 0-4,-1 0 1,-3 0-14,-2 1-17,-3 2-17,-3 2-75,-4 3-33</inkml:trace>
  <inkml:trace contextRef="#ctx0" brushRef="#br0" timeOffset="86528.3204">13439 7312 321,'-3'2'13,"1"1"-7,2-2 15,0 2 14,4 0-12,4-2-10,5-1-1,1 0-9,4 0 0,1-2-6,0 0-11,0 1-18,0-1-38,2 0-53,-1-1 0</inkml:trace>
  <inkml:trace contextRef="#ctx0" brushRef="#br0" timeOffset="87332.0313">14213 7087 25,'7'-5'53,"-3"-2"-4,2 2 1,1 3-5,-2-2-6,1 0-9,0 3-4,-2-3-3,-1 4-5,-2 2-5,-1 1-2,0 2 0,0 7 0,0 6-4,-4 4 2,-2 4-2,-1-1-3,1-3-2,1-3 1,2-3-1,3-1-1,0-5-1,1-3 0,3-3 0,1-3-13,3 1-12,1-3-28,1-5-40,0-5-69</inkml:trace>
  <inkml:trace contextRef="#ctx0" brushRef="#br0" timeOffset="87508.7891">14301 6838 394,'-1'-7'-15,"1"1"17,-1 3-23,0 2 16,1-1 5,0 0-8,2 2-71,3 0-67</inkml:trace>
  <inkml:trace contextRef="#ctx0" brushRef="#br0" timeOffset="87883.7891">14693 6699 207,'-2'-4'8,"1"1"-2,1 1 21,0 2 40,0 0-28,0 0-23,1 5-16,2 2-4,2 6 8,-2 6 5,0 6 4,-1 4-1,-2 2-5,1 2 1,0-3 2,0 2 0,2-4 2,-2-1-1,0-2-7,-1-4-1,0 0 0,0-1-8,-2 2-26,-2-1-42,-2-3-83</inkml:trace>
  <inkml:trace contextRef="#ctx0" brushRef="#br0" timeOffset="88209.961">14718 7272 175,'2'3'12,"-2"0"11,3 2 31,-1 0-5,-1-1-28,0 0-12,-1 0-6,0 3-1,-1 0-1,-3 3 1,-1-3 3,-2 0-2,-1 0 2,-1-2 8,2-1 4,3-1-2,1-3-1,3 0 1,-1-3-4,1 1 0,0-4-1,1-1-4,3-4-5,2 1-4,1 3 1,0 1-5,0 5 1,0 0-2,0 0-14,2 1-34,-1-2-86</inkml:trace>
  <inkml:trace contextRef="#ctx0" brushRef="#br0" timeOffset="89011.7188">15709 6904 203,'0'0'18,"-2"-1"3,-2 4-9,0 5 3,-3 5 2,-2 6 11,0 3-8,-3 8-6,2 2-6,-1-1-3,0-2 0,2-5 2,1-3 0,2-6-2,2-5-2,1-4 0,-1-4-1,4-1 2,0-1 2,0 0 2,0-6 0,5-5-13,2-9-8,4-5 1,4-4 0,0-3 6,1-2 4,0 0 1,-3 3 2,-1 7-1,-4 6 1,-1 7 3,-1 4-2,-2 2 6,-1 5-2,1 1-4,1 8-1,2 6 2,2 5 5,1 4 3,-1 4-1,2 6-3,1 0 0,0 3-2,-1-4-3,-1-4-3,0-2-3,0-6-40,1-1-53,0-9-96</inkml:trace>
  <inkml:trace contextRef="#ctx0" brushRef="#br0" timeOffset="89480.4688">16471 6982 259,'4'2'-82,"0"4"-62,1 7 154,0 5 49,2 1-17,-2 1-9,0 2 5,1-2-3,-4 0 3,-2-6-9,0-3-8,-4-5-11,0-2 5,-2-2-2,2-2 2,1-2-4,-1-6-9,4-4 0,0-4-3,5-4-5,4-3-2,4-2 4,0 0-2,-1 2 3,1 3 2,0 6 3,0 3 5,2 3 4,0 3 5,2 2-2,-3 4-5,2 4-1,-1 6-2,-3 0-1,0 2-1,-3 4 3,-1 2-1,-3 5-1,-1 2-4,-3 0 1,-1-2-14,0-3-24,-1-3-3,1-5-40,2-4-112</inkml:trace>
  <inkml:trace contextRef="#ctx0" brushRef="#br0" timeOffset="90047.8516">17275 6979 167,'4'-3'11,"0"-1"-9,2 3-1,-1 1 9,3 1 6,0 3 0,3 0-1,3 1 2,5 2-4,1 3-2,2 0-4,2 0 0,-2-1-1,3-1 9,-3-1 5,1 1-3,-3-1-5,-4-1-3,-4-3-1,-5-1-4,-2 0-3,-3 1 0,-1-2-2,-1 2 1,0-1 1,-5 3-1,-2 0 3,-1 4-2,-5 0-1,1-1 2,-5 0-2,-2 0 1,0 1 0,-2 0-1,1 0 2,3-2-2,2 0 0,5-1 0,1-1-16,3 2-14,4-2-20,-1-2-50,3-3-48</inkml:trace>
  <inkml:trace contextRef="#ctx0" brushRef="#br0" timeOffset="90496.0938">18044 6910 126,'-2'0'22,"-2"0"-15,1 0-7,-3 4 28,-1 1 15,-1 3-7,-1 1-15,-2 7-4,-1 3 2,1 0 0,0 5-1,2-2-2,6 6-2,3-3-4,2 1-4,6-3 1,4-7 0,3-3 0,5-5-1,2-1-1,5-4 0,1-3-2,3-8 0,1-5-2,-3 1 1,0-6 1,-7-3-2,-4-2 0,-6-2 2,-8 2-3,-5 2-1,-11 2 1,-6 2-6,-6 0 1,-6 5-8,-5 7-22,-7 6-41,-4 6-107</inkml:trace>
  <inkml:trace contextRef="#ctx0" brushRef="#br0" timeOffset="124813.4766">5232 9031 110,'-2'0'45,"-1"0"-25,-2 0-5,-1 1 4,-1 2-2,2-3-12,-2 1 0,2 1 1,0-1 5,1 3 1,-1-1-8,-2 2-3,-1-1-1,-2 4 0,1 0 0,0 2 0,2-1 0,3-3 0,2 1-1,1 1 0,-1 0 1,2 3 1,0-3-1,3 0 0,0-1 2,2 1 0,1 2 3,2 0 2,-1 3-1,0-3 0,-2 4-2,0 0-3,-1 1 0,0 0 0,-1-2-1,0-2 1,-1 2 0,-2 1-1,0 2 1,-2-1-2,-3 1 4,-2-3-3,-1 0 3,-1 1 0,2 0 7,-1 3-1,3-5 1,2 1 2,3-1-5,0-1-5,2-1 4,3 1 0,3 0 2,0 2-2,2-1-4,2-1 1,3-2-2,3-2-1,3-4-6,4 0-25,2-1-29,4-4-51,2-6-72</inkml:trace>
  <inkml:trace contextRef="#ctx0" brushRef="#br0" timeOffset="125405.2735">5929 9103 214,'0'4'-1,"0"5"-4,0 7 5,0 5 9,0 1 14,-6 3-5,0-2 1,-1 0-3,0-2-6,2-2 0,2-4-2,2-5-5,0-5-1,0-4-1,1-1 2,-1 0 12,0-9 15,-2-3-21,1-8-5,1-1-1,-1-5 0,2-3-1,0-2-1,0 0-1,3-1 1,2 7-1,2 3 1,1 7 4,2 2 2,-1 2-2,0 5-3,-1 3-2,-1 3 1,0 1-1,1 5 2,1 7 2,0 3 3,1 5-1,0 2 1,0 1 0,-1 0 5,1 2-2,1 0-1,-1 1-2,-1-1-2,1-3-4,0-2 2,0-3-3,-1-5 1,0-1-2,0-4-3,-1-4-10,2-4-12,-1 0-16,-3-2-16,-2-2-33,-2 0-33</inkml:trace>
  <inkml:trace contextRef="#ctx0" brushRef="#br0" timeOffset="125636.7188">5967 9207 278,'-1'-6'10,"1"5"-3,0-1-4,4 0 16,5 2-1,3-3-7,2 0-1,3-1-1,3 2-2,-1 0-4,3 1-2,0-1-2,1-3-18,1 3-19,1-1-23,-1 0-24,-3 1-59</inkml:trace>
  <inkml:trace contextRef="#ctx0" brushRef="#br0" timeOffset="126003.9063">6546 9016 193,'0'-3'14,"0"3"3,0 0 31,0 0-4,0-2-20,0 2-16,0 0-2,0 0-1,0 6-1,-2-1 7,0 6 2,-1 5-1,-1 2 1,0 4 4,1 0-4,0 1-4,1-1-1,1-3-2,1 0-2,2 0-2,2-4-1,3-2 0,2-1 0,3-3 2,2 0 0,2-2-3,1-6-1,0 0-16,0-1-14,1-4-13,0-1-5,-1-5-24,-3-3-13,1-4-12</inkml:trace>
  <inkml:trace contextRef="#ctx0" brushRef="#br0" timeOffset="126208.9844">6767 9104 172,'0'-1'59,"-1"1"-26,0 6-19,-1 6 9,-2 1 16,1 4-5,0 1-11,-2 4 0,0 3-2,2 0-3,-1 0-6,3-5-9,0 0 1,1-4-4,2-2-2,5-1-15,3-6-12,2-4-29,2-4-56,-2-5-109</inkml:trace>
  <inkml:trace contextRef="#ctx0" brushRef="#br0" timeOffset="126851.5625">7132 8808 143,'7'-5'0,"3"0"5,3 3 4,2-2 28,4 2-5,2 2-10,4 0 2,3 3 1,1 2-2,-1 3-4,-1 2-5,-5 5-9,-4 3-3,-5 0-1,-7 4 1,-4-2-2,-3 3 0,-6 4 0,-4-4 2,-4 2-2,0-4 3,-1 0-2,2-2 0,3 0-1,4 0 1,3 0-1,4-3 0,1 0 1,5 1-1,4 0 1,4-1 1,4 1 8,3-2 6,3 2-7,1-2-4,-1 2 4,-5-1 7,-3-1 1,-6 1-3,-5-1-6,-5-1-4,-9 1 0,-8 0 0,-7 1 0,-6-5-4,-6 2-10,-2 0-13,-1-1-34,2-1-79</inkml:trace>
  <inkml:trace contextRef="#ctx0" brushRef="#br0" timeOffset="127620.1172">8980 8925 215,'0'-8'-49,"0"-2"-5,1 2-6,1-4 68,0-4-2,-1-6-6,-1-2-8,-3 2 2,-1 1 8,-6 3 14,-2 0 5,-3 6 13,-2 4-1,-3 4-9,-2 5-17,2 4-2,-1 5 15,2 2 9,2 8 0,3 6-9,2 6 2,6 11-3,5 0 3,1 8-1,6 3-5,3-1 1,2 1-6,-1-4-6,-1-2 1,-2-7 2,0 1-2,-1-5-6,0-3 3,-3-3-2,-1-8 1,-2-4-2,0-6-2,-3-5-4,0-3-18,0-5-19,-2-6-5,-2-8-52,-2-4-75</inkml:trace>
  <inkml:trace contextRef="#ctx0" brushRef="#br0" timeOffset="128144.5313">8623 9172 331,'-3'-6'10,"2"1"-6,3 1 1,8 3 15,7-2-6,8-1 3,10-1 0,6-1-10,2 1-2,4 1-3,0 1-2,1 3-13,0-3-30,1 1-12,-1 2-30,1 0 7,-1 0 30,-3-3 5,-7-4 34,-6 0 13,-7 1 12,-6 2 0,-7-2 1,-6 0 1,-6-2 2,-3-3 2,-4 1 1,-5-1-2,0 3 0,0-2 7,-1 4 0,0 4 0,0 0-3,1 2 1,-1 3-6,1 3-10,-1 4-5,0 5 1,3 5 1,2 4 3,2 2 1,4-5 5,2 1-6,4-7-3,5-3-2,2-4-3,4-4 2,1-3-1,1-1-1,1-7 0,-1 1 0,-2-3-2,-2-1-4,-4 2 2,-1 1 1,0 7 0,-1 0-6,1 6-1,-1 0 0,1 1-5,1 1-9,0-1-24,1-3-38,2-3-60</inkml:trace>
  <inkml:trace contextRef="#ctx0" brushRef="#br0" timeOffset="128431.6407">9710 9011 245,'1'-10'16,"-1"2"-5,-4 4 2,-3-1 32,-1 3-18,-3 2-8,-1 0-10,-1 6-1,-2 3-4,-1 6 3,0 5-3,2 4 6,2 2 3,6-2-1,5-2-2,3-4-3,7 0-5,4-3 0,2-4 0,4-2-1,0-7-2,3-2-13,2 0-18,2-1-12,1-4 4,-2-7-92,-1-5-72</inkml:trace>
  <inkml:trace contextRef="#ctx0" brushRef="#br0" timeOffset="128723.6329">9930 8784 269,'2'-9'7,"2"4"-1,1 3 19,-1 2 1,3 6-15,-2 5-2,0 8-2,-1 7 1,-4 11 14,-5 5 8,-4 2-11,-1 3-8,2-11-2,3-3-2,4-7-1,2-6 2,6-2 3,2-7-6,4-1-1,1-4-4,1-2 2,2 0 0,0-4-3,-2 0-17,1-7-28,0-5-29,0-3-44,-1-6-88</inkml:trace>
  <inkml:trace contextRef="#ctx0" brushRef="#br0" timeOffset="128928.711">9912 8949 172,'-12'2'170,"7"1"-166,4 0-15,2 0 10,5 0 12,6-2 7,5 1-5,7-2-9,5-3-3,4-3-2,1-1-18,-1 0-28,-2 0-52,-3 0-66</inkml:trace>
  <inkml:trace contextRef="#ctx0" brushRef="#br0" timeOffset="129132.8125">10459 8938 328,'8'0'11,"2"0"-4,2 0-5,-1 0 35,3 0-20,0-2-12,2-2-3,-1 0-1,2 2-1,-1 2-3,-1 0-28,-1 2-66,-3-2-86</inkml:trace>
  <inkml:trace contextRef="#ctx0" brushRef="#br0" timeOffset="129295.8985">10497 9028 363,'-9'8'18,"4"-1"-9,4 1-3,1-5 21,5 0-12,8 0-5,8-3-2,7-1-5,6-7-17,2-1-51,4-3-74</inkml:trace>
  <inkml:trace contextRef="#ctx0" brushRef="#br0" timeOffset="129725.586">11558 8500 256,'3'-8'-52,"-2"2"15,-1 0-115</inkml:trace>
  <inkml:trace contextRef="#ctx0" brushRef="#br0" timeOffset="129963.8672">11487 8472 9,'-11'3'87,"-1"5"-43,-3 2-26,1 4 9,0 5 3,-2 7 6,3 7 0,4 4-6,4 5-3,5 1-1,3 5-14,6 4-4,3 1 4,-2 1 1,-1-4 1,-6 0 2,-3-3-6,0-2-3,-4-4-3,-2-8-4,0-6 2,-1-8-2,-1-3-2,1-5-11,0-8-21,3-2-22,-2-8-29,1-11-56</inkml:trace>
  <inkml:trace contextRef="#ctx0" brushRef="#br0" timeOffset="130431.6407">11276 8914 324,'0'-6'-1,"3"1"6,7 3-12,5 1 7,2-2 7,6 2-3,3-1-2,1 2-6,4 0-20,-1 0-20,2 0-8,2 0-7,0 1-11,1-1 38,-1 0 31,-2-5 6,-1-3 8,-4-1 23,-7-3-3,-4 2-14,-7-3-8,-7 0 7,-2-1 6,-6 1 3,-4 3-10,1 2 4,-3 4 4,-2 1-2,-1 3 6,0 6-1,0 6-4,1 5-14,1 1 0,2 4 1,0 4 0,4 0 2,4-1 0,3-6 3,4-4-5,4-5-5,2-3-1,1 0-1,-1-4-1,0-1-2,0-4 1,0-3 0,1-1-1,2-3-8,1 3-5,0-3-4,-2 4-3,1 2-7,-1 3-8,0 2-8,1 0-21,0 1-45,1-3-43</inkml:trace>
  <inkml:trace contextRef="#ctx0" brushRef="#br0" timeOffset="130691.4063">12102 8801 224,'0'-15'5,"0"6"16,-2 0 7,-4 4 25,-2 5-19,-2 2-14,-6 7-9,-1 1 4,-3 5 5,0 7-6,0 0-1,8 2-6,4-2-2,7-3-2,5-1 2,6-3-3,6-3-2,4-5-1,4-2-10,2-5-15,2-2-20,0-2-16,0-5-28,-1-3 29</inkml:trace>
  <inkml:trace contextRef="#ctx0" brushRef="#br0" timeOffset="130967.7735">12350 8588 272,'2'-8'4,"1"5"18,-2 2-6,2 1 23,0 2-11,0 6-8,0 6-2,-2 9 2,-1 7-3,-6 5-4,-5 3 3,-4 2-8,-1-1-4,1-1 0,3-6-4,5-4 2,6-8-1,3-5 2,7-3-1,3-5 1,3-2-1,2-5-3,1-2-2,2-6-12,-1-2-22,0-3-45,-5-5-43,-2-2-116</inkml:trace>
  <inkml:trace contextRef="#ctx0" brushRef="#br0" timeOffset="131140.625">12290 8751 429,'-7'2'-6,"7"3"6,1-2-46,8 0 47,6 1 2,7-4 0,10 0-8,2-7-31,1-3-51,0 0-80</inkml:trace>
  <inkml:trace contextRef="#ctx0" brushRef="#br0" timeOffset="131480.4688">13388 8672 418,'-9'9'-24,"-3"6"-6,-1 1-18,-5 4 70,-4 1-2,-1 2-14,-3 2-1,0-2-3,1 0 1,7 0-2,2-4 0,6-2-2,4-6 1,2-5-3,3-6-10,1-1-25,0-3-23,3-7-21,3 0-44</inkml:trace>
  <inkml:trace contextRef="#ctx0" brushRef="#br0" timeOffset="131704.1016">13155 8686 244,'-6'-4'6,"3"-2"13,2 5-11,1 1 35,0 0-15,0 5-15,7-1-8,3 7 10,7 3 9,3 4-4,1 3-7,1-2-8,1-4-2,-2 0-1,-4-3 0,-2 0-2,-4-2-11,-3-2-24,-2-3-12,-2 0-11,-3-1-32,-1-3-46</inkml:trace>
  <inkml:trace contextRef="#ctx0" brushRef="#br0" timeOffset="131901.3672">13186 8786 363,'-6'0'7,"4"0"-3,2 0-4,6 2 2,5 0 4,4 0 1,8 0-3,6 1 0,3-2-4,5-1-7,1 0-27,3-4-43,2-1-49,-2-4-26</inkml:trace>
  <inkml:trace contextRef="#ctx0" brushRef="#br0" timeOffset="132161.1329">13827 8590 97,'-2'-7'52,"1"2"7,1 3-5,0 2 4,0 0-20,0 1-23,-3 5-11,2 8 8,-4 7 7,-3 7 2,-2 1-4,-1 4-1,2-2-2,0 0 3,5-3-1,4-5-6,1-2-3,8-9-5,0-1 0,4-5 0,2-5-2,-1-2-18,2-9-51,-2-7-33,3-6-88</inkml:trace>
  <inkml:trace contextRef="#ctx0" brushRef="#br0" timeOffset="132317.3829">13838 8455 427,'-11'-2'-2,"5"0"2,6 2-19,0 2 21,0 1-5,2 4-14,3-3-58,4 0-51</inkml:trace>
  <inkml:trace contextRef="#ctx0" brushRef="#br0" timeOffset="133287.1094">15024 8243 126,'11'-12'4,"-1"5"3,-1-1-2,-1 6 11,-5-2-9,0 1-7,-1 3 2,-2-2 8,0 2 19,0 0-4,-5 2-5,-5-1-7,-5 6-4,-5 4-4,-4 2 3,-1 6-3,-1-2-4,1 4 4,2 1-3,5-4 4,7 3-4,5-8 1,4 2-2,4-2-1,6 1 2,4 0 0,6-1 3,1-1 3,2-3-1,0-1-1,-1-1-1,-1-1 7,-3 1 3,-4-1-6,-4-2-6,-4 3-3,-3-2 0,-1 2-1,-3 0 2,-2 0 0,0-4 0,-2 2 0,0 3 0,2-2-1,-1 2-1,2 1 1,-4 2 0,-2 5 1,-1 2-1,-3 4 0,-1-1 0,1 1 0,-2-2 0,3 2 0,3 1 1,4-4-1,4-1-1,2-6 2,3 0 0,2-3-1,2 0-1,-1-1 4,3-2 1,0-1 4,-1 2-5,-2 1 0,-3 5 1,-1 1-1,-2 4 0,0 0 5,-3 0 2,0 0-3,3-4-8,0 1 2,8-7 1,4 2-3,8-3 0,4-4-9,4 1-21,-3-4-40,1-5-153</inkml:trace>
  <inkml:trace contextRef="#ctx0" brushRef="#br0" timeOffset="135731.4454">15831 8463 4,'3'-6'50,"-2"2"1,2-1 0,-3 3-2,2-1-7,-2 1-10,0 0-8,0 1-2,0 1-5,1 0-4,-1 3-5,1 1-1,1 2 1,1 7 4,-2 2 3,2 4-1,-1 3-4,0-1-2,1 3-4,1-1 0,-1-1-3,0-2 0,0-1-1,-1-5 0,0-1-2,-1 0-13,-1-3-11,1 1-15,-1-6-29,-1 0-42,-1-2-36</inkml:trace>
  <inkml:trace contextRef="#ctx0" brushRef="#br0" timeOffset="136023.4375">15769 8807 70,'-3'2'117,"1"0"-111,0-1-6,2-1 35,-2 0 5,1 0-17,1 1-5,3 0-1,0 4-1,2-4 1,4 1 0,1 1-2,4-2-4,1-1-4,5-1-3,2-4 1,0 1 0,3-1-1,-4 3-1,-1-1-1,-3-2-15,-1-2-18,-3 1-1,-2 0-11,-3 0-34,-2 1-52</inkml:trace>
  <inkml:trace contextRef="#ctx0" brushRef="#br0" timeOffset="136515.625">15696 8389 118,'0'0'26,"0"-1"7,3 1-14,1 0 21,1 0-12,3-3-13,1-1-8,0 1-6,-2 1 0,-1 2 1,-2-1 1,1 1 2,0-4 0,0 1-1,1 1 3,4-1-2,1 1-3,4-3-2,3-1 2,1 1-4,1 0 2,0 2-1,-2-1-27,-2 3-41,0-1-22,0 1-32</inkml:trace>
  <inkml:trace contextRef="#ctx0" brushRef="#br0" timeOffset="137291.9922">16283 8175 110,'9'-10'6,"0"0"2,3 1 12,-1 2 20,3 0-1,0 3-3,2-1-9,0 2-4,1 3-4,0 0-7,1 4-6,-5 1-5,1 4 0,-2 0-2,-1 3 1,-1 6 0,0 0 0,0 4 0,-3 1-1,-2 4 1,0 2 1,-4 1 0,-1 1 0,-3-2 0,-4 1-3,-5-1-3,0-1 4,1-1 1,2-4-1,2-3 1,2-4 0,1-4 0,2-1 0,2-5-1,0-2-1,4-4-8,5 0 3,2-1 5,0-3-4,1 0-7,-3-3-12,-1 0 9,-2 1 15,-3 0 1,0 3 0,-1 0 1,-2 3 4,-1-1 6,-2 1-3,-2 5-8,-1 1 1,0 4 0,-1-1 4,1 2-2,2 4 4,1 0-3,3 2-2,1 1-2,4-3 5,0 3 2,1 1 14,1 4-7,-1-3-4,0 5 3,0-5 1,-2-1-6,0 1-1,0-2-2,-2 0-2,-2-5 2,0-1-4,-5-3 5,-1-1 1,0 2-1,-4-2-1,-1 2-2,-4-5-4,-1 2 2,-4-1-10,-2 1-9,-3 2-24,-5-3-35,-2 1-88</inkml:trace>
  <inkml:trace contextRef="#ctx0" brushRef="#br0" timeOffset="172043.9454">15660 9115 12,'0'0'97,"0"1"-54,0-1-5,0 0 8,0 0-4,1 0-6,3 0-10,5 0-8,4-1-8,4-2-5,3 2-5,5 1-31,4 0-75</inkml:trace>
  <inkml:trace contextRef="#ctx0" brushRef="#br0" timeOffset="173014.6485">8449 10694 58,'-12'-1'59,"2"-2"-10,0 3-7,2 0-8,1 5-9,0 5-5,-1 2-7,1 6 1,0 1 4,3 5 0,1 1 2,3 1-3,0 4-5,1 4-3,3 3 2,0 2 3,1 2 0,-2-1 1,1-2-4,-3-1-4,1-2-2,-2-2-3,0-3-2,-2-2 2,0-4-1,-1-6-6,3 0-8,0-3-13,0-3-29,2-6-26,-1-6-26,0-5-69</inkml:trace>
  <inkml:trace contextRef="#ctx0" brushRef="#br0" timeOffset="173239.2579">8240 11073 236,'0'-10'1,"0"2"0,6 2 12,3 1-3,4-2 2,4 2 1,3-2-1,4 3 1,3 2-4,1-1-4,1 0-3,2-1-2,-2 3-3,2 0-19,0 1-22,-1 1-21,2-1-32</inkml:trace>
  <inkml:trace contextRef="#ctx0" brushRef="#br0" timeOffset="173585.9375">8835 10968 10,'2'-13'27,"-1"3"10,-1-3 12,-3 2-6,-4 0-6,-1-2-5,-1 4-13,-3 0 9,0 7-9,-2 3-3,-2 6-5,1 3 2,1 4 3,3 5-2,1 2-1,1 1-6,3 0-4,1-1 4,4-4-3,2-3 0,4 0-1,4-6 0,1-4 1,2-3-1,2-4 0,1-1 1,2-2-1,-2-3-3,0 2-5,-3-2-2,-3 4 6,-1 2-3,0 3 1,-2 4 2,1 2-3,-3 3-11,2 1-12,-2 4-19,2 0-27,1-4-35</inkml:trace>
  <inkml:trace contextRef="#ctx0" brushRef="#br0" timeOffset="173894.5313">9222 10888 267,'2'-15'-3,"-2"1"3,-3 6 5,0 2 26,-4 3-6,0 1-16,-2 0-8,-2 4 0,-2 8 1,-1 5 1,-4 4 1,1 4 1,0 0 2,2 1-1,3 1 2,7-2 0,3-1-1,3-4-3,5-5 2,4 2-5,5-4 1,1 0 2,2-3-3,2-6-16,2 0-24,1-3 2,0-4-18,0-3-92</inkml:trace>
  <inkml:trace contextRef="#ctx0" brushRef="#br0" timeOffset="174465.8204">9414 10664 146,'-2'-7'2,"2"-1"2,0 4 29,0 1-3,1 1-17,0 2-10,2-1-5,0 1 2,1-2 0,0 2 0,-1 2 0,-1 0 0,0 0 3,-1-2 5,0 0 7,-1-1 9,0 1-2,0 0-2,0-1-6,0 0-7,0 0-4,1 0 1,0 0-4,2-1 1,1 0 0,2-2-1,0 3 0,1-2 0,-2 3 0,1 0 2,0-1 1,-2 1 2,-1 0 2,1 1 1,-1 5-2,1 2 1,-1 7 0,-1 6 5,-2 7 4,0 5-9,-7 0 0,-2 3-2,-4-5-1,3-2-1,2-2-1,2-5-1,5-3 1,1-3 0,0-1-2,1-2 1,3 0 0,3-2 0,-1-4-2,5 0 2,-1-5-2,0 2-12,3-2-8,-1-2-19,-1-2-20,0-5-15,-2-2-50</inkml:trace>
  <inkml:trace contextRef="#ctx0" brushRef="#br0" timeOffset="174671.875">9442 10830 277,'-5'-5'62,"3"4"-52,2 1-8,3-2 20,6 2-4,5-2-4,6 1-4,3 1-7,5-3-2,1-1-7,0-1-37,-1 0-50,-1-2-82</inkml:trace>
  <inkml:trace contextRef="#ctx0" brushRef="#br0" timeOffset="175214.8438">10104 10860 244,'0'-3'7,"0"1"-8,0 2 2,5-1 12,3 0 2,3 0 3,4 1 5,2 0-2,0-2-2,-1 2-9,2-1-7,-3 0-4,1 0-11,2 0-15,0-2-13,1 0-12,-2 0-23,-3 1-39</inkml:trace>
  <inkml:trace contextRef="#ctx0" brushRef="#br0" timeOffset="175410.1563">10144 10980 292,'-6'2'5,"3"1"-4,3 0 7,0-3 24,5 1-12,6-1-4,7-2-6,3-1-4,5-2-5,0 0-8,3-4-30,-1 2-59,0-3-122</inkml:trace>
  <inkml:trace contextRef="#ctx0" brushRef="#br0" timeOffset="175894.5313">10866 10638 215,'10'-9'-1,"1"4"-2,-3 1 2,-1 4 8,-2 0-1,0 4 2,-1 2 2,0 0-1,-1 4 2,-1 2-3,-2 9 11,-1 6 0,-6 3-6,-3 2 2,-2-1-3,1-2 1,1-3-3,4-1 4,4-4-2,2-4-2,5-6-2,4-2-3,3-1 1,1-4-2,5-3-1,0-2-4,0-5-23,-1-3-35,-1-3-25,-2-6-37</inkml:trace>
  <inkml:trace contextRef="#ctx0" brushRef="#br0" timeOffset="176079.1016">10969 10425 166,'-3'-7'167,"2"-1"-157,-1 3-7,1 3 6,-1 2-3,1 0-11,0 0-27,1 2-15,0 4-29,4 1-44</inkml:trace>
  <inkml:trace contextRef="#ctx0" brushRef="#br0" timeOffset="176417.9688">11295 10409 146,'2'-3'32,"-2"1"-6,0 2 6,1-4 25,0 4-18,0 1-22,0 3-10,2 5 0,2 1 7,0 6-1,2 4-6,-2 4-1,0 7-3,-1-2 1,-3 4-3,1 0-1,-2 3-3,0 2-16,0-2-24,0-2-30,0-5-35</inkml:trace>
  <inkml:trace contextRef="#ctx0" brushRef="#br0" timeOffset="176721.6797">11384 11018 130,'1'5'8,"1"-1"-7,0 3 19,-2 1 36,1-5-20,-1 6-16,-1-4-5,-2 3 0,-2 0-3,0-3 1,-2-1-1,-1-4-3,0 0-1,1-2 6,2-1 7,2-1-6,0-3-14,1-1 0,2-3-1,0 4-1,3-1-2,2 1-3,2 5-2,0-1-7,1 3-3,0 2-22,-1 0-47,0-2-117</inkml:trace>
  <inkml:trace contextRef="#ctx0" brushRef="#br0" timeOffset="177449.2188">12124 10586 241,'13'-7'-6,"-2"-2"2,0 6-3,-1 1 11,-3 1 2,-4 1-4,-1 0 2,-1 3 4,-1 2-3,0 7 4,-2 8 6,-2 4 7,-4 5 0,0-1-4,1 2-2,0-2 1,2-3-12,2-2 2,1-9-5,1 0-1,1-7 0,0-1 0,0-2 0,0-4 0,0-3 11,3-6-7,2-4-5,1-4-1,1-6-1,1-5 2,0-7 0,0-2 0,1-2-1,-1 2 2,0 9-2,0 1 5,0 9 4,-1 7 1,1 7 5,-1 4-8,-1 0-5,1 5 0,0 1 0,0 5 2,0 3 3,2 8 0,-1 5 4,2 3-1,0 5-2,1 0 0,0 2-1,0-4-4,0-5 1,-1-6-1,-2-2-1,0-2-1,1-2 0,-2-3-11,0-2-16,-2-7-16,0-1-44,-1-3-79</inkml:trace>
  <inkml:trace contextRef="#ctx0" brushRef="#br0" timeOffset="183763.6719">13317 10498 73,'-3'-4'-7,"2"1"5,1-1-7,1 1 28,3 0 7,3-3 1,2 1 1,2-1 8,-1 3 18,0 2-7,-5 1-11,-1 5-29,-4 4-2,-1 6-1,-7 8 2,-4 7 4,-5 1-4,1 0-1,2-3 1,4-1 8,7-1-3,3-3-6,6-6-3,5-2-1,4-5 2,5-2-1,0-2-4,1-3-18,-3-2-31,-1-4-41,-4-3-45</inkml:trace>
  <inkml:trace contextRef="#ctx0" brushRef="#br0" timeOffset="183945.3125">13489 10297 323,'-1'-5'0,"-1"0"-2,1 3-4,0 0-7,1 3-38,0 2-48,5-1-42</inkml:trace>
  <inkml:trace contextRef="#ctx0" brushRef="#br0" timeOffset="184343.75">14225 10370 151,'17'0'-10,"-5"4"-16,-4-3 20,-5 0 20,-1 2 5,-2-3 4,0 1 14,-1 3 4,-3 1-12,-2 3-2,-3 0-5,-6 4-9,-5 0-5,-5 2-7,-4-2 1,1 4-3,1-4 2,7-3 0,3-2-1,6-4 2,5 0-1,5-1 1,1-2 2,0 0-3,2 2 2,4 1 4,6 2 3,6-2 2,3 1-3,3-4 1,1 1 2,1 0-8,-4 3-3,-2 3-1,-2-2-5,-2 3-8,-3-2-17,-1 5-23,-6 0-41,-1 1-29,-5 0 17</inkml:trace>
  <inkml:trace contextRef="#ctx0" brushRef="#br0" timeOffset="184556.6407">14093 10714 247,'0'-5'12,"0"2"-6,2 1 15,3 1 13,5-2-12,5 2-4,1-1-1,4 2-3,2 3-12,-2-2-2,2 2-30,2 0-40,3 1-65</inkml:trace>
  <inkml:trace contextRef="#ctx0" brushRef="#br0" timeOffset="184988.2813">14638 10532 16,'4'-8'308,"-1"1"-297,-2 5-6,0 2 2,0 1 1,-1 7-3,1 3 5,1 8-2,-2 4 4,0 1 0,0 2-5,0-7-6,0 0 1,0-5-1,0-4-1,0-2 0,1-8 0,0 0 2,1-7 7,2-5-8,2-5-7,1-5-3,3-2 4,1-2 5,-1 0 2,1 0-1,1-1 1,0 3 0,1 4 2,1 8 2,-1 4 3,2 3 11,-1 5 1,2 0-6,-1 4 1,-2 6-1,0 7-4,-5 3-1,0 0-3,-5 6-1,-2-1-2,-1 1-2,-2 2-4,2-6-20,0 0-2,9-5-24,2-3-58,4-7-139</inkml:trace>
  <inkml:trace contextRef="#ctx0" brushRef="#br0" timeOffset="185692.3829">15917 10275 3,'0'6'56,"0"-1"-2,0-4-10,-2 4 2,1 2-2,-1 3-12,-1 6 3,-3 3-3,-3 6-5,-3 2-6,0 4-6,-2 2-2,-1-4-4,3 0-3,1-10-2,3-2-1,4-7-2,1-1 0,0-3-1,2-5 0,1-1 6,2-9 6,2-3-10,4-9-6,1-3-1,4-4 0,3-4 0,-2-2 4,2-2 0,-1 2 2,-1 5-2,0 3 2,-3 12-1,-2 4 6,-2 9 4,-1 1-4,-1 5-3,0 5 3,2 0 4,0 9-1,1 3 2,0 4-2,1 5 3,1-1-5,0 1 1,-1-2-5,0 0-2,1-1-1,0-3-18,0-1-16,3-4-28,3-3-74</inkml:trace>
  <inkml:trace contextRef="#ctx0" brushRef="#br0" timeOffset="186343.75">16920 10252 185,'0'0'-2,"0"0"2,0 0-3,1 2 2,0 3 1,1 0 3,3 4 8,0-1 13,2 3 13,1 6 0,-1 3-9,-1 6 0,-3 1-12,-3-2-6,0 0-3,-5-2-3,1-6-3,-1-4 3,3-5-2,1-7 3,0-1 4,1-2 9,0-6-1,1-4-11,3-6-7,2-2 2,3-4-2,4-1-3,3-2-1,4-4 0,-2-1 3,2 5 2,-2 9 0,-4 7 0,0 8 2,-4 3-2,-3 1 1,2 7-2,-1 3 7,1 5 2,-1 6 0,2 1 2,-3 3-1,1 0-1,-2 1-1,-1-2-6,1-4 1,1-3-5,2-5-8,1-1-13,4-2-23,3-3-26,1-2-40,1-5-26</inkml:trace>
  <inkml:trace contextRef="#ctx0" brushRef="#br0" timeOffset="186759.7657">17704 10237 332,'4'-10'2,"-1"3"0,3-1 9,-3 4 17,3 2-18,1 2-5,4 0 1,5 2 3,4 4 2,5-1-6,4 2-2,-1 2-2,2 1 0,-2 2 0,-5-4-1,-4 2 0,-2-1 2,-6 0-2,-2-1 0,-5-1 0,-2 1 0,-2 0 0,-4 1 2,-2 1 1,-4 0 2,0 1-1,-1-1 2,-2-2 2,-1 2-5,1 0 4,-1 0-2,2-2-3,0 2 3,-2-1-4,-1 1 0,1 1-2,1-3 0,5-1-8,2-4-16,3 1-26,2-3-46,1 0-88</inkml:trace>
  <inkml:trace contextRef="#ctx0" brushRef="#br0" timeOffset="187175.7813">18348 10225 318,'2'-8'-3,"-1"3"-8,-1 4 10,0 0 15,0 1 2,-3 1-7,-1 5-3,-3 8 6,-2 5 3,-1 5 0,2 4 4,1 0-2,5 0-2,2-2-10,2-7 1,5-1-1,3-4-3,6-4 1,3-4 1,5-3-1,4-3 0,3-7-2,-1-4 2,2-5 0,-3-2-2,-2 1 0,-4-7 2,-6 0 0,-8-1-3,-5-2 3,-6 1 0,-7-4 0,-9 1 0,-5 1-5,-7 7-2,-5 10-7,-3 10-13,2 7-16,1 11-38,6 5-96</inkml:trace>
  <inkml:trace contextRef="#ctx0" brushRef="#br0" timeOffset="194670.8985">18829 9590 207,'5'-13'-41,"-2"0"-18,-2 4-38,-1 1 97,-1 3 65,-2 0-23,-1-3-18,1 1 3,0-2-1,2 0 1,-1 1-2,2 2-6,0-1-2,1-3-7,0 6 1,1 0 1,-2 2 5,0 2 1,-1 0 2,0 0-8,1 0-4,0 3-6,-1 6-1,-1 7 2,1 8 2,1 8-1,1 3 4,1 2 1,3 2-2,-2-1-3,-1-1 2,1 2-4,-1 0 1,2 4-2,0 1 3,1 1 0,0 3 1,1-1 1,-4 5 1,0-3 1,-1 1 0,-1 0 0,0-3 1,-1 2-4,-1-2-2,0 1 1,-1-4 0,1-7-2,2 3 4,0-6-3,1 3 1,3 0 1,0 0 0,-1-2-2,1-5 4,-2 1-3,0-8 4,1-1-3,0-2-2,0-7-3,-2-1 1,0-4-1,0-3-2,0-1-11,-1-4-20,0-4-13,-2-6-28,-1-2-47,-3-7-119</inkml:trace>
  <inkml:trace contextRef="#ctx0" brushRef="#br0" timeOffset="195378.9063">19276 9156 34,'4'-16'34,"0"5"11,-1-3 4,-2 2-9,0 0-6,0 2-6,-1 1-8,-1 0 2,-3 2-2,-1-4-13,-1 2-6,-2-2-1,0 3 1,1 0-1,0-1 1,0 3 2,2 6 2,-1 0-1,0 5-3,-1 3-3,0 3 1,-1 6 2,3 6 2,0 9 4,1 4-1,2 6-3,1 1 13,1 3-2,1 3 1,2-1 0,-1-1-2,0-4-3,-2-2-3,0-7-3,0-4-5,0-4 1,0-7 1,-2-3-8,2-9-4,0-1-17,0-1-30,-1-4-27,0-1-58</inkml:trace>
  <inkml:trace contextRef="#ctx0" brushRef="#br0" timeOffset="195591.7969">19058 9375 344,'0'-6'-3,"1"0"0,7 0-5,2-1 13,8-1 3,3 1-5,7-2-3,6 2 1,1-2-1,2 5 0,-3 0-12,-4 2-28,0 2-12,-4-3-35,1-1-34</inkml:trace>
  <inkml:trace contextRef="#ctx0" brushRef="#br0" timeOffset="195942.3829">19558 9195 105,'0'-11'28,"-2"-3"-31,-4 5-8,-3-1 22,1 3 17,-2 5 8,0-2-1,0 4 6,-4 2-2,-2 5-14,-1 6-11,-1 3-4,0 6 1,4 3-2,4 2 3,4 1-4,3 0-1,3-2-3,3-5-3,4-5 1,2-4-1,2-6 0,2-4 1,1-2 1,3-8-1,-3-4-4,4-1-1,-2-3 1,-4 0 2,1 3 1,-4 1-1,-1 6-1,-2 6-1,-1 0-2,0 9 1,2-1 0,-2 1-3,1 0-6,1-1-11,0 0-18,3-2 0,2-3-18,2-4-43</inkml:trace>
  <inkml:trace contextRef="#ctx0" brushRef="#br0" timeOffset="196250.9766">19888 9148 106,'4'-23'36,"-3"5"-6,-1 4 18,-2 3-7,-4 8-13,-1-2-10,-3 4-5,-1 1-5,-3 3-2,-4 8 7,1 4 3,-2 7-1,2 3-2,1 4-3,2 1-2,3 0-1,5-3-4,5-6-1,4 0-1,6 0 1,4-5-2,3 1 1,3-9 1,3-3 0,-1-4-9,3-3-21,0-4-25,-5-4-23,-1-4-36</inkml:trace>
  <inkml:trace contextRef="#ctx0" brushRef="#br0" timeOffset="196574.2188">20058 8946 146,'2'-17'101,"0"3"-100,1 5 0,-1 2 14,1 5 32,0 1-18,-1 4-21,3 9-6,0 6 4,-1 7 8,-2 5 4,-2 5-3,-5 4 3,-5 5-3,-1 0-2,0-2 0,5-5-2,4-8 4,2-5-4,5-4-9,2-4 1,2-1-1,0-5-1,2-5 0,-1-3-4,2-2-10,0-1-9,0-7-6,-1-3-28,0-5-41,-1-5-63</inkml:trace>
  <inkml:trace contextRef="#ctx0" brushRef="#br0" timeOffset="196787.1094">19996 9138 345,'-10'-8'4,"6"4"10,1 2-1,2 2 29,1 0-14,5-3-19,6 2-5,8-3-1,8 2 0,8-3-1,3-1-2,0 0-16,-1 1-42,-7 3-59,-4-1-159</inkml:trace>
  <inkml:trace contextRef="#ctx0" brushRef="#br0" timeOffset="197690.4297">19316 10680 83,'0'-6'1,"1"-3"-6,0 1 4,1 0 2,-2-3-1,1 2 0,-1-2 1,0 5 15,0-1 16,-2 1 6,-2 1-10,-1 1-12,-2 4-4,0 0-8,-1-1 1,-2 1-1,0 1 6,1 8-1,1 2-1,1 1 4,1 5-2,0 1-4,1 11-3,1 6 1,-1 5 1,3 6 5,2-1 8,0 3 8,4 1 8,3-3-6,1-2-7,2-8-8,-1-7-7,-2-6-5,-1-3-1,-3-6-14,-1-3-11,-1-3-11,0-6-7,-1-2-6,-1-5 5,-4-3-59</inkml:trace>
  <inkml:trace contextRef="#ctx0" brushRef="#br0" timeOffset="198206.0547">19090 10972 193,'-3'-5'64,"1"-4"-57,3 4-7,5-1 0,1 4 13,7 0-4,3-1 2,4 3-4,6-2-4,4 2-3,0 2-9,2 1-17,0-1-19,-2-3-10,2-1 24,-2-4 14,-1 2 7,0 0 11,-2-2 1,-5 1 3,-4-3-2,-6 3 5,-5 0 3,-4-6 3,-4 0 12,-1-1 5,-6 0-5,-1 1-3,-1 1-9,-2 3 7,0 0 1,0 4 6,2 3-12,-2 2-4,1 7-8,2 2 0,-4 6 0,1 3-1,1 5 4,0-1-1,6-1-1,1-2-2,3-8-1,3-1-1,1-7 2,2 1-3,0-2 2,1-4 2,1 0 0,1-7-1,1 1 2,2-2-3,-1-2-3,1 3-7,-3 0-4,2 6-1,-2 1-1,4 4 7,0 5-1,1-3-7,1 4-12,-1-3-17,3 2-45,3-4-87</inkml:trace>
  <inkml:trace contextRef="#ctx0" brushRef="#br0" timeOffset="198487.3047">19848 10852 179,'-4'-7'5,"-1"2"-2,0 3 25,-2-2 15,0 2-27,-1-1-7,-2 3-1,-1 0 2,0 5 0,1 1 2,0 2-1,-1 5-1,0 1-4,3 5 0,1 2 1,4-4-1,2 2-1,1-2-5,3-1 2,5-2-2,6-3 1,0-2 1,1-6-3,1 1-21,1-4-28,-1-3-32,2-4-70</inkml:trace>
  <inkml:trace contextRef="#ctx0" brushRef="#br0" timeOffset="198794.9219">20009 10649 299,'2'-5'5,"0"0"-4,-1 3 14,0 2 7,-1 5-22,1 7 0,-1 4 3,1 11 6,-1 1 2,0 7 4,0 1-2,0-6-2,0 0 0,-1-6-1,0 0-3,1-5 1,0-1 3,1-2-2,3-4-1,0-1-3,2-5-1,1 1-2,0 0-1,2-4 0,0-1-10,3-2-18,1-2-14,-3-2-45,0-3-34</inkml:trace>
  <inkml:trace contextRef="#ctx0" brushRef="#br0" timeOffset="198999.0235">19931 10842 8,'0'-5'273,"3"2"-278,3 3-22,1 0 28,4 1 10,1 2-7,2 1-5,3-1 2,4 1-15,-1-1-33,5-2-42</inkml:trace>
  <inkml:trace contextRef="#ctx0" brushRef="#br0" timeOffset="199271.4844">20525 10730 115,'-5'5'114,"0"-4"-89,-1 6-11,-1 2 19,-4 6 0,-1 7-14,-3 0-9,0 3-1,-2 0-4,2-1-1,1-4-3,3-1 1,1-5-2,2-5 0,2-2-13,2-4-14,0 1-10,2-4-19,-1-6-72</inkml:trace>
  <inkml:trace contextRef="#ctx0" brushRef="#br0" timeOffset="199502.9297">20364 10776 226,'0'-4'5,"4"1"-2,1 2 5,1 1 27,1 4-11,0 3-5,1 6 6,0 1-7,0 4-6,-1-2-5,0 3 0,-1-2-6,1 2 0,-2-3 0,2-4-2,-2-3-8,2-1-19,0-2-22,-1-2-18,-1-1-52</inkml:trace>
  <inkml:trace contextRef="#ctx0" brushRef="#br0" timeOffset="199711.9141">20301 10874 276,'0'-2'5,"3"0"-4,3 2-10,4 1 17,6 0 1,3 1-2,7 0-3,1 1 0,0-1-3,-2-1-8,-3-1-64,-2-2-124</inkml:trace>
  <inkml:trace contextRef="#ctx0" brushRef="#br0" timeOffset="200018.5547">20802 10699 97,'7'-5'94,"0"0"-87,1 2-3,0 3 44,-1 6-5,1 5-15,-2 1-7,-2 7-3,-1 0 4,-3 4 5,-4 1-11,-2-3-5,-1 0-2,1-6 2,4-2-7,2-3-1,2-2 0,4-1-1,2-3 1,2-3-2,1-1 1,4-1-11,-2-4-30,3-3-49,-5-5-59</inkml:trace>
  <inkml:trace contextRef="#ctx0" brushRef="#br0" timeOffset="200187.5">20909 10435 397,'-3'-9'-11,"2"0"21,-1 4-5,1 1 18,1 3-13,0 1-13,0 0-14,-1 7-27,-1 0-49</inkml:trace>
  <inkml:trace contextRef="#ctx0" brushRef="#br0" timeOffset="209913.086">7810 12407 102,'1'-6'24,"2"6"11,0-4 5,1 0-4,2-1-13,2-4-4,1 1 1,0-2 0,1 2-3,-1-4-4,-1 0-9,-3-2-3,-2-3-4,-3 4-1,-1-4-4,-6 1 3,-3 0 5,-1 2 1,-3 5 6,1 3 4,0 5-4,0 1-4,-1 1-3,2 8 0,-1 1 0,4 6 2,3 7 2,2 7-2,3 11 1,0 8 3,1 11 10,0 3 0,0 3-4,0-4-2,-3-1 0,-1-4-2,0-4 0,0-3-2,0-8-2,2-5-1,0-7-4,1-6 3,1-5-3,3-5 0,0-4-18,2-8-16,0-3-24,-1-7-32,0-7-53</inkml:trace>
  <inkml:trace contextRef="#ctx0" brushRef="#br0" timeOffset="210138.6719">7579 12640 300,'-9'-3'7,"2"0"2,5 1-8,2 1 14,4 1-8,8 0 2,6-1 3,10-3-2,8-3-5,7-3-3,3 4-3,0-4-4,-1 3-25,-1-1-25,-2-2-38,-4 2-50</inkml:trace>
  <inkml:trace contextRef="#ctx0" brushRef="#br0" timeOffset="210525.3907">8163 12460 61,'0'-7'118,"0"-1"-112,0 2-4,0-3 4,-2 0 28,-2 0-7,-1 0-6,-2 3-11,0 0 4,-3 1 8,-1 2-3,-3 3-3,-2 7-2,-1 8 0,-1 8-5,2 7 2,1 5 8,2 4 0,6-3-5,3-1-5,5-9-5,6-7-2,3-6-2,3-4 2,2-3-3,0-6 3,2-4 2,1-8-3,-1-5-2,0 2 0,-4 0 1,-4 2 1,-3 3 1,-3 1-1,-2 6 1,-1 1-1,0 3-2,0 3-3,0 1-1,0 3 4,3 2-3,5 1-13,2 0-20,5-5-30,3-5-47,4-3-93</inkml:trace>
  <inkml:trace contextRef="#ctx0" brushRef="#br0" timeOffset="210795.8985">8541 12373 342,'-1'-12'7,"-2"4"-3,-2 3-4,-2 4 6,-1 1 5,-5 3-5,-3 5-6,-2 7 0,-3 5 2,0 10 9,1 1-1,4 1 5,4-2-2,7-3-1,5-2-7,4-6-4,7-2 1,3-5-1,5-6 2,2 0-3,3-6-7,4-1-36,1-6-26,1-4-48,-1-5-48</inkml:trace>
  <inkml:trace contextRef="#ctx0" brushRef="#br0" timeOffset="211152.3438">8788 12173 217,'2'-7'5,"0"2"15,1 2 3,1 0 22,-1 1-17,1 2-10,1 3-2,0 4-2,1 3 4,0 3-2,-2 4 2,-2 5-3,-2 5-2,-5 4-5,-3 2-2,-2 1-4,1-1 0,-1 2 0,1 0-2,4-6 0,3-1 1,2-6-1,3-3-1,2-2 2,1-3-1,1-5-4,1 0-16,1-5-9,1-4 14,2 0-22,1-3-10,4-5-18,-3-8-30,0-4-80</inkml:trace>
  <inkml:trace contextRef="#ctx0" brushRef="#br0" timeOffset="211388.6719">8782 12331 292,'-5'-3'0,"3"3"10,0-1 13,2 0 29,0 1-27,3 0-15,4 2 2,4 2 4,4 0 4,3-1-7,2-1-6,3 2-5,-2-2-3,-1-2-11,-2 0-21,-2-4-38,-3 0-73</inkml:trace>
  <inkml:trace contextRef="#ctx0" brushRef="#br0" timeOffset="212521.4844">9472 12303 38,'1'0'39,"-1"0"8,0 0-5,0 0 10,-1 2-16,-2 6-5,-2 3-5,-1 5 8,-1 4-6,-2-2-5,-1 2-9,-1 0-5,0 5-5,-1-3-2,2-2-1,0-3-1,1-4-2,6-2-13,0-4-16,3-6-17,0-2-38,3-10-23</inkml:trace>
  <inkml:trace contextRef="#ctx0" brushRef="#br0" timeOffset="212728.5157">9364 12342 75,'-6'-13'55,"0"4"-8,5 1 8,0 7-2,2 1-22,4 1-19,5 5 2,2 2 7,3 3 6,-2 2-3,2 3-6,0 3-1,-1-1-7,-1-1-4,0-1-4,-2 2-3,-2-3-13,-2-2-20,0-4-12,-3-4-29,0-4-50,-3-1-47</inkml:trace>
  <inkml:trace contextRef="#ctx0" brushRef="#br0" timeOffset="212912.1094">9384 12379 248,'-6'0'38,"2"0"-7,4 2-29,3 5 4,5 2 20,2 0-5,5-1-12,3 0-4,3 0-4,-1-2-11,4 1-25,-2-6-34,2-2-45</inkml:trace>
  <inkml:trace contextRef="#ctx0" brushRef="#br0" timeOffset="213200.1954">9899 12218 258,'9'-12'4,"0"6"-4,-2-1 28,0 5 18,0 1-17,-2 1-12,1 1-3,-3 4-4,-1 5-3,-2 5-1,-3 5 1,-5 4-4,-3 2 0,0 3 1,2-2 6,3-3-4,4-3 2,2-4-5,4-4-1,5-4-2,2 0 1,1-3-1,0-4-20,1-2-37,-2-7-40,-1-5-122</inkml:trace>
  <inkml:trace contextRef="#ctx0" brushRef="#br0" timeOffset="213363.2813">10037 11957 343,'0'0'-7,"0"3"-12,2-1-49,4 4 50,1 4-19,3 1-103</inkml:trace>
  <inkml:trace contextRef="#ctx0" brushRef="#br0" timeOffset="213648.4375">10430 12241 315,'0'0'18,"5"0"-16,2 0 10,3-1 17,6-1-8,2 1-7,1-1-6,1 0-7,0-2 1,-2 0-1,0 4-13,-5 1-40,-4 4-63,-8 0-105</inkml:trace>
  <inkml:trace contextRef="#ctx0" brushRef="#br0" timeOffset="213794.9219">10413 12386 340,'-2'1'13,"2"-1"-12,3 2-7,5-2 18,7 0 0,3-1-8,5-5-8,0 0-23,-1-1-74</inkml:trace>
  <inkml:trace contextRef="#ctx0" brushRef="#br0" timeOffset="214287.1094">11238 12033 326,'10'-6'-1,"3"-1"-1,2 4 2,-1 1 19,0 1-2,-2 1-5,-2 1-6,-2 6-3,-1 6 4,-3 3 2,-3 5 1,-1 4-3,-5 6-2,-3 0 0,-2 1-1,1-2 12,3-6 5,4-1-6,2-4-6,2-2-2,4-1-3,3-6-3,3-4 2,1-4-3,0-2-10,-1-1-15,1-4-24,1-5-30,-2-8-54,0-3-74</inkml:trace>
  <inkml:trace contextRef="#ctx0" brushRef="#br0" timeOffset="214452.1485">11407 11843 311,'0'-2'-5,"0"1"-32,1-2 6,3 2-14,1 1-76</inkml:trace>
  <inkml:trace contextRef="#ctx0" brushRef="#br0" timeOffset="214743.1641">11717 11769 276,'6'-8'59,"-1"1"-50,-1 5-6,0 2 14,-1 1 8,0 12-13,1 6 1,-1 7 2,-1 8 1,-1 2-1,-1 5-8,0 0-1,0 0-1,0-1-4,0-1 0,-1-5-7,1-1-21,-1-2-28,-1-4-26,1-3-54</inkml:trace>
  <inkml:trace contextRef="#ctx0" brushRef="#br0" timeOffset="215075.1954">11762 12467 249,'1'0'44,"0"0"-16,0 0 7,0 0 24,2-1-15,1 1-22,2-1-3,-1 1 0,-3 1 1,-1 1-7,-1-1-7,-3 0-2,-2 5-2,-3-3-4,-1 0-23,0-3-23,0-3-42,0-6-144</inkml:trace>
  <inkml:trace contextRef="#ctx0" brushRef="#br0" timeOffset="215974.6094">12691 11953 221,'2'-6'13,"-2"-1"1,2 6 0,-1 0 33,0 1-18,-1 3-10,0 6-13,0 6 1,-1 9 0,-3 8 1,-5 5-1,-2 2-2,-5-1-3,1-8 1,2-2-2,2-6 1,2-5-2,4-7-1,3-5 1,1-4-13,1-2-8,0-4 12,1-6-7,4-5-1,3-8 4,2-4 5,1-2 3,2-2 3,1-3 0,0 0-3,1 1 5,0 5 4,-3 5 5,-2 12 8,-4 5 2,-2 4 2,1 4-13,0 5 1,1 9 7,1 2 0,0 2 1,1 0-3,1 2-6,0 5 1,3-1-4,0 3-1,0-2-1,0-3-2,0 1 0,2-3 2,1-1-4,-1-5-15,1-4-23,0-3-28,0-5-58</inkml:trace>
  <inkml:trace contextRef="#ctx0" brushRef="#br0" timeOffset="216763.6719">13629 11938 179,'2'-5'50,"-1"1"-25,0 3-6,-1 1 20,0 1-20,-2 2-8,1-2-5,-2 2 1,0 6-1,-2 3 3,0 8-2,-2 0 7,1 1 0,1 0 1,3 0-2,2-2 0,0-3 1,6-2-7,4-5-1,2-2-5,1 1 2,0-5-7,1 1-14,1-7-16,0-5-24,1-4-21,-1-6-61</inkml:trace>
  <inkml:trace contextRef="#ctx0" brushRef="#br0" timeOffset="216926.7579">13716 11672 386,'-8'-3'5,"3"2"0,2 0-9,1 1 3,2 2-16,2 6-57,6-2-49</inkml:trace>
  <inkml:trace contextRef="#ctx0" brushRef="#br0" timeOffset="217346.6797">14280 11885 165,'-6'1'14,"-2"1"-1,0 1 29,-2 4 16,-1 2-27,-4 0-12,-4 2-10,-1 1-4,-1 0-3,4 2-1,3-2 0,3-3 2,1-1-1,2-2 3,2 2-2,3-1-3,1 0 0,2-1 3,2-1 0,5-2 2,0 2 2,3 0 3,5-3-4,-2 1-2,2-2-2,1 1 1,-3-1 0,2 4-2,-2-3 1,-1 1 0,-3-2-2,-1 3-5,-2 1-18,0-1-15,-2 4-20,0-2-34,-1-1-10,0 0-1</inkml:trace>
  <inkml:trace contextRef="#ctx0" brushRef="#br0" timeOffset="217571.2891">14133 12170 241,'-2'2'74,"1"-2"-48,1 0-24,0 0 24,4 0-5,3 1-8,3 1-1,4 2-2,3-3-4,1-1-5,1 0-2,0 0-21,1 0-45,-2-2-53,1-4-91</inkml:trace>
  <inkml:trace contextRef="#ctx0" brushRef="#br0" timeOffset="218013.6719">14606 12007 338,'0'-5'8,"0"3"0,0 2-7,0 0 21,0 4-13,-1 5 1,1 3 0,-1 3 5,1 6 4,0 0-4,0 0-8,0-6-4,-1-2-2,-2-4 0,1-3 0,1-2 0,0-3 0,1-1 1,0-6-5,1-6-6,5-1-13,1-4-2,1-4 7,3-3 8,1-3 5,-2 0-1,1-2 2,-1 0-4,0 4 1,0 4 6,0 9 1,-1 6 3,1 6 5,1 2 4,2 4 2,0 4 1,-1 4 2,-2 5 3,-1-1-10,1 3 2,-4-2-5,-1-2 0,-5 2-6,0-2 0,-5 1-3,-2-1-18,-2-2-34,-1-3-38,0-5-96</inkml:trace>
  <inkml:trace contextRef="#ctx0" brushRef="#br0" timeOffset="218822.2657">15708 11797 107,'0'0'9,"1"1"-12,0 1 6,-1-2 29,2 6-8,-2-1 4,0 6 8,-2 2 10,-2 6-8,-2 7 3,-5 5-11,-3 2-12,-1 0-9,1-6-4,0-6 1,3-3-5,5-5 0,3-4 6,2-8-5,1-1-1,2-5 4,3-3-6,4-5-3,1-5-8,1-3-3,-1-5 2,1-2 5,-1-4 3,0-1-9,2 3 3,-3 0 3,1 11 4,0 5 6,-2 8 0,-1 2 6,0 3 3,1 0 1,-1 1-2,2 3 1,3 3 1,0 5 0,2 0-2,1 3-1,0 5 3,-2 4-1,-2 4 0,-4 5-3,-2-1 0,-1-4-6,-2-4 1,-1-2 4,1-3-7,2-5 1,-1-4-1,2-5-2,1-1-9,0-2-20,1-1-33,0-2-38,2-8-75</inkml:trace>
  <inkml:trace contextRef="#ctx0" brushRef="#br0" timeOffset="219606.4454">16729 11732 6,'-3'4'61,"1"2"-23,1 0-5,-1 7 8,1 5 3,-1 9 5,-1 2-15,0 1-9,-2-2-10,1-5-4,0-2-5,1-8-3,0-6 6,3-5 1,0-6 9,0-5 4,0-5-13,4-7-8,1-4-3,3-3 1,2-4-1,3 3 2,-1 2-3,2 3-1,2 3 0,-2 6 2,0 7-1,-3 7 4,1 5-2,-1 7 1,-1 4-1,1 1 1,-3 3 1,1 2 2,-2 2-2,-1-1-2,0 0 1,0-5-2,1-3-5,1 2-21,2-6-26,2 0-16,0-5-30</inkml:trace>
  <inkml:trace contextRef="#ctx0" brushRef="#br0" timeOffset="220020.5079">17330 11714 286,'0'-2'11,"2"0"-10,0 0 15,-1 2 6,5 0-16,1 3-3,4 1 1,3 1 2,-1 1-3,3 0-1,2 0 1,-2 0-3,-1-2 0,0 3 0,-2-2 1,-2 2 4,-3 1 7,-3 0-4,-2-2-8,-3 1 1,0 3-1,-1-1 1,-5 2 1,-1-1 1,-3 0-2,1 2 4,-3-1 2,-1 2 2,-1 0-1,0-2 0,-1 1 1,-1-1-6,2 0-2,1 0-2,2-1-6,4-3-13,4-3-15,3-1-23,1-3-67</inkml:trace>
  <inkml:trace contextRef="#ctx0" brushRef="#br0" timeOffset="220436.5235">17960 11685 109,'-2'-3'33,"-2"0"-10,1 2 38,-1 0 4,0 2-28,0 6-18,0 1-1,-1 4 4,2 3-5,1 4 4,1 2-6,1-2-5,0 3 0,3-3-3,2-3-2,2 0-4,-1-2 2,3-5-1,2-2 0,1-4 1,5-5 1,3-6-1,4-3 7,1-5 3,1-2-6,-5-2 1,-4-1-5,-6-2 1,-6 3-1,-5-3-1,-3 1 0,-8 2-4,-5 2 0,-5 5-16,-3 8-19,-3 4-27,-4 1-49,-4 6-125</inkml:trace>
  <inkml:trace contextRef="#ctx0" brushRef="#br0" timeOffset="226392.5782">8323 13558 21,'3'-1'9,"1"0"7,2 0 6,1 1 13,1-3-3,0 0-6,-2 1 0,-1 1 4,1 1 1,-2-2-4,1-2-16,0 0-7,2-1-2,0 0 1,0-5 1,-1-2 4,0-2 6,-4-1-2,-2 2-4,0 2 0,-4 2-1,-4 1-2,-2 2-2,1 5-4,-4 2-1,2 7-1,-1 3 1,1 5-1,2 5-1,3 10 3,1 8 2,2 9 6,2 11 7,1 0 3,0 5 1,0 1 1,0-2 3,0-2-6,0-8-4,0-5-4,0-8-6,2-5 0,0-2-2,-1-6 0,-1-5 0,1-8 0,0-4-2,-1-4-17,0-3-21,0-2-24,0-4-30,0-5-69</inkml:trace>
  <inkml:trace contextRef="#ctx0" brushRef="#br0" timeOffset="226625.9766">8223 13968 353,'-2'-4'5,"2"-3"-3,6-2-5,6-2 10,5-1 6,6 2-3,4-1-5,4 4-1,0 1-3,1 2-1,0 4-3,-4 0-28,2 4-43,-2 1-43,-4-4-29</inkml:trace>
  <inkml:trace contextRef="#ctx0" brushRef="#br0" timeOffset="227041.0157">8799 13787 279,'-9'-11'4,"-1"-1"3,1 0 31,-3-1 6,1 0-26,1 4-15,2 2 0,2 5 5,0-1 4,2 2-1,-2 1-4,2 4 0,-2 12-3,1 7-2,-1 9 3,-1 0 3,0 5 4,0-1-1,3-3 1,2-3-2,2-8-1,3-7-6,4-4-1,4-4-1,1-3 1,1-4 2,2-1-2,1-9-7,2-1-1,-2-1 0,-2-1-5,0 1-7,-2 1-2,-2 2 4,0 4-3,-1 3-4,2 2 0,0 0 5,-1 4-14,-1 2-13,1 1-28,0 0-44</inkml:trace>
  <inkml:trace contextRef="#ctx0" brushRef="#br0" timeOffset="227349.6094">9119 13726 68,'-7'-18'136,"0"1"-94,0 2-10,-1 3 18,3 3-6,0 5-17,3 4-5,-1 0-6,1 3-10,-3 9-7,-2 6 0,1 8 2,-2 4 3,0-1 0,3-1 6,-1 0-5,4-2 0,2-1-3,1-4 0,4-4 0,4-6-2,1-3 1,2-1-4,2-5-5,3-2-14,3-7-26,3-4-39,3-4-71</inkml:trace>
  <inkml:trace contextRef="#ctx0" brushRef="#br0" timeOffset="227692.3829">9353 13483 129,'-1'-3'92,"1"-1"-73,0 1-1,6 1 17,2 2-16,3 4-8,2 5 5,-3 2 8,2 3 3,-3 6 1,-5 2-7,-3 6-4,-1 5-2,-5 1-8,-3-3-1,-1 3 2,-1-1 3,3-5 3,0-1-3,5-9-6,2-2-4,2 0 0,3-3-1,1 0 1,1-5 0,0-1-1,2-3-4,2-1-15,1-2 1,2-2-21,0-4-17,3-8-45,-3 0-64</inkml:trace>
  <inkml:trace contextRef="#ctx0" brushRef="#br0" timeOffset="227916.9922">9390 13625 178,'-3'-3'150,"1"2"-122,2-1-12,0 1 9,3 1-14,5 0-7,4 3 9,6-3 5,4 0-3,0-6-11,3 2-1,0 2-5,-1 1-31,-2 1-41,-1-4-73</inkml:trace>
  <inkml:trace contextRef="#ctx0" brushRef="#br0" timeOffset="228137.6954">9905 13658 152,'-2'1'213,"0"-1"-184,2 0-5,0 0 18,3 0-26,5-3-13,4 1-2,5 0 1,0 2-1,-2 0-4,-2 0-21,-5 4-33,-1 1-49,-4 1-77</inkml:trace>
  <inkml:trace contextRef="#ctx0" brushRef="#br0" timeOffset="228320.3125">9914 13781 254,'-6'5'39,"0"3"-26,3-3-6,1 0 20,2 0-4,0 0-6,7-2 7,1-1 2,4-2-11,2 0 0,4 0-9,0-1-3,1-1-2,-1 0-8,-3-5-25,-4 1-86</inkml:trace>
  <inkml:trace contextRef="#ctx0" brushRef="#br0" timeOffset="228993.1641">10715 13442 94,'5'-9'12,"4"2"6,4-4 27,2 1 34,1 0-22,2 2-15,-3 7-13,-3 1-8,-3 7-11,-5 3-6,-4 5 1,-1 8 5,-9 5 2,-3 5-5,-1-2-6,0-4 2,4-4-2,3-2 0,7 0 0,1-3 0,7 0 2,3-8-1,2-1-1,1-2 0,1-4-8,-1 1-15,0-5-18,-2-5-26,-2-4-23,2-2-70</inkml:trace>
  <inkml:trace contextRef="#ctx0" brushRef="#br0" timeOffset="229177.7344">10904 13278 276,'-7'-7'1,"1"-3"14,3 5 18,2-1 18,0 2-30,1 3-20,1 0-11,6 2-29,4 1-12,5 3-49</inkml:trace>
  <inkml:trace contextRef="#ctx0" brushRef="#br0" timeOffset="229410.1563">11232 13496 281,'0'0'25,"-1"0"-17,1 0 3,0-1 23,0-1-21,4 2-12,3 0 2,6 3 5,3 1-1,2-4-4,0 1-1,1-1-4,0-2-29,0 0-39,0-5-44,-1-1-65</inkml:trace>
  <inkml:trace contextRef="#ctx0" brushRef="#br0" timeOffset="229644.5313">11659 13317 363,'0'-2'16,"0"2"1,0 0-7,0 4 3,0 3-13,0 9 2,0 3 7,3 4 4,0-2-8,0 0-1,2-3-4,-2 1-12,1 1-27,-1-3-36,0-4-43,-2-9-54</inkml:trace>
  <inkml:trace contextRef="#ctx0" brushRef="#br0" timeOffset="229905.2735">11784 13190 323,'11'-2'3,"3"2"6,3 2 19,3 6 18,1 2-19,2 4-6,-2 7-5,-1 3-3,-5 6 2,-5 1-2,-4 2-4,-5 3-4,-3 1-3,-6 1-2,-4 1-5,-2-3-23,-2-10-6,-2-2 3,-2-2-13,-5-6-10,-7-1-71</inkml:trace>
  <inkml:trace contextRef="#ctx0" brushRef="#br0" timeOffset="230359.375">10677 13321 9,'0'0'149,"0"0"-76,0 0-50,0 0 1,0 5 7,-2 9 3,-4 4-1,-1 7-5,-1 7-3,1 4-11,3 9-4,4 5 2,9 1-5,5 1-5,8-5 2,5-3-3,8-8 0,6-4-9,6-11-18,8-6-11,4-6-38,3-8-154</inkml:trace>
  <inkml:trace contextRef="#ctx0" brushRef="#br0" timeOffset="230741.211">12263 13097 222,'1'-2'35,"1"1"9,-2-2 4,1 3-1,2 5-32,3 9-8,2 7 8,1 9 5,-3 3-1,-1 4 1,-5 4-4,-1-2-8,-5 1-4,1-4-3,-1-2-1,1-3-10,3 0-19,2-1-16,0-6-34,0-2-79</inkml:trace>
  <inkml:trace contextRef="#ctx0" brushRef="#br0" timeOffset="230890.625">12262 13704 293,'0'0'60,"0"1"-21,0 0 8,0 1-13,2-1-22,2-1-9,0 0-1,0 0-3,1 2-16,-3-1-31,-2 1-85</inkml:trace>
  <inkml:trace contextRef="#ctx0" brushRef="#br0" timeOffset="231590.8204">13164 13333 165,'0'-1'90,"0"-4"-58,0-1-20,0 2 20,0 1 6,0 3-21,0-1-9,0 1 0,0 2-4,-2 8-1,-4 10 6,-2 10 9,-3 4 3,-2 1-4,0-4-6,4-4-8,2-5-1,2-6-1,4-7 0,0-7 0,1-2-1,0-3 8,2-3 5,4-6-9,1-5-3,2-9-1,3-1-4,0-3 1,0 0-1,1-4 2,-1 0 1,-2 5 1,-2 6 0,-2 12 0,-3 7 2,1 4 2,1 0-3,4 7-1,3 4 1,3 9 6,2 3 3,-1 7 1,0-2-2,-1 0-1,-2 0-3,1-2-2,-3-2-1,-1-3-3,-2-5-8,-1 0-18,-3-3-17,-1 0-30,-3-4-74</inkml:trace>
  <inkml:trace contextRef="#ctx0" brushRef="#br0" timeOffset="232094.7266">14096 13116 40,'3'0'26,"1"0"-12,1 0 2,1-1 32,1-3-10,-2-1 4,1 5 9,-1-2 0,-2 2-19,0 0-13,0 3-6,-1 6 0,-2 8-1,0 6 2,-2 1 2,-5 2 2,-1 0-3,-2 1 0,0 2-4,3-5-5,3-3-3,4-7-3,0-3 3,6-4-1,4-3 0,3-2 1,2-4 0,2-5-26,-1-2-28,-1-4-45,-4-2-95</inkml:trace>
  <inkml:trace contextRef="#ctx0" brushRef="#br0" timeOffset="232263.6719">14234 12928 410,'0'-2'-2,"-4"-2"9,3 4-3,-1-3 2,1 2-7,1 1-12,0 3-49,0 4-42,1-1-103</inkml:trace>
  <inkml:trace contextRef="#ctx0" brushRef="#br0" timeOffset="232782.2266">14760 13101 171,'0'-2'57,"1"2"-21,-1 0 23,0 1-19,0-1-19,0 0-11,-4 5-5,-4 1-1,-5 4-3,-6 1 1,-2 0-1,-2 6-3,2-3 2,3 0-1,3-6 1,6-1 1,3-2-2,3 1 3,2 1 0,1 0 0,1-1-1,2-2 1,3-1 3,1 2-1,3 0 4,4 2 1,3-2-5,1 0 0,2 1 5,-2-1-3,-3 4-2,-1-1-3,-1-1 0,-4-3-2,0 0-3,-3 0-14,0 1-13,-1-1-13,0-3-28,-5-1-70</inkml:trace>
  <inkml:trace contextRef="#ctx0" brushRef="#br0" timeOffset="232979.4922">14628 13419 319,'1'0'16,"5"0"-9,4 2 4,4-2 33,3 0-16,3 0-13,-1-2-10,-2 2-6,2 0-13,0 2-13,0-1-43,2-1-70</inkml:trace>
  <inkml:trace contextRef="#ctx0" brushRef="#br0" timeOffset="233418.9454">15093 13330 301,'2'-2'20,"0"2"-14,-1-1 15,2 1-6,0 0-15,0 4 2,0 5 5,-2 3 1,0 2 5,-1-3-1,0-1-7,-2 1-2,-1-5-1,1-2 1,0-3-5,1-2-2,1-5 3,0-2-3,3-3 0,2-3-2,2-1 5,3-5 1,-1 1 1,0 1-1,4-1 0,1 0 0,0 2 0,0 4 0,1 8 0,-3 4 0,-1 4 8,-1 3 3,2 2 0,0 1 5,-1 4-4,0 4-2,-1 1 1,0 0-1,0-1-3,-3 0-3,-2 5 0,-1-3-4,-3 0 0,1-4-16,-1-3-28,0 0-39,2-5-10</inkml:trace>
  <inkml:trace contextRef="#ctx0" brushRef="#br0" timeOffset="234202.1485">16103 13118 122,'0'3'44,"0"-1"-14,1 3-15,0 5 38,-1 7-12,-3 4-6,-3 2 1,1 0-7,0-5-3,0-1-8,2-1-7,0-6-7,2-1-2,1-5 0,0-4 0,0 1 0,0-1 8,5-4-2,0-8-5,4-4-1,3-3-2,2-4 1,-2 1 0,1-1 1,1 0-4,-4-3 4,-1 7-2,-3 7 1,0 3-2,0 6-1,-1 1 2,0 0 3,1 2-3,1 1 2,-1 6 0,2 2 1,-1 1-1,2 2 6,-2 3 3,0 6-1,-2 1-7,-3 2 3,2-3 2,-1-1-7,0 1 1,1-3 1,1 2-3,3-7 0,2 0 1,2-2 0,2-4-3,1 0-13,0 0-8,2-3-15,-4-4-20,1 0-65,-2-6-103</inkml:trace>
  <inkml:trace contextRef="#ctx0" brushRef="#br0" timeOffset="235414.0625">17048 12934 41,'2'0'45,"-1"0"-6,0 0 7,2-1-17,0-1-9,0 2 4,1 0-1,-1 1 1,-2-1 4,2 0-2,-3 3-8,3 5-7,-1 6-1,0 5-2,1 5 5,-2 1 1,-1-1-6,0-1-1,0-2 2,0-6-6,0-5 2,1-2-4,0-1 3,0-4-2,-1-1 2,0-4 7,3-8 2,4-5-11,2-5-1,0-2-2,-1-1 1,0-2 0,1-3 0,0 1 0,2 3 0,2 3 0,0 4 0,-2 6-1,1 4 1,-1 7 0,-2 0 1,4 9 4,-1 1 2,0 4 3,1 3 3,-2 1 1,-1 6-4,1-1 0,-4 1 0,0-1-4,-1-2-2,-2-1-1,0 0-3,0-3 1,1-3-1,-1-1-2,-1-3-13,1-2-11,1-1-9,0-4-8,2-3-27,2-2-47,1-4-94</inkml:trace>
  <inkml:trace contextRef="#ctx0" brushRef="#br0" timeOffset="235862.3047">17625 12919 300,'0'-3'-1,"0"2"12,1 0-4,3 1 16,3 0-12,7 4-3,5 7 5,4 1 6,4 1-2,1-1-1,2-2-4,0 3-8,1-2-1,-2 0-2,-4-3 1,-4-4-3,-5 1 8,-4-2 1,-6 2-5,-3-5-1,-3 1 0,0-1 0,-1 0 1,-3 4 6,-3 0-3,-3 4 0,-3-3 0,0 3-2,-5 5 1,-2 2 0,-2 2 2,-4 0-4,4-1 0,-1 1-3,3-3 2,4-2-2,4-2 0,4-1-6,2-4-14,4-1-17,2 0-25,0-2-40,7-1-88</inkml:trace>
  <inkml:trace contextRef="#ctx0" brushRef="#br0" timeOffset="236230.4688">18368 13014 152,'-3'-5'24,"-1"0"13,1 2 14,1 3 5,0 1-22,-1 6-18,-3 6 0,-1 6 3,0 7 0,2 1-4,2 2 1,3-5-5,4-2 1,7-7 3,6-3 3,4-3 0,7-5 1,5-2-1,3-7-4,1-4-4,-4-2 1,-5-4-4,-6 0-7,-6-7 3,-6 3 0,-8-2-2,-5-1-16,-12 4-32,-13 0-27,-13 1-40,-12 1-123</inkml:trace>
  <inkml:trace contextRef="#ctx0" brushRef="#br0" timeOffset="237174.8047">16166 13058 140,'7'-7'23,"-1"0"9,0 3 0,-2 2 5,-2 2-23,0-2-6,-2 2 3,0 0 2,0 0 5,0 8 2,0-1 2,-4 5 1,-2 3 3,-2 7-5,-5 7 8,-3 4-3,-3 1-4,2-2-3,-2-3-4,4 2-5,3-4-5,1 1-3,2-6 1,4-5-1,3-4-2,2-3 1,0-1-1,3-4 1,0 0-1,1-5-1,-2 0-1,3-5 2,2-5 0,1-5-2,2-8 0,2-5-4,0-2-1,0-4 2,-1 2 0,-1-1 0,0 0 4,-1-1-3,0 8 3,-1 4 1,0 5-1,-2 6 1,-1-1 0,-2 6 1,0 2 5,-1 2 6,-1 2-3,2 0-4,0 2-3,4 7-2,4 4 5,4 10 3,1 4 6,-1 5-1,-1-2-6,-2 0 2,2 1 5,0-1 1,0-2-5,2-7-4,1-2-2,-2-3 3,0-3-2,-3-2-1,-1-6-3,-5-4 2,-4-1-3,-2 1 0,0 0-5,-2-1-21,-6 0-20,-5-4-32,-9-3-63</inkml:trace>
  <inkml:trace contextRef="#ctx0" brushRef="#br0" timeOffset="239226.5625">5966 9721 269,'36'-3'-7,"5"2"9,7 1 16,5 3 12,4 1 0,4 0-6,-3-3 7,1 1-3,1-2-8,2 0-3,5 1-6,7-1 0,6-1-7,-5-3-3,-4 4-10,-13 1-52,-20-2-100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8:30:32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15852 8943 46,'-1'4'25,"1"0"-23,0 1-1,0 2 16,0 3-6,0-1-2,0 2-2,0-5 8,0 1 7,0 0 12,0-1 1,0 3-15,2-2-18,-1-2-1,0 1-6,-1-2-8,2-1 5,-1-3 7,-1 0 2,2-7 6,0-5 2,2-4 10,3-8 6,2-4-2,2-10-6,-1-6-4,2-4 2,3-2 0,1 1 6,1 0 17,2 0-11,-2 6-10,-2 6-7,-3 7-4,-2-1 4,-2 4-3,-2 1 0,-1 6-4,-3 6 0,-1 3-3,-1 5 1,1 1-1,-1 2 0,0 3-3,0 2-12,-1 3-15,-2-2-22,-1 0-52,-3-2-125</inkml:trace>
  <inkml:trace contextRef="#ctx0" brushRef="#br0" timeOffset="631.8359">16079 7533 17,'3'0'30,"0"-1"2,-2-3 13,2-2-8,-2 1-5,1-1-2,-1 2 3,0-3-8,-1 2-6,0 0-5,-1 0-4,0 3-4,-2-1-1,0 0 1,-1 0 2,-2 0 6,-1 4 0,-1 6-5,-2 5-4,-2 4 2,0 5 0,3 5-3,1 2-2,4 1 1,4-6-1,7-4 1,6-8-3,4-7 6,5-2 3,1-5 3,4-7 2,-1-8-7,2-6-2,-4-1 1,-1-3 2,-4 3 1,-2 1 0,-4 1-6,-8 3 0,-3 3 0,-5 3-3,-6 3 2,-3 2-3,-2 3 1,0 4-5,-3 6 0,-2 7 0,1 5-9,2 2-9,4 0-23,7-1-40,5-6-72</inkml:trace>
  <inkml:trace contextRef="#ctx0" brushRef="#br0" timeOffset="1103.5156">16566 7336 24,'8'-8'11,"1"0"0,-1 0 39,-3-1-2,0 3 1,-2-1-1,-1 3-10,0-1-3,0 1-7,-2 0-2,0-1-5,0 4-6,-1-2-7,-3 0 2,-2 2 0,-1-1-1,-4 4-3,-5 5-2,-2 7-3,-5 5 0,-3 7 1,3 5 0,-1 2 1,9 3 4,4-5 3,5-3-1,6-4-2,8-6 0,4 1 3,3-5-2,4-3 2,1-4-5,3-5 0,2 0-2,1-2 0,0 0-1,-2-2-1,-4 0 0,-2 0-1,-5-1-1,-2 3-2,-4 0-9,-1 0-17,-4-2-22,0-2-38,-2-1-160</inkml:trace>
  <inkml:trace contextRef="#ctx0" brushRef="#br0" timeOffset="21443.3594">6491 10911 72,'0'0'20,"0"0"10,0 1-10,0-1 1,0 1-5,3-1 11,-3-1 1,3-2-9,-1-1-8,0 3-1,1-4-2,-2 2-2,2-1 1,-2 0-1,0-2-2,-1-1-3,0 0 3,-2-2-2,-1 3-1,-1 0 0,-2 1 0,-2-1 2,1-1 0,-2 2 4,-1-1-5,-2 3 0,2 2-2,-2-1 0,0 1 0,-1 1 0,1 1 0,-1 4 2,-1 2 2,-3-1-2,-4 4 1,0 4 5,-4 2 4,-1 6-4,-1 0 2,2 2 6,1 2 6,3 0-3,3 2-2,4-2-6,5-5 1,5-2-4,4-3-3,2 2-1,6-1 1,2-2-1,5 0 0,0-5 1,4 0-3,3-2 0,0-1 0,0-2 0,0 0-1,0-2 0,-1-2 1,-2 3-2,-1 0 0,-3-3-4,-4 3-5,-1-4-10,-1 1-7,-1-1-9,0 0-13,1 0-12,0-6-7,2-1-36</inkml:trace>
  <inkml:trace contextRef="#ctx0" brushRef="#br0" timeOffset="21975.5859">6745 10922 28,'0'-3'-5,"0"2"2,0 0 21,0-4 40,0 4-15,0-1-12,0 2 3,-1 0 2,-2 1-11,-2 4-8,-3 2-6,-3 5 1,-2 5 2,-1 2 1,1 3 7,-1 1-3,1 4-1,4 1 7,1 2-3,3 0-6,5-5-6,4-4-5,4-3-2,6-2 2,4-4-2,3-6 1,3-3 0,1-5-1,3-4 0,-1-3 1,1-3 3,-4-1-1,-3-5-4,-4 2 0,-3-1-1,-4 0 0,-3 0 0,-4-5-1,-2 2 0,-1-2 1,-3 3-1,-4-2 2,-1-4 0,-2 4-1,3 0-2,-2 6 2,-1 6-2,1 3-1,-1 2-3,-4 1-7,-1 3-14,-2 4-22,-1 5-42,-1 0-74</inkml:trace>
  <inkml:trace contextRef="#ctx0" brushRef="#br0" timeOffset="23102.539">8095 11743 149,'3'-3'21,"-1"1"-15,-1 1 0,2 0 19,-2-1 3,1-2-8,-1 1-3,1 1-1,-1 1 3,-1 1-9,0 0-7,0-1 2,0 0-2,0 1 4,-4 0 7,-3 1-15,-3 1 2,-7 2-1,-4 5 0,-2 1-1,-5 7 1,-2 1 0,1-1-1,4 0-1,2-3 2,8 1 0,4-3-1,3-2 1,4-3-1,3-1 0,1 0 0,4-2-2,7 1 1,1-4 2,3-1 2,6-1-1,2-4 1,2 2 0,0 2 3,2-1 6,-3 2-7,-2 0-2,-1 6-2,-5 3 0,0 6 1,-5 3 2,0 1 2,-5 2 1,0-1 7,-3-1-4,-3-2-4,-2-3-1,-4-1-3,-1-1 2,-4 1 1,-6 0-2,-6-1 3,-6-1 6,-3-1-2,-4 1 5,3-2-1,1-2 2,4-5-4,7-2-5,3-3-2,8-5-2,6 3-4,4-3-12,7-1-24,10 2-33,6-1-28,6 0-65</inkml:trace>
  <inkml:trace contextRef="#ctx0" brushRef="#br0" timeOffset="23319.3359">8337 12055 307,'1'3'6,"-1"1"-13,0 5 44,0 1 17,-1 3-21,-1 6-5,-3 3-7,0 6-10,1-1-8,1-1 0,-1-3-4,3-1-11,1 0-16,1-2-22,5-1-41,0-8-131</inkml:trace>
  <inkml:trace contextRef="#ctx0" brushRef="#br0" timeOffset="23934.5703">10052 11593 23,'0'-5'70,"0"0"-8,0 2-11,0 0-10,0 1-9,-2-1-1,1 1-2,1 1-4,-2 1-7,0 8-13,-1 8-5,-4 10 3,-2 8 13,-3 11-4,-6 9-3,-2 2-4,-2 4-4,-1-6 2,0-3-2,5-6-1,2-5 0,6-6-8,5-10-12,5-5-14,0-8-35,8-4-30,1-7-75</inkml:trace>
  <inkml:trace contextRef="#ctx0" brushRef="#br0" timeOffset="24225.5859">10292 11563 100,'4'-12'135,"-3"5"-129,-1 2-1,-1-1 35,-2 5 8,0 0-5,0 1-14,-1 6-15,0 5-7,-2 9 5,-1 8 8,-4 12 2,-2 7-1,-1 5 2,-2 3-11,1 0-6,0 1-3,0-2-1,1-1 0,0-6-1,3-8-1,3-6-4,4-6-12,4-5-11,1-5-21,4-5-58,1-7-99</inkml:trace>
  <inkml:trace contextRef="#ctx0" brushRef="#br0" timeOffset="24877.9297">11938 11510 11,'1'-6'45,"1"-1"5,-1-1-7,2-1-3,1-1 5,0 4-7,0 0 2,0 2-7,-2 3-12,-2-1-9,0 2-8,-5 6-5,-8 8 2,-10 7 1,-11 2-8,-9 5-2,-9 1 2,1 2 6,7-5 1,12-5 2,10-4-3,12-9 4,8 0-2,6-1-4,12-1 0,8 0 3,7 0 0,5 2 0,3 3 0,-4 2 0,-2 3 3,-9 0 5,-5 2-6,-7 0-3,-7 1-1,-4-1 1,-2-2 3,-9-3 0,-4-1-2,-7 0 0,-3 0 3,-7-1-1,0-3 12,-4-2 4,4-2-6,1-4-5,6 0-6,7-1-4,6-4 0,6-2-20,7-3-18,8 5-23,9-2-13,7 0-58</inkml:trace>
  <inkml:trace contextRef="#ctx0" brushRef="#br0" timeOffset="25306.6406">12122 11882 241,'0'0'8,"0"0"-4,0-1 7,1-1 38,-1 2-16,2-3-3,3 2-8,5-2 1,3-1 2,5 2-4,3 1-1,0 0-7,-2 1-2,-2 0-2,-4 1-1,-5 3-8,-4 6 0,-4 1 0,-6 6 0,-8 4 0,-4 0-8,-3 3 2,-1-2 2,0-6 3,2-1 2,1-1-1,4-1 1,5-1 0,1-2 0,5-3-1,3-3 2,1 0-1,4 0 1,6 0 2,4 0 2,6-4-4,5 0 1,6-4-1,3 1-1,2 1 0,1-2-1,-2-1-2,-2 0-33,-2-1-39,-6-2-37,-8-3-161</inkml:trace>
  <inkml:trace contextRef="#ctx0" brushRef="#br0" timeOffset="25958.0078">14145 11390 178,'0'-4'30,"0"3"-21,-1-1-6,1 2 17,-1-1 4,1 1-11,-1 1-6,1 4-2,-1 7 11,-2 5 9,-1 12 8,-5 12-5,-4 7-1,-3 7-6,-5 2-5,-3 0-5,0-1-4,1-5 0,2-7-2,7-9-3,2-7-3,5-9 1,7-3-6,1-6-11,6-5-17,5-5-20,4-7-15,1-10-32,7-8-85</inkml:trace>
  <inkml:trace contextRef="#ctx0" brushRef="#br0" timeOffset="26226.5625">14455 11401 72,'4'-11'186,"-1"3"-166,-3 2 6,0 3 27,0 2 2,0 0-22,-2 1-13,-3 4-14,-3 11-4,-5 8 3,-4 12 7,0 10 4,-1 2-4,-2 5 0,-1 1-2,0 2-5,1-1 0,1-2-2,2-5-1,5-5-9,5-4-8,5-9-25,4-6-27,5-12-59,4-9-64</inkml:trace>
  <inkml:trace contextRef="#ctx0" brushRef="#br0" timeOffset="26412.1094">14852 11755 382,'4'0'-3,"-1"0"2,0 0 0,0-2 4,0 1-20,1-4-53,2-4-58</inkml:trace>
  <inkml:trace contextRef="#ctx0" brushRef="#br0" timeOffset="26572.2656">15724 11697 392,'7'0'-10,"0"1"-88,1 1 71,1-2-50</inkml:trace>
  <inkml:trace contextRef="#ctx0" brushRef="#br0" timeOffset="26715.8203">16367 11679 376,'22'-2'-18,"0"-2"-66,-1 4 4,-1-4 51</inkml:trace>
  <inkml:trace contextRef="#ctx0" brushRef="#br0" timeOffset="26872.0703">17105 11602 350,'14'-1'-69,"7"-2"-161</inkml:trace>
  <inkml:trace contextRef="#ctx0" brushRef="#br0" timeOffset="27442.3828">18213 10961 2,'14'-8'60,"-4"1"-6,-5 3-5,-2-1-10,-2 5-5,-1 0-11,0 7-10,-4 6 8,-3 4 11,-2 11 4,-4 9-11,-4 10-4,-4 13-1,-3 4 1,-2 6-3,-2-1-2,-2 2-7,1-1-3,-1-3-5,3-4 1,0-8-1,5-4-2,4-6-11,4-6-13,6-8-17,1-7-15,4-10-17,3-11-44</inkml:trace>
  <inkml:trace contextRef="#ctx0" brushRef="#br0" timeOffset="27778.3203">18533 10947 287,'0'-10'-3,"0"5"-7,-1 4 17,-2 1 19,-3 3-12,-1 8-4,-2 7 7,0 7 11,-4 11 1,-1 7-9,-3 8 0,-4 11 0,-2 5-2,-1 0-8,1-2-1,0-6-6,-1-2 0,2-5 0,0-2-1,3-7-3,3-6-2,6-7-10,3-6-24,1-3-31,3-8-33,3-3-79</inkml:trace>
  <inkml:trace contextRef="#ctx0" brushRef="#br0" timeOffset="28429.6875">19637 10985 151,'9'-3'-7,"-1"0"7,2-2 4,-2 1 15,2 0 8,0 3-8,-2 1 3,1 0 1,-3 0-4,-1-2 1,-4 2-3,-1 0-10,-1 1-4,-5 4 1,-5 1 0,-9 7-1,-8 5-2,-7 5 1,-4 2 0,-1 0 0,3 0 0,1-4 0,8 1 1,8-8-3,6 0 1,12-3-3,4-3 0,8 3-12,6-1 5,3 4 4,4 3 4,3-1 0,1 4-1,-3 2-1,-3 4-1,-4 1 3,-3-1 2,-4-4-1,-3-3 0,-4 0-2,-3-2 0,-2-4 1,-5 0 3,-4-5 8,-7-1 1,-2-3-2,-1 3 6,-3-2-4,-2-2-1,-1-1-2,0-2-1,1 0 4,4-2-4,2-3-6,9 0-7,6-5-19,5 2-36,9-4-47</inkml:trace>
  <inkml:trace contextRef="#ctx0" brushRef="#br0" timeOffset="28898.4375">19799 11392 244,'6'1'-7,"-2"1"-8,-1 4 24,-2 0 11,-2 5-13,-3 1 7,-2 5 13,0-1-6,0 0-8,1 1-7,-1-2-4,4-1-2,0-1 1,-1-4-1,3-1 1,0-4-1,2 0 0,3-4 1,2-2 2,3-4-3,4-6-7,3 0-3,1-1-5,3-4 4,0-1 8,0-5 3,0 1 2,-2 2 10,0 6 3,-5 6 5,-3 2 8,-2 3 1,-3 2-7,0 4-7,-1 3-7,-1 2 0,-2 4 4,-2 2 1,0 4-1,-1 0-1,0 5-2,-2-2 0,-2-2-7,3 1 1,-1-3-3,3 3-3,0-1 3,4-3-35,3-3-31,-2-4-49,1-3-123</inkml:trace>
  <inkml:trace contextRef="#ctx0" brushRef="#br0" timeOffset="30190.4297">6370 13533 133,'-3'0'30,"-1"-2"1,0 2-6,-2 0 14,1 5-10,-4 3-13,0-1-9,0 5-3,0 6 0,1 9 5,1 7 4,3 3-5,2 5 2,2 1 0,6-9-1,8-2-2,3-11 6,4-7-3,3-7-2,2-4-3,0-3 0,-1-2-1,-2-3-2,0-9 3,-2-4-2,-4-1 1,-2-4-2,-4-2 4,-3-5-1,-5-5-2,-3 0 2,-5 2-3,-7 6-1,-3 2 0,-3 5-1,-4 2-4,1 5-3,1 2-5,1 6-2,6 4-12,4 0-14,3 2-15,6 8-14,0 2-52</inkml:trace>
  <inkml:trace contextRef="#ctx0" brushRef="#br0" timeOffset="30646.4844">6974 13597 63,'3'-6'30,"-1"1"-17,0-2 18,-1-1 7,1 1-12,-2 0-5,1 4 1,0-1-10,0 1-4,-1 0-3,0-1-3,0 2-2,0 1 1,-2 1 2,-4 0 1,-4 3-2,-6 6-4,-3 6 4,-5 9 0,-1 3 7,-1 7 3,4 0-2,2 5-3,4 0 4,9-3 0,7-1-1,3-9 0,8-5 1,2-4-1,3-5 3,1-5-2,5-6-4,2-1-3,2-1-2,-3-3-2,0 3-5,-5-1-15,0 2-23,-4-3-36</inkml:trace>
  <inkml:trace contextRef="#ctx0" brushRef="#br0" timeOffset="48809.5703">7711 12489 125,'-4'2'7,"1"-1"5,1-1-4,2 0 17,0 0-1,0 0-10,0 1-7,2 3 8,3-1 3,3-2 6,3 8-6,4-3-4,5 2-6,4-1 0,3-3 1,6 0 4,7-4-1,4 0 3,3-1 0,3-4-7,2-4 1,-4 3-4,-6 4-2,-5 1-1,-8 1-1,-6 0 0,-3-3 1,-5 3 2,-5 1-1,-2 1-1,-2-1-2,-3-1 0,-2 0 0,0 0 1,-1 3-1,0-1 2,0-2 0,1 0-1,-1-1-2,0 1-6,0 0-24,0 0-29,-3-4-56</inkml:trace>
  <inkml:trace contextRef="#ctx0" brushRef="#br0" timeOffset="50433.5937">7615 11130 48,'0'0'5,"0"0"-6,0 0 1,0 0 1,0 0 6,0 0-3,0 0-1,2 0 6,-1 0 11,0 0-6,0 0-5,-1 2-5,0-1-2,0-1 1,0 0 2,0 0 7,0 0 1,0 1 3,-1-1 2,-1 0-2,-1-2-3,0 0-5,-1 1-1,0 1-3,-2 0-2,1-2 0,-1 2 0,0-1-1,1 1 1,1 0-1,0 1-1,2 1 1,0-2-1,0 0 0,0 0 0,2 0 0,-1 3-1,1-3 1,0 0 0,0 1 4,-1 2 4,0 1 2,-2-1 2,1 2-3,0 0-2,-1 1 0,3 0-2,0-1-1,0-2-1,0-1 1,1 0 4,1 0-1,-1-1 0,1 1-4,1 0 2,0-1-2,0-1 2,1 3 0,-1 0 0,1 0-2,-1 2-2,1-1-1,-2 3 1,0 1 0,2-1-1,-1 1-1,-1-5 2,0 3-1,1-1 1,-2 0-1,0 3 0,-1 0 1,0 3-1,-2-2 1,-4 5 1,-1-1 0,0-1-2,0 0 0,0-5 1,1 1-1,1-5 1,2 0-1,1-2 1,0-1-2,-1 0-1,1-4-4,1 2 1,0 0 1,1-1-4,0 0-2,0 0 8,1 3 0,-1-1 1,0 1-1,1 1 0,1 0 1,0 2 1,0 2 1,0 3-1,-1 3 3,1 2 0,-1-1 2,3 1 3,-1 2 3,1-2-4,3 0 2,0-2-7,0-2 2,3 0-1,0-1-3,3-2 2,-1-2-2,1-4-12,0 0-21,-2-5-57,0-3-150</inkml:trace>
  <inkml:trace contextRef="#ctx0" brushRef="#br0" timeOffset="51109.375">7880 11105 222,'-3'-2'5,"-1"2"-6,1 4 4,-2 6 5,-1 3 19,1 5-8,0 4-1,4 3 2,0 1-2,1-2-7,0-4-4,2-3-3,1-1-2,0-3-1,-2 2-1,1-3 1,-2-5-1,1-2 1,-1-3-1,0 0 0,0-2-1,0 0 1,0-7 1,-3-3-1,1-4-2,0-3 1,1-1 1,-1-4 1,-2-4-1,1-1 1,-1-1-1,1 4 0,1-1 0,1 1 0,1 2 0,0 0-1,0 4 1,3 4 0,0-4 1,1 3 2,1-1-2,1 6 0,0 1-1,3 2 1,-1 1-1,1-2 1,2 5 0,1-1 1,1 4 0,2 3-1,-2 1 5,1 3 1,-1 1-4,-2 4 2,0 2 0,-1 4-1,-4 0-1,-2 0-1,-3 1 0,-2 0 1,-6 0-3,-2-1 2,-3-3-1,-1-1 1,-4-3-2,-1 1-4,1-1-3,1-3-3,4-3-12,3-3-9,5 2-21,4-3-38,1 3-63</inkml:trace>
  <inkml:trace contextRef="#ctx0" brushRef="#br0" timeOffset="51386.7187">8105 11170 223,'-2'0'30,"0"0"1,0 1-15,2 5 12,0 2-10,0 4-3,0 3 1,2 1-2,0 6-4,0-3-7,1 1 1,-2-1-3,1-4 0,-1-3-5,1-4-26,1-3-29,-1-3-57,0-4-85</inkml:trace>
  <inkml:trace contextRef="#ctx0" brushRef="#br0" timeOffset="52365.2344">8335 10828 11,'4'-1'35,"1"-1"11,-1 1-8,0-1-5,0-1-2,-1 3 2,1-1-1,1-2-7,-1 2-6,-1-2-4,2 3-6,-2-1-3,3-2-1,0 3-2,1-3-2,0 2-1,1-1 0,1 2 1,0 0-1,-2-1 1,1 1 0,-2 0 1,-3 1-1,1 3 2,-1-2 0,1 5 0,-2-1-2,-1 3 1,0 1-1,0 0 1,0 2-2,-1-2 1,0 2 1,-1 4 2,-4 3-2,-2 0 0,-1 1 0,-1 0-1,2-4-2,0 4 2,3-3-1,1-4 0,1-1 0,2-4 1,3 2-1,3-1 1,2-1 0,2-3 1,3-5 0,-1 0-2,3-4 2,0-1-1,-2-1 0,-1-5 0,-1 1 0,-3-2-1,-1 2-1,-5-2 0,-1 2 0,-1 0-2,-3-3 1,-3 6 1,-2 1 1,-2 6-1,0 4-2,-1 3 3,1 5-1,2 2 1,2 2-1,2 1 1,3-2-2,1 3 2,0-2 0,5 4 0,-2 2 4,1-1 9,1 3 10,0-4-5,1 3-10,-2-3-6,0-1 1,0-4-3,-1-4 1,0-1 0,-3-2-1,-1 3 0,-4-3 1,-3 0 1,-2-2 0,-5-3-2,-2 3-5,0-1-16,-3 0-44,-3-1-114</inkml:trace>
  <inkml:trace contextRef="#ctx0" brushRef="#br0" timeOffset="53114.2578">7830 12545 0,'0'-4'0,"0"1"0,0 0 0</inkml:trace>
  <inkml:trace contextRef="#ctx0" brushRef="#br0" timeOffset="53366.2109">7713 12665 7</inkml:trace>
  <inkml:trace contextRef="#ctx0" brushRef="#br0" timeOffset="53840.8203">7713 12665 34,'25'5'21,"-21"-9"12,2 0 3,-2 3-8,-1-3 1,-1 1 7,0 0-2,-1 0-6,-1 3-7,0-1-7,-1 1-3,-2 0-4,-4 0-6,-2 8-2,-2-1 0,-1 6 0,-1-1 1,0-1 0,2 2 0,3-1 0,2 0 0,3-2 0,3-4-2,6-3 2,3 1 0,3 1 0,1 0 2,1 0-4,-3 0 4,-1-1-4,-3 2 2,-3 3-1,-1 2-8,-3-3-9,1 2 3,-1-3 5,-1-1 7,-1 2 3,0 1 1,-1 0 1,-3 1 5,0 0 2,0 5-1,0 3 0,1 2 0,-1-1-4,1 2 8,1-1 3,2 1 2,1 0-6,1-5-5,3-1 2,1-8-5,2-1 2,1 1 0,0-4-3,3-1-3,2-2-25,0-6-29,3-1-88</inkml:trace>
  <inkml:trace contextRef="#ctx0" brushRef="#br0" timeOffset="54481.4453">8080 12740 125,'-3'0'54,"1"0"-25,-2 5-29,0 7 2,-1 3 14,-2 6 8,0 2 2,-2 3 1,2 3 10,0 0-4,2 1-10,3-6-10,3-4-6,5-6-4,1-5 0,3-4 1,0-2 4,4-3 3,0-4 2,3-5-6,2 0-2,1-4-2,1 2-3,1-2 1,0-1 1,-4 0-1,0-1-1,-3 2 0,0 0 1,-3-2 0,-3-1 0,-3-2-1,-3 0 0,-3-1 0,0 0-1,-4-2 0,-2-1 0,-2 2 1,-4 1-3,-1 4 3,-2 1 2,-2 3-4,-3 6 1,-3 3 1,-1 5-2,-3 6 1,3 4 0,3 2 1,4 1 0,3 3 0,7-1 0,4 2-1,3-4 0,3-2 1,9-1 0,4-3 2,2 1 0,3-3-1,0-2 3,1-3-3,-1-2 1,-2 2-2,-2-3 0,-1 0-3,-1 0-7,1 0-9,1 1-22,0 1-2,1 1-116</inkml:trace>
  <inkml:trace contextRef="#ctx0" brushRef="#br0" timeOffset="54725.5859">8454 12823 201,'-1'0'64,"1"0"-27,0 0-4,3 6-5,-1 1-7,0 4 0,1 1-3,0 2-10,-3 4 0,0 3-2,-1 1-6,-2-1 2,0-2-3,2-1-7,-2-3-20,1-1-27,2-6-36,0-3-40</inkml:trace>
  <inkml:trace contextRef="#ctx0" brushRef="#br0" timeOffset="55339.8437">8580 12476 259,'-1'-11'-12,"1"4"-4,4-2 9,3 3 25,4-1 19,2 0-3,2 4-14,5 1 4,2 1-4,4 0 17,1 1-3,-1 3-15,-3 4-13,-6 7 8,-2-1-1,-4 2-6,-2 0-2,-4 4-3,-3 5-1,-2 1 1,-7-1-1,-3-1 0,-1-4-2,-2 3 1,2-2 1,3 1-1,2-6 0,5-2-1,1-3 0,3-4-3,2 4 1,2-5 0,2 3 0,-1-4 3,1 1 0,-2 3 0,-2 0 0,1 2 0,-2-1 0,0-1-1,-1 3 2,0-1-1,1 2 1,-1 1 0,1-1 0,-2 0 0,-1 2 4,-1 1-1,0 2 0,-1-1 3,-5-2-1,-1 0 0,-3 0-5,-4 3 3,-1-1-3,-5-2-2,-1 1-7,-1-3-17,-2-1-30,-2-1-91</inkml:trace>
  <inkml:trace contextRef="#ctx0" brushRef="#br0" timeOffset="91679.6875">11304 10799 21,'2'-4'18,"-1"-3"3,0 2-7,1 0 38,-1 1-8,1 2-18,0-5-13,0 3-1,1-2 7,-1 5-2,0 1-5,1 0-9,-1 0-2,1-4 2,0 4-1,0-3-1,-3 3-2,0 0 1,0 0 3,-1 2 1,-5 3 0,-2 4-2,-4 4-2,-6 1 0,1 2 1,-2-2-1,4 2 1,5-2-1,5-3 2,5-1 0,2-4-2,5 1 0,3-1 0,3-1 1,2 0 0,0-1 0,0-1-1,-5 1 1,-3 3-2,-4 3 1,-3 2 1,-3 3 0,-5 0 1,-3 3 0,-1-1 6,1 2-1,3 0 4,3-5 1,3 1 0,3-4-5,3 1-2,6-2-3,0-1 0,1-3 0,2-1-2,0-1-6,0-3-20,0 2-17,0-3-55</inkml:trace>
  <inkml:trace contextRef="#ctx0" brushRef="#br0" timeOffset="92196.289">11586 10842 229,'0'-5'97,"0"1"-95,-2 4 0,1 5 16,-2 4-1,-1 7-7,1 5-5,-1 7 1,1 3-1,1 0 7,1-5-7,1-5 0,0-6-3,3-6-1,0-1 5,-1-4-1,0-4-2,0-3 4,1-7 1,1 0-5,0-4-2,0-7-1,0-3-4,-1-5 3,0 0-2,-3-6 2,0 3 0,-3 0 1,2-4 0,-1 4 0,2 4 0,6 5 0,4 6-1,4 3 0,2 3-2,1 4 1,0 4 1,1 3 2,-2 1-1,1 5 0,-4 1-1,0 7 2,-4 1 1,-3 6 2,-3 0-3,-5-1 1,-6 0 0,-6-2 0,-1 0-2,-4 0 2,2-4-1,2 0-1,2-3 0,3 3-4,4 0-21,2 2-38,4-1-72,4-5-86</inkml:trace>
  <inkml:trace contextRef="#ctx0" brushRef="#br0" timeOffset="92746.0937">11822 10963 240,'-3'0'6,"2"0"-4,1 0-1,2 0 26,3 0 3,3 0-10,4-3-7,1-1-3,1-1 2,-1 3 0,-4 2 2,-3 0-5,-3 5-7,-3 2-1,-1 4 1,-5 2 0,-2 3-1,-2 0-1,-1-3 1,3-1 0,1-2 1,1 0 5,2 0 1,0-4 1,1-1-3,3-2-5,0 1 0,3-1 0,3-1 1,3-2 1,4-5-3,4-2-4,1-3-22,3-1-32,1-1-47,0-4-73</inkml:trace>
  <inkml:trace contextRef="#ctx0" brushRef="#br0" timeOffset="93200.1953">12144 10640 67,'-8'-3'197,"3"-1"-194,2 1-11,1-2 19,2 1 19,2-2-6,6 2-15,4 0-7,3-2 3,5 4 3,-1-1 5,0 3-9,-2 1 1,-4 1-3,-2 2 2,-5-2-2,-2 5 0,-4 3-1,0 3 2,-5 3-2,-3 1 1,-1 2 1,0 1 1,0 3 8,5 1 1,1-4-3,3 1-2,5-4-5,3 3-1,-1 1 2,2-5-3,0 0 5,1-2 0,0-1 1,-2 0 1,0 1 2,-3-1-4,-3-2 1,-2-2 3,-4 1-5,-6 2-3,-6 2 1,-4-1-1,-6 2-10,-2-1-19,-5 5-36,-1 2-96</inkml:trace>
  <inkml:trace contextRef="#ctx0" brushRef="#br0" timeOffset="93864.2578">11528 12386 207,'0'0'81,"0"0"-63,-4 0-12,-3 4 16,-6 5 3,-6 3-21,-6 3-1,-5 4-5,-2 1-1,1 3 3,2 2 0,5-1 2,7-3-2,6-5 0,8-4-2,4-7 1,9 0 1,4-5 3,6 0-3,0 0 3,1-1 10,-1 3 2,-5 4-3,-5 4-9,-7 3-2,-3 0 0,-2 6-1,-5-1 0,-1 0 0,-1-4 0,1 0 1,1 3 0,-1-2 1,2 6-1,1-3 2,1-3-3,2-1 1,1-2-2,1 1 0,4-3-20,3-1-15,2-4-14,2-5-27,4 0-61</inkml:trace>
  <inkml:trace contextRef="#ctx0" brushRef="#br0" timeOffset="94360.3515">11713 12556 261,'2'-13'43,"-2"6"-37,-3 4-7,-5 3 12,-2 5 10,-3 4-9,-2 5 1,-3 5-2,1 7 5,2 2 2,3 3-3,4-2-2,4-3-3,5-1-1,6-6-5,7-1-1,4-7-2,3-3 1,3-4 1,2-4-1,2-2-2,-1-8 1,1-5-3,-2-5-3,1-3 1,-4-1 3,0-3-2,-4-1 3,-4-1 0,-4-2 0,-5 0 0,-4-1-1,-2 0 2,-8 0-1,-4 4 0,-3 6 0,-2 10-1,-3 9 0,-2 5-1,-5 8 0,-2 9 2,-2 4 0,5 6 2,4 0 0,8 0-1,7-5 0,5-4-1,4-3 0,7-3 0,4-2 0,3-4 0,4-5-1,3 1-6,1-4-15,1 1-26,0-1-35,-2 0-59,1-4-14</inkml:trace>
  <inkml:trace contextRef="#ctx0" brushRef="#br0" timeOffset="94744.1406">12062 12636 72,'-5'0'206,"2"0"-198,2 0-4,0 0 24,2 0 12,6 0-14,5-5-6,6-2-5,2 2-4,0 1-1,0 2 0,-5 1 2,-2 0-4,-5 1-5,-4 1 0,-4 6-3,0 3 2,-7 4-1,-5 2 1,-3 3-1,0 2 1,-3-1-1,4 4 1,2-4 8,5-2 1,2-2-4,3-5-5,2 2-1,5-5 0,1-1 0,2-4-1,4-3 1,0 0 1,3-1-2,1-4-3,2-2-7,-2-3-7,0-1-7,-1 0-20,-2 0-42,-4 0-115</inkml:trace>
  <inkml:trace contextRef="#ctx0" brushRef="#br0" timeOffset="95223.6328">12345 12402 365,'10'-11'-4,"6"-1"-4,6 3-7,2-1 26,4 3 10,-1 0-2,1 1-9,0 4 12,-4 2 2,-4 4-3,-4 4-5,-3 2-3,-6 1 5,-3 1-3,-4 8-2,-6 1 3,-4 6-2,-7 0-5,-1 3-3,-2 2-4,3-4 0,6-1-2,5-9 0,6-3 0,4-3-6,4-2-1,3-1 1,1-2 1,1 1 0,0-3 0,0-1 4,-2 2-1,0-1 1,-2 2 0,-2 0 1,-1 0 0,-2 1-1,-4-1 1,0 4 0,-4-2 2,-4 0-1,-4 1 1,-4-1-4,-1 4 2,-1-2-3,-1 0-31,2-3-58,-1-4-162</inkml:trace>
  <inkml:trace contextRef="#ctx0" brushRef="#br0" timeOffset="96271.4844">19106 10149 211,'0'-4'4,"0"2"-3,0-5 14,0 3 40,3-3-24,1 2-14,0 3 5,1-4-4,-2 4-10,-1-1-4,-2 1-2,0 2-3,0 2-1,-7 4-1,-1 3-5,-6 4 2,-6 1 3,-2 2 4,0 1-2,1-2 2,7-1-1,6-6 3,6 2-1,2-2 0,8 2 0,5 0-1,5-3 3,1 3 2,3-2-2,-2 3-2,-5 3-1,-3-2-1,-6 2 0,-2 2 3,-4 3 3,-3-1-2,-4-2 5,-3 2 0,-1-4 3,1 2-5,0-1 2,3 1-1,4-1-5,3-3-1,6 2-1,2-2-1,3 3 0,2-1-2,-3-1-15,2-2-33,-1-3-52,-1 0-71</inkml:trace>
  <inkml:trace contextRef="#ctx0" brushRef="#br0" timeOffset="96496.0937">19361 10305 1,'-2'-1'88,"1"-4"-176</inkml:trace>
  <inkml:trace contextRef="#ctx0" brushRef="#br0" timeOffset="96992.1875">19361 10305 17,'-5'-13'25,"5"13"-4,0 0 12,0 0 7,0 0 0,0-3-3,0 3 4,0 0-3,0-2-4,0 2-1,2-1-7,-2 1-4,2 1-11,0 9-5,1 7 2,0 1 1,-3 7-3,0 2-1,-1 1 0,-1 0-2,0-7-4,2-4 4,1-8-3,0-1 2,2-6-1,1 0 0,-1-2 3,1-10 0,1-1 0,-2-6-2,0-2-3,-2-3 1,-1-7-1,-1 0 1,-3-4-1,0-2-2,-1-1-3,1 2 0,2 3-3,2-1 1,2 8 5,8 5 0,1 7 2,2 5-3,3-1 2,-1 5 3,5 0 2,-4 3 0,3 3 3,-2 3-5,-4 6 0,-1 2-1,-5 3-1,-4 1 1,-3 1 1,-1 0-1,-6-4 1,-5 2 0,-3-1 0,-5 2 1,-3-1-2,0-4-3,1 0-5,2-2-22,6 0-33,2-2-27,4-3-50</inkml:trace>
  <inkml:trace contextRef="#ctx0" brushRef="#br0" timeOffset="97368.164">19609 10382 356,'11'-2'4,"-5"1"-5,-2 1 3,-1 5 5,-3 1 3,0 6-1,-3 4-2,-1 5 3,-2-5 4,2 1 0,1-6-2,2-1-6,1-3 3,0-5-4,0-2 3,2-7 5,3-3-5,2-3-5,3-4-3,3 2 0,0-4-1,3 0 1,-2 2 0,0 2-2,0 6 2,-4 0-1,0 8 2,-3 1-1,-2 8 4,0 5 0,-1 1-1,-2 3 3,0-3-4,0 5-1,1-5 0,2 2-2,-1 0-13,1-6-33,0 0-27,1-6-110</inkml:trace>
  <inkml:trace contextRef="#ctx0" brushRef="#br0" timeOffset="97868.164">19865 10004 341,'0'-9'-5,"2"4"0,4 1-24,3 4 46,4 0 6,3 0-7,5 4 10,1 3 1,0 5-7,-1 6-4,-2 1-3,-2 3-2,-6 2-4,-2 2-2,-4 0-1,-5-1-3,-2 1 1,-4-7 0,-2 1-1,-1-1 1,0 0-1,-1 0 3,3-5-3,3-1-2,3-3 1,1-1 1,4 1 0,3 0 0,1 1 0,1-1 0,-1 0 0,1-1 0,2 2 0,-4 0 5,2-4 3,-2 3 3,-3-4 3,1 2-1,-2 3-5,-2-4-2,-1 2-5,-2-2 1,-5 2-1,-4 1-1,-5 1-7,-5 1-25,-1 0-44,-4 1-83</inkml:trace>
  <inkml:trace contextRef="#ctx0" brushRef="#br0" timeOffset="98523.4375">19022 11985 339,'5'-6'75,"-1"0"-71,3 3-13,0 1 10,-1 1 5,1 1-2,-3 0-3,-2 6-1,-2 4 1,-6 5 1,-3 1-1,-4 1-6,-1 0-5,1 0 4,3-3 5,6-2 0,4-5 0,4-1 1,8-3 1,6 2 1,3 1-2,1 1 0,-2 3 1,-5 1-2,-6 5 1,-6 3 1,-3 3-2,-5-3 4,-5-1 8,-3-1-2,-3-2 3,-3 3-7,3-5-3,3 0 2,3-3-3,5-3-1,5 1-1,1-1 0,7 1-7,5-1-11,1-2-4,6 1-5,-1-1-30,0 2-63</inkml:trace>
  <inkml:trace contextRef="#ctx0" brushRef="#br0" timeOffset="99028.3203">19420 12047 410,'-7'-4'-2,"-1"4"-21,-3 1 22,-4 7 10,0 1-5,0 8 0,0 1 0,3 5-2,5 4 3,5 0 2,2-3-2,10-3 1,4-4-2,2-3 1,3-2-1,2-5-1,2-2 3,5-5-1,-1-7-3,2-2 1,0-4-2,-1-3 1,-3-4-1,-1-5 0,-7-2 2,-3-3-2,-4-1 0,-7-2-1,-4 1 1,-8 3-3,-4 6 2,-5 8-1,-7 5 1,-5 6 0,-4 4-2,-3 5 2,0 7 0,2 2 0,9 3 1,6 1 3,9 2-3,8 2 1,3 0-1,7 3-1,3-6 0,5-2 1,4-4 0,2-3 0,7-1 0,2-3-2,2-3-12,3-2-24,2-3-33,-2-1-26,-1-3-96</inkml:trace>
  <inkml:trace contextRef="#ctx0" brushRef="#br0" timeOffset="99399.414">19818 12139 389,'0'-2'3,"0"0"-18,0 2 23,0 1 4,0 7-10,0 2 2,-2 5 3,2 2 3,-4 0-5,1-1-3,0-2 0,0-5-1,2-1 0,1-5 1,-2 1 1,1-3 0,1-1 7,0-1 7,3-5-11,4-2-6,0-2-9,4-1-8,0-5 0,2-1 0,-1 0 10,0 0 3,-1 8 4,-1 4 0,-1 4 3,-3 1 4,0 4 0,0 5-1,-3 1-5,1 5 0,-1 0 2,0-1-3,0 0 1,0-2-1,2-2-3,1-1-33,-1-2-63,2-4-140</inkml:trace>
  <inkml:trace contextRef="#ctx0" brushRef="#br0" timeOffset="99983.3984">20030 11836 340,'0'-7'-6,"3"0"5,4 3-18,4 0 35,3 2 8,2 2-1,2 3-1,3 4-2,-2 0-7,1 0-2,-2 7-3,-2-1 0,-1 3-1,-3 3 0,-4 3-3,-2 1-2,-3-1-1,-2-1 1,-1-2 0,-5 1 0,-3-1-2,-3-2 0,-1 4 2,2-3-2,0 1 1,1-2-2,4 0 1,3-2-7,2-1 3,2 0-1,3-3-3,-1 0-1,1-3 0,-3 2 8,0-1-1,-2-1 1,0 0-2,1-2-4,1-1 0,-1 2 0,1 0 5,2 3 2,-3-2 2,1-1-2,-1 2 1,1 2 5,-2 5 0,0-2 2,0 3-3,0-1 0,-1-2-1,0 3 2,1-2-3,0-2-2,1-2 0,-1-5-1,-1 3-2,-6-2-26,-5 1-41,-9-2-42,-6-2-133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E7036EC-DBCE-46E2-83B6-72AE13B0966A}" type="datetimeFigureOut">
              <a:rPr lang="en-US"/>
              <a:pPr/>
              <a:t>9/3/2013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DFBBDC1-D1ED-4D79-9D69-A4D096482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C0F1-CDD6-49DC-AD90-4A50E9219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7A55-52AF-46DB-916C-B59193AEC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97D6C-C0D6-4B6E-B1BA-F6DBF7DA8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316B-1BFA-42A5-843E-049931DF5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8561-5957-4F55-8F23-D6062B362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9456-637E-4A7E-BD91-C276C4718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7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206F1-1DE7-4D36-9D26-184470B7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2B08-C45C-4463-90AE-B778084E4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FCDA-CC65-4AAB-82B4-0EADB8542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2DE9-8606-4A09-97CC-22850752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E7BC-8147-4B89-B78F-88234A4E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3D9C15-073F-4155-9B5E-CB8F79B28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emf"/><Relationship Id="rId5" Type="http://schemas.openxmlformats.org/officeDocument/2006/relationships/customXml" Target="../ink/ink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8.emf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emf"/><Relationship Id="rId5" Type="http://schemas.openxmlformats.org/officeDocument/2006/relationships/customXml" Target="../ink/ink9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customXml" Target="../ink/ink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emf"/><Relationship Id="rId5" Type="http://schemas.openxmlformats.org/officeDocument/2006/relationships/customXml" Target="../ink/ink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6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CIS 720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Correctness of Sequential Programs</a:t>
            </a:r>
          </a:p>
        </p:txBody>
      </p:sp>
      <p:sp>
        <p:nvSpPr>
          <p:cNvPr id="205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statement axiom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Loop invariant I is a predicate that holds before and after each iteration of the loop.</a:t>
            </a:r>
          </a:p>
          <a:p>
            <a:pPr eaLnBrk="1" hangingPunct="1"/>
            <a:endParaRPr lang="en-US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43200" y="2946400"/>
            <a:ext cx="389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/>
              <a:t>1 ≤ i ≤ N, { I /\ B</a:t>
            </a:r>
            <a:r>
              <a:rPr lang="en-US" sz="2000" baseline="-25000"/>
              <a:t>i</a:t>
            </a:r>
            <a:r>
              <a:rPr lang="en-US" sz="2000"/>
              <a:t> } S</a:t>
            </a:r>
            <a:r>
              <a:rPr lang="en-US" sz="2000" baseline="-25000"/>
              <a:t>i</a:t>
            </a:r>
            <a:r>
              <a:rPr lang="en-US" sz="2000"/>
              <a:t> { I }</a:t>
            </a:r>
            <a:r>
              <a:rPr lang="en-US"/>
              <a:t>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0" y="3429000"/>
            <a:ext cx="6170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{I} do B</a:t>
            </a:r>
            <a:r>
              <a:rPr lang="en-US" sz="2000" baseline="-25000"/>
              <a:t>1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S</a:t>
            </a:r>
            <a:r>
              <a:rPr lang="en-US" sz="2000" baseline="-25000">
                <a:sym typeface="Wingdings" pitchFamily="2" charset="2"/>
              </a:rPr>
              <a:t>1</a:t>
            </a:r>
            <a:r>
              <a:rPr lang="en-US" sz="2000">
                <a:sym typeface="Wingdings" pitchFamily="2" charset="2"/>
              </a:rPr>
              <a:t> [] …... [] B</a:t>
            </a:r>
            <a:r>
              <a:rPr lang="en-US" sz="2000" baseline="-25000">
                <a:sym typeface="Wingdings" pitchFamily="2" charset="2"/>
              </a:rPr>
              <a:t>n</a:t>
            </a:r>
            <a:r>
              <a:rPr lang="en-US" sz="2000">
                <a:sym typeface="Wingdings" pitchFamily="2" charset="2"/>
              </a:rPr>
              <a:t>  S</a:t>
            </a:r>
            <a:r>
              <a:rPr lang="en-US" sz="2000" baseline="-25000">
                <a:sym typeface="Wingdings" pitchFamily="2" charset="2"/>
              </a:rPr>
              <a:t>n</a:t>
            </a:r>
            <a:r>
              <a:rPr lang="en-US" sz="2000">
                <a:sym typeface="Wingdings" pitchFamily="2" charset="2"/>
              </a:rPr>
              <a:t> od {I /\ </a:t>
            </a:r>
            <a:r>
              <a:rPr lang="en-US" sz="2000">
                <a:cs typeface="Arial" charset="0"/>
                <a:sym typeface="Wingdings" pitchFamily="2" charset="2"/>
              </a:rPr>
              <a:t>¬(B</a:t>
            </a:r>
            <a:r>
              <a:rPr lang="en-US" sz="2000" baseline="-25000">
                <a:cs typeface="Arial" charset="0"/>
                <a:sym typeface="Wingdings" pitchFamily="2" charset="2"/>
              </a:rPr>
              <a:t>1</a:t>
            </a:r>
            <a:r>
              <a:rPr lang="en-US" sz="2000">
                <a:cs typeface="Arial" charset="0"/>
                <a:sym typeface="Wingdings" pitchFamily="2" charset="2"/>
              </a:rPr>
              <a:t> \/....\/ B</a:t>
            </a:r>
            <a:r>
              <a:rPr lang="en-US" sz="2000" baseline="-25000">
                <a:cs typeface="Arial" charset="0"/>
                <a:sym typeface="Wingdings" pitchFamily="2" charset="2"/>
              </a:rPr>
              <a:t>n</a:t>
            </a:r>
            <a:r>
              <a:rPr lang="en-US" sz="2000">
                <a:cs typeface="Arial" charset="0"/>
                <a:sym typeface="Wingdings" pitchFamily="2" charset="2"/>
              </a:rPr>
              <a:t>)</a:t>
            </a:r>
            <a:r>
              <a:rPr lang="en-US" sz="2000">
                <a:sym typeface="Wingdings" pitchFamily="2" charset="2"/>
              </a:rPr>
              <a:t>}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667000" y="33528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98680" y="3849480"/>
              <a:ext cx="2750040" cy="264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2560" y="3841560"/>
                <a:ext cx="2764800" cy="2660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Outline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outline consists of one assertion before and after each statement (or one assertion for each control point). </a:t>
            </a:r>
          </a:p>
          <a:p>
            <a:pPr eaLnBrk="1" hangingPunct="1"/>
            <a:r>
              <a:rPr lang="en-US" smtClean="0"/>
              <a:t>Assertion is supposed to indicate what must be true at that point</a:t>
            </a:r>
          </a:p>
          <a:p>
            <a:pPr eaLnBrk="1" hangingPunct="1"/>
            <a:r>
              <a:rPr lang="en-US" smtClean="0"/>
              <a:t>Each assertion must follow from the previous assertion using either an axiom or logical implication</a:t>
            </a:r>
          </a:p>
        </p:txBody>
      </p:sp>
      <p:sp>
        <p:nvSpPr>
          <p:cNvPr id="1024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6925" indent="0" eaLnBrk="1" hangingPunct="1">
              <a:buFontTx/>
              <a:buNone/>
            </a:pPr>
            <a:r>
              <a:rPr lang="en-US" dirty="0" err="1" smtClean="0"/>
              <a:t>i</a:t>
            </a:r>
            <a:r>
              <a:rPr lang="en-US" dirty="0" smtClean="0"/>
              <a:t> := 1</a:t>
            </a:r>
          </a:p>
          <a:p>
            <a:pPr marL="796925" indent="0" eaLnBrk="1" hangingPunct="1">
              <a:buFontTx/>
              <a:buNone/>
            </a:pPr>
            <a:r>
              <a:rPr lang="en-US" dirty="0" smtClean="0"/>
              <a:t>fact := 1         </a:t>
            </a:r>
          </a:p>
          <a:p>
            <a:pPr marL="796925" indent="0" eaLnBrk="1" hangingPunct="1">
              <a:buFontTx/>
              <a:buNone/>
            </a:pPr>
            <a:r>
              <a:rPr lang="en-US" dirty="0" smtClean="0"/>
              <a:t>       do</a:t>
            </a:r>
          </a:p>
          <a:p>
            <a:pPr marL="796925" indent="0" eaLnBrk="1" hangingPunct="1">
              <a:buFontTx/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i</a:t>
            </a:r>
            <a:r>
              <a:rPr lang="en-US" dirty="0" smtClean="0"/>
              <a:t> &lt; n </a:t>
            </a:r>
            <a:r>
              <a:rPr lang="en-US" dirty="0" smtClean="0">
                <a:sym typeface="Wingdings" pitchFamily="2" charset="2"/>
              </a:rPr>
              <a:t>    </a:t>
            </a:r>
          </a:p>
          <a:p>
            <a:pPr marL="796925" indent="0" eaLnBrk="1" hangingPunct="1">
              <a:buFontTx/>
              <a:buNone/>
            </a:pPr>
            <a:r>
              <a:rPr lang="en-US" dirty="0" smtClean="0">
                <a:sym typeface="Wingdings" pitchFamily="2" charset="2"/>
              </a:rPr>
              <a:t>                        </a:t>
            </a: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+ 1   </a:t>
            </a:r>
          </a:p>
          <a:p>
            <a:pPr marL="796925" indent="0" eaLnBrk="1" hangingPunct="1">
              <a:buFontTx/>
              <a:buNone/>
            </a:pPr>
            <a:r>
              <a:rPr lang="en-US" dirty="0" smtClean="0">
                <a:sym typeface="Wingdings" pitchFamily="2" charset="2"/>
              </a:rPr>
              <a:t>                        fact = fact * </a:t>
            </a: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marL="796925" indent="0" eaLnBrk="1" hangingPunct="1">
              <a:buFontTx/>
              <a:buNone/>
            </a:pPr>
            <a:r>
              <a:rPr lang="en-US" dirty="0" smtClean="0">
                <a:sym typeface="Wingdings" pitchFamily="2" charset="2"/>
              </a:rPr>
              <a:t>        od</a:t>
            </a:r>
          </a:p>
          <a:p>
            <a:pPr marL="796925" indent="0" eaLnBrk="1" hangingPunct="1">
              <a:buFontTx/>
              <a:buNone/>
            </a:pPr>
            <a:r>
              <a:rPr lang="en-US" dirty="0" smtClean="0">
                <a:sym typeface="Wingdings" pitchFamily="2" charset="2"/>
              </a:rPr>
              <a:t>              </a:t>
            </a:r>
            <a:endParaRPr lang="en-US" dirty="0" smtClean="0"/>
          </a:p>
        </p:txBody>
      </p:sp>
      <p:sp>
        <p:nvSpPr>
          <p:cNvPr id="1127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45680" y="376560"/>
              <a:ext cx="7279560" cy="5941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9200" y="367560"/>
                <a:ext cx="7293960" cy="595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24760" y="746640"/>
              <a:ext cx="5809320" cy="4389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7920" y="738720"/>
                <a:ext cx="5821200" cy="4404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6925" indent="0" eaLnBrk="1" hangingPunct="1">
              <a:buFontTx/>
              <a:buNone/>
            </a:pPr>
            <a:r>
              <a:rPr lang="en-US" smtClean="0"/>
              <a:t>i := 0</a:t>
            </a:r>
          </a:p>
          <a:p>
            <a:pPr marL="796925" indent="0" eaLnBrk="1" hangingPunct="1">
              <a:buFontTx/>
              <a:buNone/>
            </a:pPr>
            <a:r>
              <a:rPr lang="en-US" smtClean="0"/>
              <a:t>max := A[0]         </a:t>
            </a:r>
          </a:p>
          <a:p>
            <a:pPr marL="796925" indent="0" eaLnBrk="1" hangingPunct="1">
              <a:buFontTx/>
              <a:buNone/>
            </a:pPr>
            <a:r>
              <a:rPr lang="en-US" smtClean="0"/>
              <a:t>       do</a:t>
            </a:r>
          </a:p>
          <a:p>
            <a:pPr marL="796925" indent="0" eaLnBrk="1" hangingPunct="1">
              <a:buFontTx/>
              <a:buNone/>
            </a:pPr>
            <a:r>
              <a:rPr lang="en-US" smtClean="0"/>
              <a:t>            i &lt; n </a:t>
            </a:r>
            <a:r>
              <a:rPr lang="en-US" smtClean="0">
                <a:sym typeface="Wingdings" pitchFamily="2" charset="2"/>
              </a:rPr>
              <a:t>   </a:t>
            </a:r>
          </a:p>
          <a:p>
            <a:pPr marL="796925" indent="0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                i = i + 1 </a:t>
            </a:r>
          </a:p>
          <a:p>
            <a:pPr marL="796925" indent="0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                if (max &lt; A[i]) </a:t>
            </a:r>
          </a:p>
          <a:p>
            <a:pPr marL="796925" indent="0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                       max = A[i] </a:t>
            </a:r>
          </a:p>
          <a:p>
            <a:pPr marL="796925" indent="0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od</a:t>
            </a:r>
          </a:p>
        </p:txBody>
      </p:sp>
      <p:sp>
        <p:nvSpPr>
          <p:cNvPr id="1229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Concurrency rule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 { P</a:t>
            </a:r>
            <a:r>
              <a:rPr lang="en-US" baseline="-25000" smtClean="0"/>
              <a:t>i </a:t>
            </a:r>
            <a:r>
              <a:rPr lang="en-US" smtClean="0"/>
              <a:t>}  S</a:t>
            </a:r>
            <a:r>
              <a:rPr lang="en-US" baseline="-25000" smtClean="0"/>
              <a:t>i </a:t>
            </a:r>
            <a:r>
              <a:rPr lang="en-US" smtClean="0"/>
              <a:t> </a:t>
            </a:r>
            <a:r>
              <a:rPr lang="en-US" sz="2800" smtClean="0"/>
              <a:t>{ Q</a:t>
            </a:r>
            <a:r>
              <a:rPr lang="en-US" sz="2800" baseline="-25000" smtClean="0"/>
              <a:t>i </a:t>
            </a:r>
            <a:r>
              <a:rPr lang="en-US" sz="2800" smtClean="0"/>
              <a:t> } are interference free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{ P</a:t>
            </a:r>
            <a:r>
              <a:rPr lang="en-US" sz="2800" baseline="-25000" smtClean="0"/>
              <a:t>1</a:t>
            </a:r>
            <a:r>
              <a:rPr lang="en-US" sz="2800" smtClean="0"/>
              <a:t> /\ …. /\ P</a:t>
            </a:r>
            <a:r>
              <a:rPr lang="en-US" sz="2800" baseline="-25000" smtClean="0"/>
              <a:t>n </a:t>
            </a:r>
            <a:r>
              <a:rPr lang="en-US" sz="2800" smtClean="0"/>
              <a:t>} co  S</a:t>
            </a:r>
            <a:r>
              <a:rPr lang="en-US" sz="2800" baseline="-25000" smtClean="0"/>
              <a:t>1 </a:t>
            </a:r>
            <a:r>
              <a:rPr lang="en-US" sz="2800" smtClean="0"/>
              <a:t> // …. // S</a:t>
            </a:r>
            <a:r>
              <a:rPr lang="en-US" sz="2800" baseline="-25000" smtClean="0"/>
              <a:t>n</a:t>
            </a:r>
            <a:r>
              <a:rPr lang="en-US" sz="2800" smtClean="0"/>
              <a:t> { Q</a:t>
            </a:r>
            <a:r>
              <a:rPr lang="en-US" sz="2800" baseline="-25000" smtClean="0"/>
              <a:t>1</a:t>
            </a:r>
            <a:r>
              <a:rPr lang="en-US" sz="2800" smtClean="0"/>
              <a:t> /\ …. /\ Q</a:t>
            </a:r>
            <a:r>
              <a:rPr lang="en-US" sz="2800" baseline="-25000" smtClean="0"/>
              <a:t>n</a:t>
            </a:r>
            <a:r>
              <a:rPr lang="en-US" sz="2800" smtClean="0"/>
              <a:t>}</a:t>
            </a:r>
            <a:endParaRPr lang="en-US" sz="2800" baseline="-250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514600"/>
            <a:ext cx="685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1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99960" y="2612880"/>
              <a:ext cx="5086080" cy="2397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0600" y="2604240"/>
                <a:ext cx="5104800" cy="2414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Interference freedom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 a be a statement and C be an assertion. </a:t>
            </a:r>
          </a:p>
          <a:p>
            <a:pPr eaLnBrk="1" hangingPunct="1"/>
            <a:r>
              <a:rPr lang="en-US" smtClean="0"/>
              <a:t>NI(a, C) iff  { pre(a) /\ C } a { C }</a:t>
            </a:r>
          </a:p>
          <a:p>
            <a:pPr lvl="1" eaLnBrk="1" hangingPunct="1"/>
            <a:r>
              <a:rPr lang="en-US" smtClean="0"/>
              <a:t>Execution of a does not invalidates (or interferes with C). </a:t>
            </a:r>
          </a:p>
        </p:txBody>
      </p:sp>
      <p:sp>
        <p:nvSpPr>
          <p:cNvPr id="1434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{ P</a:t>
            </a:r>
            <a:r>
              <a:rPr lang="en-US" baseline="-25000" smtClean="0"/>
              <a:t>i </a:t>
            </a:r>
            <a:r>
              <a:rPr lang="en-US" smtClean="0"/>
              <a:t>}  S</a:t>
            </a:r>
            <a:r>
              <a:rPr lang="en-US" baseline="-25000" smtClean="0"/>
              <a:t>i </a:t>
            </a:r>
            <a:r>
              <a:rPr lang="en-US" smtClean="0"/>
              <a:t> { Q</a:t>
            </a:r>
            <a:r>
              <a:rPr lang="en-US" baseline="-25000" smtClean="0"/>
              <a:t>i </a:t>
            </a:r>
            <a:r>
              <a:rPr lang="en-US" smtClean="0"/>
              <a:t> }, for all I, are interference free if</a:t>
            </a:r>
          </a:p>
          <a:p>
            <a:pPr lvl="1" eaLnBrk="1" hangingPunct="1"/>
            <a:r>
              <a:rPr lang="en-US" smtClean="0"/>
              <a:t>For all i</a:t>
            </a:r>
          </a:p>
          <a:p>
            <a:pPr lvl="1" eaLnBrk="1" hangingPunct="1">
              <a:buFontTx/>
              <a:buNone/>
            </a:pPr>
            <a:r>
              <a:rPr lang="en-US" smtClean="0"/>
              <a:t>	  for all assertions C in proof outline of S</a:t>
            </a:r>
            <a:r>
              <a:rPr lang="en-US" baseline="-25000" smtClean="0"/>
              <a:t>i</a:t>
            </a:r>
            <a:r>
              <a:rPr lang="en-US" smtClean="0"/>
              <a:t>, </a:t>
            </a:r>
          </a:p>
          <a:p>
            <a:pPr lvl="2" eaLnBrk="1" hangingPunct="1">
              <a:buFontTx/>
              <a:buNone/>
            </a:pPr>
            <a:r>
              <a:rPr lang="en-US" smtClean="0"/>
              <a:t>	for all actions a in S</a:t>
            </a:r>
            <a:r>
              <a:rPr lang="en-US" baseline="-25000" smtClean="0"/>
              <a:t>j</a:t>
            </a:r>
            <a:r>
              <a:rPr lang="en-US" smtClean="0"/>
              <a:t>, i != j</a:t>
            </a:r>
          </a:p>
          <a:p>
            <a:pPr lvl="2" eaLnBrk="1" hangingPunct="1">
              <a:buFontTx/>
              <a:buNone/>
            </a:pPr>
            <a:r>
              <a:rPr lang="en-US" smtClean="0"/>
              <a:t>              NI(a, C) holds</a:t>
            </a:r>
          </a:p>
        </p:txBody>
      </p:sp>
      <p:sp>
        <p:nvSpPr>
          <p:cNvPr id="1536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Correctness of sequential programs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logic</a:t>
            </a:r>
          </a:p>
          <a:p>
            <a:pPr lvl="1" eaLnBrk="1" hangingPunct="1"/>
            <a:r>
              <a:rPr lang="en-US" smtClean="0"/>
              <a:t>{ P } S { Q }</a:t>
            </a:r>
          </a:p>
          <a:p>
            <a:pPr lvl="1" eaLnBrk="1" hangingPunct="1"/>
            <a:r>
              <a:rPr lang="en-US" smtClean="0"/>
              <a:t>If S begins in a state satisfying P and S terminates, then the resulting state satisfies Q. </a:t>
            </a:r>
          </a:p>
          <a:p>
            <a:pPr lvl="1" eaLnBrk="1" hangingPunct="1"/>
            <a:r>
              <a:rPr lang="en-US" smtClean="0"/>
              <a:t>Partial correctness</a:t>
            </a:r>
          </a:p>
          <a:p>
            <a:pPr lvl="2" eaLnBrk="1" hangingPunct="1"/>
            <a:r>
              <a:rPr lang="en-US" smtClean="0"/>
              <a:t>P = precondition</a:t>
            </a:r>
          </a:p>
          <a:p>
            <a:pPr lvl="2" eaLnBrk="1" hangingPunct="1"/>
            <a:r>
              <a:rPr lang="en-US" smtClean="0"/>
              <a:t>Q = postcondition</a:t>
            </a:r>
          </a:p>
        </p:txBody>
      </p:sp>
      <p:sp>
        <p:nvSpPr>
          <p:cNvPr id="308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Axioms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Skip statement</a:t>
            </a:r>
          </a:p>
          <a:p>
            <a:pPr lvl="1" eaLnBrk="1" hangingPunct="1"/>
            <a:r>
              <a:rPr lang="en-US" smtClean="0"/>
              <a:t>{ P } skip  { P }</a:t>
            </a:r>
          </a:p>
          <a:p>
            <a:pPr eaLnBrk="1" hangingPunct="1"/>
            <a:r>
              <a:rPr lang="en-US" smtClean="0"/>
              <a:t>Assignment statement</a:t>
            </a:r>
          </a:p>
          <a:p>
            <a:pPr lvl="1" eaLnBrk="1" hangingPunct="1"/>
            <a:r>
              <a:rPr lang="en-US" smtClean="0"/>
              <a:t>{ P</a:t>
            </a:r>
            <a:r>
              <a:rPr lang="en-US" baseline="30000" smtClean="0"/>
              <a:t>x</a:t>
            </a:r>
            <a:r>
              <a:rPr lang="en-US" baseline="-25000" smtClean="0"/>
              <a:t>e</a:t>
            </a:r>
            <a:r>
              <a:rPr lang="en-US" smtClean="0"/>
              <a:t> }  x := e  { P }</a:t>
            </a:r>
          </a:p>
          <a:p>
            <a:pPr lvl="1" eaLnBrk="1" hangingPunct="1"/>
            <a:r>
              <a:rPr lang="en-US" smtClean="0"/>
              <a:t>P</a:t>
            </a:r>
            <a:r>
              <a:rPr lang="en-US" baseline="30000" smtClean="0"/>
              <a:t>x</a:t>
            </a:r>
            <a:r>
              <a:rPr lang="en-US" baseline="-25000" smtClean="0"/>
              <a:t>e</a:t>
            </a:r>
            <a:r>
              <a:rPr lang="en-US" smtClean="0"/>
              <a:t> = P with all occurrences of x replaced by e</a:t>
            </a:r>
          </a:p>
          <a:p>
            <a:pPr lvl="1" eaLnBrk="1" hangingPunct="1"/>
            <a:r>
              <a:rPr lang="en-US" smtClean="0"/>
              <a:t>{ true }  x := 5 { x = 5}</a:t>
            </a:r>
          </a:p>
          <a:p>
            <a:pPr lvl="1" eaLnBrk="1" hangingPunct="1"/>
            <a:r>
              <a:rPr lang="en-US" smtClean="0"/>
              <a:t>{ y = 1 } x := 5 { x = 5 /\ y = 1}</a:t>
            </a:r>
          </a:p>
          <a:p>
            <a:pPr lvl="1" eaLnBrk="1" hangingPunct="1"/>
            <a:r>
              <a:rPr lang="en-US" smtClean="0"/>
              <a:t>{ y = 1 } x := 5 { x + y = 6 }</a:t>
            </a:r>
          </a:p>
        </p:txBody>
      </p:sp>
      <p:sp>
        <p:nvSpPr>
          <p:cNvPr id="410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823720" y="615240"/>
              <a:ext cx="2173680" cy="243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0120" y="608400"/>
                <a:ext cx="2184480" cy="2445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of consequence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6705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P’ =&gt; P,  {P } S {Q}, Q =&gt; Q’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676400" y="2057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295400" y="21336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                {P’ } S {Q’}</a:t>
            </a:r>
          </a:p>
        </p:txBody>
      </p:sp>
      <p:sp>
        <p:nvSpPr>
          <p:cNvPr id="512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70680" y="1373040"/>
              <a:ext cx="6668280" cy="2967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040" y="1365840"/>
                <a:ext cx="6679800" cy="2980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statement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 B</a:t>
            </a:r>
            <a:r>
              <a:rPr lang="en-US" baseline="-25000" smtClean="0"/>
              <a:t>1 </a:t>
            </a:r>
            <a:r>
              <a:rPr lang="en-US" smtClean="0">
                <a:sym typeface="Wingdings" pitchFamily="2" charset="2"/>
              </a:rPr>
              <a:t> S</a:t>
            </a:r>
            <a:r>
              <a:rPr lang="en-US" baseline="-25000" smtClean="0">
                <a:sym typeface="Wingdings" pitchFamily="2" charset="2"/>
              </a:rPr>
              <a:t>1</a:t>
            </a:r>
            <a:r>
              <a:rPr lang="en-US" smtClean="0">
                <a:sym typeface="Wingdings" pitchFamily="2" charset="2"/>
              </a:rPr>
              <a:t> [] …... [] B</a:t>
            </a:r>
            <a:r>
              <a:rPr lang="en-US" baseline="-25000" smtClean="0">
                <a:sym typeface="Wingdings" pitchFamily="2" charset="2"/>
              </a:rPr>
              <a:t>n</a:t>
            </a:r>
            <a:r>
              <a:rPr lang="en-US" smtClean="0">
                <a:sym typeface="Wingdings" pitchFamily="2" charset="2"/>
              </a:rPr>
              <a:t>  S</a:t>
            </a:r>
            <a:r>
              <a:rPr lang="en-US" baseline="-25000" smtClean="0">
                <a:sym typeface="Wingdings" pitchFamily="2" charset="2"/>
              </a:rPr>
              <a:t>n</a:t>
            </a:r>
            <a:r>
              <a:rPr lang="en-US" smtClean="0">
                <a:sym typeface="Wingdings" pitchFamily="2" charset="2"/>
              </a:rPr>
              <a:t> fi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B</a:t>
            </a:r>
            <a:r>
              <a:rPr lang="en-US" baseline="-25000" smtClean="0">
                <a:sym typeface="Wingdings" pitchFamily="2" charset="2"/>
              </a:rPr>
              <a:t>i</a:t>
            </a:r>
            <a:r>
              <a:rPr lang="en-US" smtClean="0">
                <a:sym typeface="Wingdings" pitchFamily="2" charset="2"/>
              </a:rPr>
              <a:t> = boolean guard</a:t>
            </a:r>
          </a:p>
          <a:p>
            <a:pPr lvl="1" eaLnBrk="1" hangingPunct="1"/>
            <a:r>
              <a:rPr lang="en-US" smtClean="0"/>
              <a:t>Its evaluation does not change the state</a:t>
            </a:r>
          </a:p>
          <a:p>
            <a:pPr eaLnBrk="1" hangingPunct="1"/>
            <a:r>
              <a:rPr lang="en-US" smtClean="0"/>
              <a:t>All guards are evaluated</a:t>
            </a:r>
          </a:p>
          <a:p>
            <a:pPr eaLnBrk="1" hangingPunct="1"/>
            <a:r>
              <a:rPr lang="en-US" smtClean="0"/>
              <a:t>One of the true guards is selected non-deterministically and its statement executed.</a:t>
            </a:r>
          </a:p>
          <a:p>
            <a:pPr eaLnBrk="1" hangingPunct="1"/>
            <a:r>
              <a:rPr lang="en-US" smtClean="0"/>
              <a:t>If no guards evaluates to true then skip</a:t>
            </a:r>
          </a:p>
        </p:txBody>
      </p:sp>
      <p:sp>
        <p:nvSpPr>
          <p:cNvPr id="615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51" name="Picture 7" descr="Teg~0050~6720~26539~2432~25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776538"/>
            <a:ext cx="33813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If-statement axiom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indent="-452438" eaLnBrk="1" hangingPunct="1">
              <a:buFontTx/>
              <a:buNone/>
            </a:pPr>
            <a:r>
              <a:rPr lang="en-US" smtClean="0">
                <a:cs typeface="Arial" charset="0"/>
              </a:rPr>
              <a:t>1 ≤</a:t>
            </a:r>
            <a:r>
              <a:rPr lang="en-US" smtClean="0"/>
              <a:t> i </a:t>
            </a:r>
            <a:r>
              <a:rPr lang="en-US" smtClean="0">
                <a:cs typeface="Arial" charset="0"/>
              </a:rPr>
              <a:t>≤</a:t>
            </a:r>
            <a:r>
              <a:rPr lang="en-US" smtClean="0"/>
              <a:t> N, { P /\ B</a:t>
            </a:r>
            <a:r>
              <a:rPr lang="en-US" baseline="-25000" smtClean="0"/>
              <a:t>i</a:t>
            </a:r>
            <a:r>
              <a:rPr lang="en-US" smtClean="0"/>
              <a:t> } S</a:t>
            </a:r>
            <a:r>
              <a:rPr lang="en-US" baseline="-25000" smtClean="0"/>
              <a:t>i</a:t>
            </a:r>
            <a:r>
              <a:rPr lang="en-US" smtClean="0"/>
              <a:t> { Q }   /\  ( P /\ !(B</a:t>
            </a:r>
            <a:r>
              <a:rPr lang="en-US" baseline="-25000" smtClean="0"/>
              <a:t>1</a:t>
            </a:r>
            <a:r>
              <a:rPr lang="en-US" smtClean="0"/>
              <a:t>\/....\/B</a:t>
            </a:r>
            <a:r>
              <a:rPr lang="en-US" baseline="-25000" smtClean="0"/>
              <a:t>n</a:t>
            </a:r>
            <a:r>
              <a:rPr lang="en-US" smtClean="0"/>
              <a:t>)) =&gt; Q 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447800" y="21336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38400" y="2209800"/>
            <a:ext cx="426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{P} if B</a:t>
            </a:r>
            <a:r>
              <a:rPr lang="en-US" sz="2000" baseline="-25000"/>
              <a:t>1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S</a:t>
            </a:r>
            <a:r>
              <a:rPr lang="en-US" sz="2000" baseline="-25000">
                <a:sym typeface="Wingdings" pitchFamily="2" charset="2"/>
              </a:rPr>
              <a:t>1</a:t>
            </a:r>
            <a:r>
              <a:rPr lang="en-US" sz="2000">
                <a:sym typeface="Wingdings" pitchFamily="2" charset="2"/>
              </a:rPr>
              <a:t> [] …... [] B</a:t>
            </a:r>
            <a:r>
              <a:rPr lang="en-US" sz="2000" baseline="-25000">
                <a:sym typeface="Wingdings" pitchFamily="2" charset="2"/>
              </a:rPr>
              <a:t>n</a:t>
            </a:r>
            <a:r>
              <a:rPr lang="en-US" sz="2000">
                <a:sym typeface="Wingdings" pitchFamily="2" charset="2"/>
              </a:rPr>
              <a:t>  S</a:t>
            </a:r>
            <a:r>
              <a:rPr lang="en-US" sz="2000" baseline="-25000">
                <a:sym typeface="Wingdings" pitchFamily="2" charset="2"/>
              </a:rPr>
              <a:t>n</a:t>
            </a:r>
            <a:r>
              <a:rPr lang="en-US" sz="2000">
                <a:sym typeface="Wingdings" pitchFamily="2" charset="2"/>
              </a:rPr>
              <a:t> fi {Q}</a:t>
            </a:r>
          </a:p>
        </p:txBody>
      </p:sp>
      <p:sp>
        <p:nvSpPr>
          <p:cNvPr id="717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63040" y="2630160"/>
              <a:ext cx="3417120" cy="370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7640" y="2621520"/>
                <a:ext cx="3431520" cy="3718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21600" y="485280"/>
              <a:ext cx="7953480" cy="4869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6200" y="478800"/>
                <a:ext cx="7966800" cy="4884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88920" y="264960"/>
              <a:ext cx="7660800" cy="5728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4960" y="258480"/>
                <a:ext cx="7672680" cy="5742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rule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 B</a:t>
            </a:r>
            <a:r>
              <a:rPr lang="en-US" baseline="-25000" smtClean="0"/>
              <a:t>1 </a:t>
            </a:r>
            <a:r>
              <a:rPr lang="en-US" smtClean="0">
                <a:sym typeface="Wingdings" pitchFamily="2" charset="2"/>
              </a:rPr>
              <a:t> S</a:t>
            </a:r>
            <a:r>
              <a:rPr lang="en-US" baseline="-25000" smtClean="0">
                <a:sym typeface="Wingdings" pitchFamily="2" charset="2"/>
              </a:rPr>
              <a:t>1</a:t>
            </a:r>
            <a:r>
              <a:rPr lang="en-US" smtClean="0">
                <a:sym typeface="Wingdings" pitchFamily="2" charset="2"/>
              </a:rPr>
              <a:t> [] …... [] B</a:t>
            </a:r>
            <a:r>
              <a:rPr lang="en-US" baseline="-25000" smtClean="0">
                <a:sym typeface="Wingdings" pitchFamily="2" charset="2"/>
              </a:rPr>
              <a:t>n</a:t>
            </a:r>
            <a:r>
              <a:rPr lang="en-US" smtClean="0">
                <a:sym typeface="Wingdings" pitchFamily="2" charset="2"/>
              </a:rPr>
              <a:t>  S</a:t>
            </a:r>
            <a:r>
              <a:rPr lang="en-US" baseline="-25000" smtClean="0">
                <a:sym typeface="Wingdings" pitchFamily="2" charset="2"/>
              </a:rPr>
              <a:t>n</a:t>
            </a:r>
            <a:r>
              <a:rPr lang="en-US" smtClean="0">
                <a:sym typeface="Wingdings" pitchFamily="2" charset="2"/>
              </a:rPr>
              <a:t> od</a:t>
            </a:r>
          </a:p>
          <a:p>
            <a:pPr eaLnBrk="1" hangingPunct="1"/>
            <a:r>
              <a:rPr lang="en-US" smtClean="0"/>
              <a:t>Perform all of the following steps until all guards evaluate to false</a:t>
            </a:r>
          </a:p>
          <a:p>
            <a:pPr lvl="1" eaLnBrk="1" hangingPunct="1"/>
            <a:r>
              <a:rPr lang="en-US" smtClean="0"/>
              <a:t>Evaluate all guards</a:t>
            </a:r>
          </a:p>
          <a:p>
            <a:pPr lvl="1" eaLnBrk="1" hangingPunct="1"/>
            <a:r>
              <a:rPr lang="en-US" smtClean="0"/>
              <a:t>Select one of the true guards non-deterministically and execute the statement</a:t>
            </a:r>
          </a:p>
        </p:txBody>
      </p:sp>
      <p:sp>
        <p:nvSpPr>
          <p:cNvPr id="819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720_F08_lecture3_1"/>
  <p:tag name="FOLDERNAME" val="720_F08_lecture3_1_020908132137"/>
  <p:tag name="PD" val="1816876"/>
  <p:tag name="NPWI" val="28"/>
  <p:tag name="WMSI" val="266"/>
  <p:tag name="WMIS" val="2631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5"/>
  <p:tag name="LFXCI" val="0"/>
  <p:tag name="SVT" val="TRUE"/>
  <p:tag name="SWI" val="17"/>
  <p:tag name="CVB" val="17"/>
  <p:tag name="NBP" val="1"/>
  <p:tag name="SPT" val="TRUE"/>
  <p:tag name="CII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S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8"/>
  <p:tag name="CVB" val="18"/>
  <p:tag name="NBP" val="1"/>
  <p:tag name="SPT" val="TRUE"/>
  <p:tag name="BSN" val="18"/>
  <p:tag name="LFXCI" val="1"/>
  <p:tag name="SVT" val="TRUE"/>
  <p:tag name="CII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9"/>
  <p:tag name="SWI" val="20"/>
  <p:tag name="CVB" val="20"/>
  <p:tag name="NBP" val="1"/>
  <p:tag name="SPT" val="TRUE"/>
  <p:tag name="SVT" val="TRUE"/>
  <p:tag name="CII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21"/>
  <p:tag name="SWI" val="22"/>
  <p:tag name="CVB" val="22"/>
  <p:tag name="NBP" val="1"/>
  <p:tag name="SPT" val="TRUE"/>
  <p:tag name="SVT" val="TRUE"/>
  <p:tag name="CII" val="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"/>
  <p:tag name="NBP" val="1"/>
  <p:tag name="CVB" val="7"/>
  <p:tag name="SPT" val="FALSE"/>
  <p:tag name="BSN" val="7"/>
  <p:tag name="LFXCI" val="0"/>
  <p:tag name="SVT" val="TRUE"/>
  <p:tag name="CII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3"/>
  <p:tag name="CVB" val="23"/>
  <p:tag name="NBP" val="1"/>
  <p:tag name="SPT" val="TRUE"/>
  <p:tag name="BSN" val="23"/>
  <p:tag name="LFXCI" val="2"/>
  <p:tag name="SVT" val="TRUE"/>
  <p:tag name="CII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9"/>
  <p:tag name="NBP" val="1"/>
  <p:tag name="CVB" val="9"/>
  <p:tag name="SPT" val="FALSE"/>
  <p:tag name="BSN" val="9"/>
  <p:tag name="LFXCI" val="0"/>
  <p:tag name="SVT" val="TRUE"/>
  <p:tag name="CII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24"/>
  <p:tag name="LFXCI" val="2"/>
  <p:tag name="SVT" val="TRUE"/>
  <p:tag name="SWI" val="27"/>
  <p:tag name="CVB" val="27"/>
  <p:tag name="NBP" val="1"/>
  <p:tag name="SPT" val="TRUE"/>
  <p:tag name="CII" val="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6"/>
  <p:tag name="CVB" val="26"/>
  <p:tag name="NBP" val="1"/>
  <p:tag name="SPT" val="TRUE"/>
  <p:tag name="BSN" val="26"/>
  <p:tag name="LFXCI" val="2"/>
  <p:tag name="SVT" val="TRUE"/>
  <p:tag name="CII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"/>
  <p:tag name="NBP" val="1"/>
  <p:tag name="CVB" val="11"/>
  <p:tag name="SPT" val="FALSE"/>
  <p:tag name="BSN" val="11"/>
  <p:tag name="LFXCI" val="0"/>
  <p:tag name="SVT" val="TRUE"/>
  <p:tag name="CII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"/>
  <p:tag name="NBP" val="1"/>
  <p:tag name="CVB" val="12"/>
  <p:tag name="SPT" val="FALSE"/>
  <p:tag name="BSN" val="12"/>
  <p:tag name="LFXCI" val="0"/>
  <p:tag name="SVT" val="TRUE"/>
  <p:tag name="CII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"/>
  <p:tag name="BSN" val="13"/>
  <p:tag name="SVT" val="FALSE"/>
  <p:tag name="NBP" val="1"/>
  <p:tag name="CVB" val="13"/>
  <p:tag name="SPT" val="FALSE"/>
  <p:tag name="CII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"/>
  <p:tag name="BSN" val="14"/>
  <p:tag name="SVT" val="FALSE"/>
  <p:tag name="NBP" val="1"/>
  <p:tag name="CVB" val="14"/>
  <p:tag name="SPT" val="FALSE"/>
  <p:tag name="CII" val="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CVB" val="2"/>
  <p:tag name="SPT" val="FALSE"/>
  <p:tag name="BSN" val="2"/>
  <p:tag name="LFXCI" val="1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"/>
  <p:tag name="LFXCI" val="0"/>
  <p:tag name="SWI" val="15"/>
  <p:tag name="CVB" val="15"/>
  <p:tag name="NBP" val="1"/>
  <p:tag name="SPT" val="TRUE"/>
  <p:tag name="SVT" val="TRUE"/>
  <p:tag name="CII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4"/>
  <p:tag name="LFXCI" val="0"/>
  <p:tag name="SVT" val="TRUE"/>
  <p:tag name="SWI" val="16"/>
  <p:tag name="CVB" val="16"/>
  <p:tag name="NBP" val="1"/>
  <p:tag name="SPT" val="TRUE"/>
  <p:tag name="CII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513</Words>
  <Application>Microsoft Office PowerPoint</Application>
  <PresentationFormat>On-screen Show (4:3)</PresentationFormat>
  <Paragraphs>75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CIS 720</vt:lpstr>
      <vt:lpstr>Correctness of sequential programs</vt:lpstr>
      <vt:lpstr>Axioms</vt:lpstr>
      <vt:lpstr>Rule of consequence</vt:lpstr>
      <vt:lpstr>Alternative statement</vt:lpstr>
      <vt:lpstr>If-statement axiom</vt:lpstr>
      <vt:lpstr>PowerPoint Presentation</vt:lpstr>
      <vt:lpstr>PowerPoint Presentation</vt:lpstr>
      <vt:lpstr>Iterative rule</vt:lpstr>
      <vt:lpstr>Iterative statement axiom</vt:lpstr>
      <vt:lpstr>Proof Outline</vt:lpstr>
      <vt:lpstr>Example</vt:lpstr>
      <vt:lpstr>PowerPoint Presentation</vt:lpstr>
      <vt:lpstr>Example</vt:lpstr>
      <vt:lpstr>Concurrency rule</vt:lpstr>
      <vt:lpstr>Interference freedom</vt:lpstr>
      <vt:lpstr>PowerPoint Presentation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720_F08_lecture3_1</dc:title>
  <dc:creator>singh</dc:creator>
  <cp:lastModifiedBy>Gurdip Singh</cp:lastModifiedBy>
  <cp:revision>29</cp:revision>
  <dcterms:created xsi:type="dcterms:W3CDTF">2007-08-24T14:09:01Z</dcterms:created>
  <dcterms:modified xsi:type="dcterms:W3CDTF">2013-09-03T19:16:09Z</dcterms:modified>
</cp:coreProperties>
</file>