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5" r:id="rId3"/>
    <p:sldId id="266" r:id="rId4"/>
    <p:sldId id="272" r:id="rId5"/>
    <p:sldId id="267" r:id="rId6"/>
    <p:sldId id="268" r:id="rId7"/>
    <p:sldId id="271" r:id="rId8"/>
    <p:sldId id="269" r:id="rId9"/>
    <p:sldId id="270" r:id="rId10"/>
    <p:sldId id="278" r:id="rId11"/>
    <p:sldId id="274" r:id="rId12"/>
    <p:sldId id="275" r:id="rId13"/>
    <p:sldId id="276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D588DC4-7842-4CB3-B4EF-DC054E7AE3A8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02A2115-EB2A-4A34-809D-7A1C9EB5D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33:49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6382 3538 20,'2'0'47,"0"0"-35,1 0-1,-1 0 3,1 0-6,2 0 0,-2 0-1,1 0 3,-2 0 8,0-1 4,-1-1 2,-1 2-6,0-3-1,-3 3 2,-3-1-15,-2 0-4,-4 2-2,-2 2 1,-5 5 0,0 0 1,0-1 3,1 2 1,4-1 2,3 3-1,5-1-2,1 0 0,4-3-4,1-2 2,5 3-2,2-2 2,2 2 2,1-4 1,3 0 3,1 1 6,0 1-2,-2 3-5,-2 1 1,-2 2-6,-5 1 0,-3 2 0,-2 5 0,-8 2 0,-4 3-1,-4 1-1,-1-1-2,0 2 0,1-2 2,0 0 2,3-5-1,2-1 0,6-6 2,3-2-4,4-1 2,7-3 0,2 0-1,6-6 2,3 0-1,1 1 2,-1-2 0,-3 4 1,-2 0 1,-3 0-1,-3 3 4,-1 3 0,-5 8 1,-1 0-1,-2 6-2,-3-4 3,-1-4-1,2-2-1,2 1 4,2-2-6,0-4-3,4-2 0,4 0-2,3-2 0,2-2-20,1-3-33,2-7-53,3-7-79</inkml:trace>
  <inkml:trace contextRef="#ctx0" brushRef="#br0" timeOffset="980.4687">6783 3599 20,'1'-12'39,"2"0"-6,0-1-9,1-1 2,0 4 7,1 1 0,-1 0 0,-1 2-10,-2 0-5,0 6-7,-1-1 2,0 2-8,0 2-4,0 2-6,0 4 4,0 6 5,0 8 0,0 6 3,0 5 4,-2 3-1,0 2-6,2 2-2,-2-2 0,2-1 1,0-5-3,2-7-3,2-4 1,1-6-12,-1-1-7,1-3-19,-1-2-7,-2-8-22,-2 1-41</inkml:trace>
  <inkml:trace contextRef="#ctx0" brushRef="#br0" timeOffset="1467.7734">6734 3731 203,'0'-10'4,"1"4"-4,3-3-1,-2 5 2,2-1 24,0 0-2,2-2-2,1 1-4,1 1 4,2-1-2,1 3-4,1-1-5,3 0-2,0 3 0,1 0 0,1 1 1,1 3-3,-1 1 1,0 6 1,-1 3-1,-2 7-3,-3 0 0,-4 4-1,-2-3-2,-3 0 0,-1 0-2,2-6 1,-2-1 1,2-8-2,0-6 2,-1 0 0,-1-5 5,0 2 1,-1-5-3,0 1-2,0-8-1,0-4 1,0 2-2,1-4 0,1 2-2,2-2 2,2-1-1,1 5-1,0 2-1,2 5 1,0 0-10,0 2-14,0 1-21,0 1-24,-1 3-24,-1 1-54</inkml:trace>
  <inkml:trace contextRef="#ctx0" brushRef="#br0" timeOffset="1835.9375">7142 3650 123,'2'2'15,"0"0"-4,1-2 5,-2 0 32,1 3-10,1-1-10,-1 4-7,1 3-1,-2 4-6,0 5-1,-1 3-4,0 6-2,0 0-4,1-1 8,3-5 6,5-5-6,1-2-1,1-5-1,1-1-3,-2-7 0,2-2-1,-2-5-1,1-2 1,-3-4 0,-1-4-1,0-3-3,-2-4 1,-1 0-2,-2-1 0,-1 0 0,-1 4 0,0-1-6,-3 3-4,0 8 2,1 1-12,2 6-24,0-3-32,5 2-57</inkml:trace>
  <inkml:trace contextRef="#ctx0" brushRef="#br0" timeOffset="2223.6328">7428 3667 142,'2'4'56,"-1"5"-40,1-2 1,0-4 33,2 0-5,0 0-20,3 2-11,2-4-3,4-1 0,4-3-5,4-4-1,-1-1 1,1 1-3,-3-3-2,-4-3-1,-4 1 1,-4 3 0,-4-1 1,-2 4 0,-4-2-2,-4-1 1,-5 4-1,-4 2-1,-2 3 1,-1 4 1,0 6 3,0-1-1,4 3-1,1 6-2,3 0 1,3 6 1,3-5 0,5 2-1,1-1 0,9-1 0,2 0-2,3-4 2,2-2 0,4-6 0,4-4-3,3-3-19,2-3-42,1-4-63,0-7-96</inkml:trace>
  <inkml:trace contextRef="#ctx0" brushRef="#br0" timeOffset="2667.9687">7816 3417 369,'-4'-3'7,"3"-1"-5,1-2 22,0 3 4,1-2-16,5 4-9,2 1-3,5 0 0,2 0 0,1 3 0,-3 5-1,0 2 0,-2 7-2,-4 0 0,-3 5-2,-4 2 4,-4 0-1,-6 3 3,-4-2-1,-1 1 1,-3-2 0,3-3-2,1 2 1,4-2 1,3-1-1,1-3 0,2-2 0,3 0 0,1-2 0,0 0 0,5-4 0,2 0 1,2 1 0,-1-1 1,1 4 1,-2-5 0,0 2 3,-3-2 3,-1-2 0,-1 2-1,0 1 1,-2 1-5,1 0-4,-1 1 1,-4 3 0,-2 3-2,-6 1-11,-5 2-30,-7 1-60,-4-2-103</inkml:trace>
  <inkml:trace contextRef="#ctx0" brushRef="#br0" timeOffset="3543.9453">5949 5859 66,'-1'1'11,"1"-1"-10,0 0 6,0-1 40,0 1-8,1 1-5,3-1-3,-1-3 1,2-3-8,0 1-9,-1 1-9,-1 4-5,-3 0-4,0 1-11,-5 5-4,-4 5 10,-4 8-12,-4 5-4,0-3 15,2-2 8,3-3 2,2-1 1,5-2 1,3-3 5,2-1-4,5-5-3,4 2 10,3 0 9,1 3 0,2 0-4,-2-2-5,-1 2-1,-4 1-4,-4 2-4,-3 1 1,-1-1-4,-4-1 5,0-1-3,-4 2 2,-1 1-3,0 0 7,-2 0 7,0 0-1,-1 3 3,0 2 1,0 4-8,2-1-3,4-3-1,3-2-2,3-4 1,9 2-2,3-2-1,5-3 0,2-3-10,1-6-34,0-1-87</inkml:trace>
  <inkml:trace contextRef="#ctx0" brushRef="#br0" timeOffset="4668.9453">6405 5992 19,'3'-3'41,"0"-2"-8,-1 2-3,0 0 5,-1 1 0,0 0-2,0 1 0,-1 0-6,0 0-7,0 4-10,-1 7-7,-5 8 1,-2 5 1,-4 5 6,-5 3-4,-1-1-4,-2-1-3,2-5 1,4-6 0,3-6-2,4-3-10,3-2-27,1-3-20,1-2-15,0-4-29</inkml:trace>
  <inkml:trace contextRef="#ctx0" brushRef="#br0" timeOffset="4970.7031">6246 6029 132,'0'-8'44,"0"4"-40,0 0 8,0 2 27,0 2 11,0-1-10,2 1-20,2 2-1,1 5 2,1 3 5,0 0-7,2 2-5,1-1-8,2 4 0,3 0-2,0 2-1,2-2 1,-3-3-2,0 1-1,-3-2-1,1-1 0,0 0-1,-1-5-13,-1 1-19,1-4-19,-1 1-23,0-3-22,0 0-46</inkml:trace>
  <inkml:trace contextRef="#ctx0" brushRef="#br0" timeOffset="5271.4843">6628 6010 66,'0'0'123,"0"-1"-110,0 1-10,0 1 28,0-1 11,4 0-11,3 0-5,3 0 0,3 0-6,2 0-7,1-3-8,-1 0-2,1 2-4,-2 0 1,1 2-5,-3 2-11,0 0-6,-3 2-8,-1 0-55,-3 1-34</inkml:trace>
  <inkml:trace contextRef="#ctx0" brushRef="#br0" timeOffset="5502.9296">6632 6168 224,'0'0'17,"2"0"-22,3-1 19,5 1 26,4-1-18,4-6-13,2 1-7,3-3-1,-1 2-2,1 2-9,-1-3-11,2-1-7,0-3-29,-1 3-12</inkml:trace>
  <inkml:trace contextRef="#ctx0" brushRef="#br0" timeOffset="5823.2421">7008 6021 231,'-3'4'30,"-1"2"-27,-1-1 30,-1 4 19,1 2-15,0 4-18,3 0-6,2-2-1,3 0-4,5-3-4,3 1 0,2-3-2,3-4 9,1-3-2,1-3 2,1-3-3,-2-2 0,-2-3-2,-1-2-3,-3-2-1,-2-1-1,-6 0 1,-1 0-2,-2-1-2,-2-3-4,-4 0-2,-5 1 1,-3 5 1,-2 3-4,-2 3-10,-1 4-10,0 3-14,0 5-48,1 2-125</inkml:trace>
  <inkml:trace contextRef="#ctx0" brushRef="#br0" timeOffset="6386.7187">7520 5981 254,'0'-2'33,"0"2"-28,-3 4-5,-1 4 15,-2 3-5,-4 3 1,0 8 3,-1 0 0,-1 3-2,3-4-6,-1-6-3,4-4-3,3-6 2,2 0 0,1-5 1,0-1 5,3-8 3,3-5-10,2-4 0,4-4-13,0-3 10,1-3-1,-1-1 2,0 5 2,-2 4-1,-4 7 1,0 6 0,-2 1 1,0 6 3,0 0-5,1 8 0,2 0 1,-1 1 2,2 2-2,-1 1 1,2 6-2,0 1 4,1 3-3,-1-2 0,-1-2-1,-1-1-1,0-4-18,-3 1-17,1-4-31,-1-3-41</inkml:trace>
  <inkml:trace contextRef="#ctx0" brushRef="#br0" timeOffset="6667.9687">7878 5916 291,'0'-7'-8,"0"-2"8,0 5 0,2 1 18,1 3 4,1 3-12,2 2-5,2 4 11,1 2 0,2 4-6,2 2-6,-1-3-2,2-3-1,2-3-11,1-2-6,1-4-17,0-2-23,-2-2-32,-2-4-51</inkml:trace>
  <inkml:trace contextRef="#ctx0" brushRef="#br0" timeOffset="6878.9062">8090 5872 144,'-3'-5'46,"3"-1"-7,-1 4 16,0 2-14,1 4-25,0 4-13,0 4 17,0 5 6,-2 3-5,-1 4-3,-4 1-8,-2 1-6,0 0-2,-1-3-1,2 0-1,2-3-6,3-3-12,2-5-15,2-4-14,6-3-33,1-5-43</inkml:trace>
  <inkml:trace contextRef="#ctx0" brushRef="#br0" timeOffset="7124.0234">8281 5939 350,'2'-1'7,"-1"-3"-3,3 0-2,1 0 26,2-1-5,1 0-7,5-1-7,1 0-4,2-2-3,-1 3-2,0 1-4,-1 2-11,-2 2-7,-3 0-15,0 0-12,-4 2-13,-2 3-19,-2 2-78</inkml:trace>
  <inkml:trace contextRef="#ctx0" brushRef="#br0" timeOffset="7298.8281">8301 6023 286,'0'1'11,"3"2"-15,3 0 12,1-2 33,1-1-18,4-5-12,0 1-5,2-2-4,0 1-7,3 0-36,0-4-38,2 1-55</inkml:trace>
  <inkml:trace contextRef="#ctx0" brushRef="#br0" timeOffset="7579.1015">8617 5807 163,'1'-5'26,"0"2"-7,1-1 2,-2 0 36,1 2-8,0-2-8,-1 4-11,1 1-7,0 2-14,1 4-5,0 7 6,0 7 0,-1 7-2,-1 1-6,0-1-2,0-4 1,0-1-1,0-2-15,1-2-21,2-3-23,3-6-34,1-1-19</inkml:trace>
  <inkml:trace contextRef="#ctx0" brushRef="#br0" timeOffset="8101.5625">8811 5635 223,'0'-9'-8,"2"0"8,1 1 0,3 0 14,0-1 7,2 5 4,1 1-5,4 1-1,1 2 3,1 0-3,4 2-3,-1 2 1,-1 2-8,-2 3-3,-2-3-4,-2 5-2,-4 2 2,-3 7-1,-4 4 1,-4 2 1,-6 1 2,-1-5-3,-4 2-1,2-2 3,2 0 8,2-1-1,4-4-6,2 0-1,1 0-3,2 0-1,2-1 1,4-3 0,2 1-1,0 0 2,-2 4-2,0 1 0,-3 1 1,-2-2 0,2-4 0,-2-1-1,3-2 1,-1 2 0,0-1 0,0-2 2,-2-1 3,0-1 4,-1 1 0,-6 1 2,-6-1-3,-7 1-6,-7-4-3,-3 4-16,-9-2-27,-6 4-103</inkml:trace>
  <inkml:trace contextRef="#ctx0" brushRef="#br0" timeOffset="14929.6875">4552 7071 24,'1'-2'27,"-1"-3"-14,1 4 22,0-2 4,0 2-11,-1-1-11,0 0-2,1 2-5,0 0 0,1 0 1,1-2-4,3-1-5,0 0 4,2 2-1,0-2 2,1 0 1,-2-1-2,-1 1 1,-3 0 0,-1 3-2,-2 0-2,0 1-2,-2 3-2,-5 2 0,-4 7-9,-4 2-6,-2 2 11,-2-1 3,3-2 1,-1-1 1,2-2 0,3 1 1,5-4 0,2 0 1,3-2 1,2-1-2,3 1-2,5 0 2,2 1 1,5-4-1,-1 1 2,1 2-2,-6 1 0,-2 7-1,-2-1-1,-4 4 1,-2 4 0,-5 3 0,-5 4 0,-2-3 0,1-2 0,1-4 1,5-7 5,4-1 12,2-3-5,3-1-3,4-2 0,0-2 1,1-1-3,1 0-3,1-1-1,0-1-2,0 0-1,2-3-1,0 1-1,2 2-5,-3 0-14,1 0-25,0 0-30,0-1-52</inkml:trace>
  <inkml:trace contextRef="#ctx0" brushRef="#br0" timeOffset="15270.5078">5062 7085 202,'-5'-3'13,"-1"3"13,0 0-14,-3 1 14,-1 9 1,-1 3-6,-4 9-7,-1 3-4,-1 2 2,0 0-1,1-1-5,1-1-4,4-5-2,1-3-1,1-5-3,0-2-10,0 1-10,0-1-22,-2 0-26,-1-2-37</inkml:trace>
  <inkml:trace contextRef="#ctx0" brushRef="#br0" timeOffset="15580.0781">4806 7196 80,'2'-11'14,"-2"1"16,2 2-3,0 1 23,1 1-6,0 2-12,1 2-7,4 2-11,2 4 4,1 3 8,3 0-8,1 2 0,2 2-5,-1-1-1,2 3-4,0-3-4,1-1-1,0 0-1,0-4-2,-2 3-6,-1-2-7,-1 0-7,-4-1-5,-3-1 9,-1 2-7,-2-3-34,-1 3-28,-1-2-14</inkml:trace>
  <inkml:trace contextRef="#ctx0" brushRef="#br0" timeOffset="15833.0078">5260 7152 226,'-3'-2'28,"1"0"1,1 2-13,1-1 24,0 1-14,0 0-17,5 0-8,3 0 3,3-1 6,5-3-7,1 1-1,1 2-2,1 1-8,-3 0-22,-1 0-19,-3 1-2,-1 0-63</inkml:trace>
  <inkml:trace contextRef="#ctx0" brushRef="#br0" timeOffset="16047.8515">5295 7250 249,'-9'3'12,"3"2"-8,3-1-1,3 1 19,0-4 8,0 1-18,4-1-3,4 0 1,3 1-1,4-2-6,2-1-3,4-5-22,-1 0-22,1 1-33,0-1-11,2-2-30</inkml:trace>
  <inkml:trace contextRef="#ctx0" brushRef="#br0" timeOffset="16435.5468">5660 7081 116,'0'-6'28,"-3"1"-3,2 2 27,0 1-3,-1 2-24,2 0-6,-1 0-1,1 0-4,-2 0-3,1 7-7,-2 5 0,-2 4 5,1 2 2,-1 3 1,1 0-3,1-1-3,3 0 0,0-5-4,4-2 0,4-2 1,1-4-2,3-1 2,2-6-1,-1 0 5,0-6-3,1-3-2,-1-3-1,1 0 0,-4-4-1,-2-3-4,0-2-4,-3-1 3,-3-2-6,-2-1-3,-2-2-2,-5 0-7,-4 4-14,-2 3-23,-3 3-28,0 7-39</inkml:trace>
  <inkml:trace contextRef="#ctx0" brushRef="#br0" timeOffset="16987.3046">5895 6825 241,'3'-1'40,"0"-2"-36,4-1-7,0 3 3,3 1 11,1-1 9,1 0-5,0 1-5,-1 0-3,1 3 1,-1 2-3,-1 1-4,-2 0 0,-2 2 0,-1 4-1,-3 2 2,-2 4-2,-3 0 0,-4-1 1,0 2-1,-3-1 1,-1 2 0,1-1-1,0-1 0,2-2 2,2-1-2,1-1 0,4-3-2,1 0 2,2-1-2,2-1 2,0 2 0,2-2 0,1 0 0,4-1 1,2-2 0,3 0 1,2 2-1,0 2 0,-2 1 0,-5-1 4,-3 0 6,-5 0-4,-3 1-4,-2 1 2,-5 1 8,-2-1 3,-1-2 0,0 2 5,-4-2-2,0 1-6,-2 0-8,-5 1-3,-4 0-2,-3 2-12,-3 2-31,-4-2-61,-2 0-153</inkml:trace>
  <inkml:trace contextRef="#ctx0" brushRef="#br0" timeOffset="17771.4843">4630 8497 52,'0'-10'12,"0"1"5,-1 1 11,-1 1 15,0 3-8,-2 1-1,-1 2-8,0-1-12,0 2-10,0 1-2,-3 3-4,-1 6-16,-1-1 2,0 0 5,4 0 8,2-1 3,4 0 0,5-1 0,3 1 3,4-2 5,2 0 2,0 1 2,-3 1 2,-2 1-7,-4 0-5,-5 2 0,0 2 0,-5 1-1,-4 2-1,1-4 3,-1-1-2,2-3 1,1-2 0,2 2 3,1 0-4,2 3 4,0-2 2,0 0 0,0 3-2,0-1-2,-1-1-1,2-1 5,0-3 0,0-4 0,3 4 0,4-4 0,0 1-2,1 1-3,1-3-8,1-1-24,0 2-37,2-2-52</inkml:trace>
  <inkml:trace contextRef="#ctx0" brushRef="#br0" timeOffset="18071.289">5056 8506 229,'2'-9'-7,"0"5"-7,-2 1 7,2 1 15,-2 1 15,0 1-6,-1 3-1,-3 5-2,-3 9 8,-6 7 9,-3 4-2,-5 8-14,-2-3-9,-1 1-1,3-10-4,1-5 1,5-6-2,2-3-6,3-1-18,4-4-20,3-5-14,1-2-15,0-8-86</inkml:trace>
  <inkml:trace contextRef="#ctx0" brushRef="#br0" timeOffset="18342.7734">4884 8514 237,'4'-3'0,"2"-2"-1,1 1 15,-1 4 35,2 0-14,0 3-6,1 0-3,0 4-10,1 4-2,1 2-7,0 3-2,1 0-3,0-1 1,0 0-2,-1 1 0,1-1 0,0-1-1,0 0-7,-1-4-13,-1-2-1,1 2-7,0-7-8,1 2-10,2-5 1,1 0-11,1-3-25</inkml:trace>
  <inkml:trace contextRef="#ctx0" brushRef="#br0" timeOffset="18567.3828">5311 8555 260,'1'0'29,"2"-1"-25,3 1 29,0-2-6,4 0-10,3 1-7,3-2 0,2 1-3,2-3-2,1-1-4,-1 2-12,-1 3-32,-3 1-27,-4 2-24,-1 1-53</inkml:trace>
  <inkml:trace contextRef="#ctx0" brushRef="#br0" timeOffset="18754.8828">5387 8648 172,'-8'3'56,"2"-1"-40,1 4-15,4-4 18,1 3 1,0-3-14,6 0 4,1-1 6,5-1-2,3 0-10,3-4-3,1-3-13,4 2-24,0-3-31,1 1-17,1-4-50</inkml:trace>
  <inkml:trace contextRef="#ctx0" brushRef="#br0" timeOffset="19002.9296">5784 8409 201,'3'-5'49,"-2"1"-13,0 4-22,-1-1 12,0 2-12,0 7-4,0 2 12,0 5-1,-2 1-5,-1 3-3,0 2-6,1 0-4,0 1-4,2-5 2,0-2-9,5-5-9,1-1-10,3 1-11,2-3-22,0-2-35,1-5-82</inkml:trace>
  <inkml:trace contextRef="#ctx0" brushRef="#br0" timeOffset="19518.5546">5943 8324 228,'3'-4'-7,"1"-3"5,2 0-1,3 0 22,1 1 18,5 4-8,0-2-7,4 2-9,1-1-3,0 1-2,1 3 1,-2 5-1,-4 2-2,-2-2 1,-3 4 0,-3 4-2,-4 0 3,-3 3-3,-3-3 2,-6 2 0,-1 2-1,-2 0-5,2 1 1,1-1-2,1 0-1,4-4 1,3-1 1,1 1 0,3 0 0,4-1 2,1-3-2,-1 0 0,2-1-1,-1 0 0,1 1 0,0 0 1,-1-2 0,1 1 3,2 0 4,0 1 1,1 1 2,-5 1 2,0-3-8,-4 1 5,-2 2 3,-1-1 1,-5 3-8,-4-1-1,-5-3-3,-3 0 1,-1 2-2,-5-3-2,1 1-6,-3 2-16,-2-3-32,-5-1-88</inkml:trace>
  <inkml:trace contextRef="#ctx0" brushRef="#br0" timeOffset="24286.1328">4906 9940 30,'3'-8'20,"-1"2"2,2 1 26,-1 1-3,0 3-8,0-4-8,0 3-3,-1-1-12,1 1-6,-3 2-2,0 2-4,0 4-3,-5 4 3,-7 6 0,-5 6-6,-6 2-1,-1 0 2,2-4 4,4-4-2,8-3 2,6-2 2,4 0-2,4-4-1,4 0 1,5-1 0,4-1 0,2 0 0,-2 0 2,1 2-2,-4-3 1,-3 3 2,-2 2-4,-4 3 0,-5 2 0,0-3 1,-5 3 0,-4-4 0,0 4 1,-2-1 2,-2-1 10,0 1 5,1-3 1,1 3-3,-1 0-7,1 1-5,2 0-4,2-5 0,4 0 0,3-1-2,4 1 0,6 0 1,3 1 1,4-3 0,-1-4-1,4 0-14,1-3-28,0 0-20,-1 0-16,-1-6-35</inkml:trace>
  <inkml:trace contextRef="#ctx0" brushRef="#br0" timeOffset="24619.1406">5218 10056 278,'-3'-10'4,"1"5"5,1 3 7,1 2 12,0 8-24,3 2-3,0 7 8,2 4 5,1 6-3,2 0-7,2-2-1,1-6-3,3-8-4,0-3-10,1-4-15,1-4 0,-1-4 0,-1-5-11,0-3-11,0-3-18,-4-1-22</inkml:trace>
  <inkml:trace contextRef="#ctx0" brushRef="#br0" timeOffset="24870.1171">5403 10069 9,'0'-7'63,"0"4"-17,0 3-12,0 0-16,0 3-13,0 4 13,0 6 16,0 4 0,0 1-3,0 4-3,0 1 5,0 3-2,-2 2-10,-1-1-2,-1 1-10,0-5-3,-3-1-3,-1-4 0,0-4-3,-2-3 3,-1-6 0,0 0-1,-1-4 1,-1 1-3,-1-2-5,2-3-5,-1-2-9,3-3-11,2 1-13,2-3-21,4 0-34,2-2-89</inkml:trace>
  <inkml:trace contextRef="#ctx0" brushRef="#br0" timeOffset="25143.5546">5658 10097 105,'0'0'83,"0"0"-47,2 0-15,4 1 26,3-1-7,7-1-12,1-1-10,4-2-5,0 2-8,-2-1-2,-1-2 0,-2 3-7,-1 1-23,1 1-20,-1 1-19,-4-1-37</inkml:trace>
  <inkml:trace contextRef="#ctx0" brushRef="#br0" timeOffset="25333.9843">5741 10172 277,'-12'6'10,"5"0"-8,3 3 9,4-5 22,4 0-13,4-3-2,4 3-7,3-3-3,4-1-7,1 0 1,0-5-4,3 1-32,1-2-31,-1-3-20,-1 0-62</inkml:trace>
  <inkml:trace contextRef="#ctx0" brushRef="#br0" timeOffset="25563.4765">6101 9902 306,'-2'-1'14,"0"1"-1,-1 3-6,0 8-1,-1 5 9,1 6 6,1 2 5,0 0-8,1 4-3,-1-1-7,2 1-5,0-3-2,0-3-6,3-3-19,1-6-32,1-2-33,1-6-28</inkml:trace>
  <inkml:trace contextRef="#ctx0" brushRef="#br0" timeOffset="26045.8984">6256 9829 302,'6'-13'2,"2"4"-1,2 1-1,5-1 9,4 3 13,2-3 5,1 4-11,0 3-6,-1 2-2,-2 4 3,1-1-5,-3 3-2,-2-2-3,-3 1 0,-3 1 1,-3 1 1,-3 3-2,-3 2 4,-7 6-4,-5 2 3,-4 4-2,-1 0-1,0-3-1,3 0 0,4-5 1,4 1-1,5 1 1,1-6-1,4 0 0,2-5 0,1 2 0,2-1 0,-1 1 0,3 2 0,-1-2 0,0 1 1,0 2 3,-2 2 10,0 0 4,-2-5-3,-2 0 3,-1-2-1,-3 0-5,-1 3-2,-6 0-5,-4 3-2,-4-2-5,-7 4-11,-3 0-13,-8 3-25,-7 2-49,-7-3-94</inkml:trace>
  <inkml:trace contextRef="#ctx0" brushRef="#br0" timeOffset="26889.6484">5036 11471 74,'6'-6'38,"1"1"-10,1 1 11,-3 1 4,-2 1-18,-2 1-8,-1 1 11,-3 1-4,-5 4-14,-7 5-13,-6 2-5,-4 5-2,0 0 0,2 1 7,5-1 3,5-3 0,7-2-1,5-3 0,3 1 0,8-2-1,4 0 3,5-2 0,1-2 2,2 1 5,-2-1 4,-3 3-5,-5 1-5,-5 0-2,-5 2 0,-2 0-1,-3 0 4,-4 0-3,-1-1 2,-3 0 0,1-1-1,0 4 1,0-2 4,2 2 4,2-1-5,-1-2 1,4 1-2,1 0-4,2 1 0,0 0-1,2-2-2,1-2 2,4-3 1,0 0 0,2 1-8,1-3-10,2-2-28,0-2-38,1-3-68</inkml:trace>
  <inkml:trace contextRef="#ctx0" brushRef="#br0" timeOffset="27191.4062">5349 11494 265,'0'-1'27,"2"1"-18,0 5-11,0 2 17,-1 8 7,1 0-4,0 4-2,1 0-2,2-4-7,0 2-5,2-4-1,0-1 1,2-2-8,3-4-10,2-2-10,2-4-8,2-2-6,1-4-15,-1-1-27,-1-4-17</inkml:trace>
  <inkml:trace contextRef="#ctx0" brushRef="#br0" timeOffset="27394.5312">5548 11522 62,'-6'-5'58,"2"-1"9,-2 2 0,3 4-3,-2 0-19,0 3-23,0 5-17,-1 4 1,1 4 1,0 3-4,-1 4-1,-1 4-1,-1 1 0,1 1 0,0 0-1,2-1-7,3-4-11,1-2-14,1-2-19,0-5-14,1-3-6,2-7-47</inkml:trace>
  <inkml:trace contextRef="#ctx0" brushRef="#br0" timeOffset="27630.8593">5716 11605 281,'2'-7'9,"1"3"0,-2 3 2,1 0 17,2-1-12,2 0-7,3 2 1,5 0 3,6-2-7,1 0-2,3 0-4,0 2-2,-1 0-11,-1 0-5,-5 1-26,-3-1-19,-5 4-24</inkml:trace>
  <inkml:trace contextRef="#ctx0" brushRef="#br0" timeOffset="27822.2656">5789 11686 237,'-6'4'21,"3"-1"-1,3-3-15,1 2 32,5-2-7,3 1-10,5-1-10,4 0-1,2-3-8,0-3 0,3 4-13,1-2-39,2 1-20,1-3 17,-1-4-88</inkml:trace>
  <inkml:trace contextRef="#ctx0" brushRef="#br0" timeOffset="28222.6562">6116 11485 264,'-1'-7'1,"1"4"-5,3 0 0,4 1 17,2-1 3,4-2 2,1 3 4,5-2 1,1 3-2,-2 1-6,0 0-4,-1 2-3,-4 2-4,-4 5-1,-3 1-1,-4 7 1,-2 0-1,-8 1 0,-4 5 0,-5-1-1,-3 3-1,2-4-1,1-4 2,5-3 0,3-3 0,3-3 4,4-1-4,2-2-1,1-4 0,4-1 1,5 0 3,3-3-3,4 3-1,1-3 0,4 0-1,0-2-3,3 1-4,2 3 0,1-1-20,1 0-4,0-1-10,-3-1-55,-3 1-29</inkml:trace>
  <inkml:trace contextRef="#ctx0" brushRef="#br0" timeOffset="28858.3984">6528 11326 227,'6'-11'-3,"4"3"2,0 3 6,2 0 8,2 1-1,3-1 0,1 4-3,0 1 7,2 2 4,0 4 0,2 0-6,0 1 12,-2 0-3,-2 3-12,-5 1-6,-4 1 1,-2 1-1,-5 2-2,-2 4-1,-2-3-1,-5 2-1,-1 0-1,0-5-1,2 0 2,1 2 1,3-2 0,2 3-1,2-5 4,4 1 3,2-2-2,3 2-1,1-1-4,-2 1 0,2-1 1,0-1-4,-2 2-2,-2-2-2,-1 3 6,-1 0 0,-2-4 1,-1 4-2,-3-3 2,1 5 2,-1-1-2,-1 1 3,-3-2 2,-2 0 4,-1 1-2,1-1 7,-1 1 1,3-2-7,1-4-5,2-2-1,1-1 0,0 0 0,2-2 2,-1 2 2,-1-3-2,-1 0-4,-6 2 1,-7 1-12,-4 4-13,-7 0-9,-2-2-6,-6 1-44,-3-4-148</inkml:trace>
  <inkml:trace contextRef="#ctx0" brushRef="#br0" timeOffset="59665.039">2960 12846 159,'1'-5'6,"-1"3"-5,3-3 0,-1 3 22,-1 1 16,2-1-14,-3 2-12,0 0-1,0-1 4,0 1-4,-4 0 0,-5 5-1,-2 1-13,-4 2 1,-3 6 0,-2 1 0,2 5 1,4-1 0,2-1 0,4-5-1,3-1 0,3 1-2,2-3 4,5 2-3,5-3 1,-1-2 0,4-1 1,1 0 2,1 1-3,0-2 2,-1 2 0,-4-3-1,-3 0 1,-7 6-1,0 1-1,-6 4 6,-3 2-2,-6 1-1,1 4 0,-1-2 4,3-3 5,4-5 3,0-4-1,5-2-7,0 3-2,3-1 1,0 1-3,4 0 2,2-2 0,1 0-1,2 0-2,1 0 2,2-1-2,2-3 1,-1-1-2,0 3-5,1-2-17,0 2-36,3-3-54,2-4-34</inkml:trace>
  <inkml:trace contextRef="#ctx0" brushRef="#br0" timeOffset="59939.4531">3500 12883 229,'0'-3'6,"0"2"-4,0 0 31,-1 2 22,-3 6-19,-3 10-24,-4 3 2,-4 8-2,-2 4 1,-3 4-6,0 1-6,2-5-1,2-1 0,3-10-6,4-3-11,3-6-17,2-6-29,3-4-35,1-6-50</inkml:trace>
  <inkml:trace contextRef="#ctx0" brushRef="#br0" timeOffset="60209.9609">3334 12936 140,'-2'-2'31,"0"0"-24,2 2 2,0-1 35,0 0-7,4 1-8,2 4 14,1 5-13,1 1-4,0 2-11,2-3-1,-1 3-9,2 3-4,-2-1 1,1 2-1,0-1 2,-1-4-2,2 1 0,-1 0-1,0 0-2,-1-2-3,2-1-2,0-3 3,1-1-19,2 0-12,2 0-42,-1 0-56</inkml:trace>
  <inkml:trace contextRef="#ctx0" brushRef="#br0" timeOffset="60449.2187">3755 12961 254,'0'-2'7,"0"1"11,0 1-5,0 0 25,2 1-11,2 1-7,2-2-7,4 1-2,1 0-5,3 1-2,1-1-2,1 1-1,0-2-2,-1 0-7,-1 0-20,0 1-25,-1-1-23,-3 0-71</inkml:trace>
  <inkml:trace contextRef="#ctx0" brushRef="#br0" timeOffset="60638.6718">3820 13076 256,'-7'8'9,"2"-2"-5,3 0 14,2-1 11,0 0-15,6 0-6,1-3 1,4 0-6,4-5 0,3-3-15,3-1-19,2-6-63,0-1-73</inkml:trace>
  <inkml:trace contextRef="#ctx0" brushRef="#br0" timeOffset="60871.0937">4304 12834 24,'1'-1'339,"-1"0"-326,0-2 5,-2 6 20,0 3-5,-3 7-14,0 5-4,0 4-5,0 2 1,0-1-2,1 4-5,0-2-2,2-1-1,-1-2-5,3-1-16,-2-2-16,0-4-33,-1-3-94</inkml:trace>
  <inkml:trace contextRef="#ctx0" brushRef="#br0" timeOffset="61592.7734">4994 12820 208,'3'0'7,"-2"2"5,-1 7 12,-2 6 38,-3 11-18,-4 5-23,-3 2-11,-1-1-6,-1-4 0,2-2-3,2-8 1,4-7 1,2-6-2,4-5 0,0-3 2,3-5 6,1-4-9,6-7-2,1-4-1,3-6 0,2-1-8,-1-1 4,0 0 1,-2 2 0,0 3 4,-3 9 2,-2 8 2,-2 8 4,-1 9-2,1 3 5,-2 4 7,2 3 2,-1 4-3,2 6-1,0-1-2,2 1-5,2-4-4,3-1-2,-1 0-2,0-4-19,0-2-29,-2-9-45,0-5-88</inkml:trace>
  <inkml:trace contextRef="#ctx0" brushRef="#br0" timeOffset="61985.3515">5532 12796 152,'6'-9'9,"-1"6"19,2 2-2,0 1 17,1 3-8,-1 2-5,1 7-5,2 3-1,1 4-6,0 2-7,2 2-8,1-4-1,0-1-3,3-2-16,0-4-23,1-5-17,2-6-30,0-4-33</inkml:trace>
  <inkml:trace contextRef="#ctx0" brushRef="#br0" timeOffset="62203.125">5851 12769 105,'-5'-10'53,"1"9"-4,0 1 8,-2 5-23,0 7-17,-3 3 8,0 8 8,-1 3-7,-1 6-4,0 1-9,-2 2-5,-1-1-4,0-1-5,1 1 1,0-3-6,5-6-10,4-7-17,4-3-18,2 0-26,7-5-24,4-5-54</inkml:trace>
  <inkml:trace contextRef="#ctx0" brushRef="#br0" timeOffset="62420.8984">6114 12877 390,'0'-2'7,"0"-1"-3,0 2 0,4-3 10,3 2-4,7-2-7,3-1-2,6 0-1,2-2 0,1 4-2,0 0-11,-1 1-24,0-1-34,-4 0-44,-5 2-67</inkml:trace>
  <inkml:trace contextRef="#ctx0" brushRef="#br0" timeOffset="62594.7265">6185 12968 265,'-18'6'32,"7"-2"-8,4-4-17,4 0 28,3 0-13,3 0-13,6 0-5,9-3-4,7-4-1,6-3-10,4 2-25,2-3-44,-3 1-49</inkml:trace>
  <inkml:trace contextRef="#ctx0" brushRef="#br0" timeOffset="63098.6328">6654 12678 236,'-2'-8'7,"2"3"-1,3-1-6,3 1 16,5-1 4,2 1 1,4 2-1,4 0 3,2 3-3,4 0 0,-2 0-4,1 5-3,-4 0-2,-5 2-6,-2 0 1,-6 2-5,-5 4 0,-4 1 0,-1 4 1,-8 3-1,-1 0 1,0-5-2,2-2 2,5-1-2,3-3 0,2 0 0,2-1 0,3-2 1,0 1-1,-1 0 1,-2 1-1,-1-2 0,-3 2 0,0-2 0,0 0 0,-2 5 0,-1-3 0,-2 0 0,2-4 0,0-3 1,2 1-1,-1-1 2,1 0 0,1-2 0,0 0 1,-1-2-3,0 1 1,0 1-1,1-1-8,0-1-17,0-3-23,3-1-27,0 2-31,2-3-27</inkml:trace>
  <inkml:trace contextRef="#ctx0" brushRef="#br0" timeOffset="63794.9218">6717 12701 130,'-3'-2'-20,"0"0"-29,0-1 55,-1 0 29,1 2 3,2 0-4,1 1 5,0 0-2,3 0-23,5 0-6,4 0 4,4 1-1,3 1 1,3-2-1,1 0 3,2-1 1,0 1 1,-1 0-2,-4 2-1,-1-1 1,-4 1 0,-4 3-1,-3 2 1,-2 5-9,-4 2 0,-2 3-1,-6 3 3,-5 3-1,-4 3 1,0-2-4,-2 0 0,3-2-2,0-5 2,2 2 1,4-4 2,0 0-3,2-2-1,2-3 0,1 0-1,3-2-1,1 0 0,4-2 1,4 0 1,4-4 0,4-2-1,5 0 3,2-1-2,1-3-1,-3-3-1,0-1 1,-5 1-2,-1-2-11,-2 4-12,-1-4-15,-1-1-36,0 0-63,-1-5-88</inkml:trace>
  <inkml:trace contextRef="#ctx0" brushRef="#br0" timeOffset="64371.0937">7218 12580 285,'-1'-8'3,"2"1"8,5 0 11,2 0 11,8 1-1,5 1-8,5 5-5,4 0-5,1 0-1,0 1-5,-3 2-3,0 6-2,-5 1 2,-4 2-3,-5-1-1,-5 2-1,-6 6 1,-3 0 0,-3 3 0,-5 1 0,-6-4 1,-2 1-1,2-1 1,0 0 0,4-3 0,6-3-2,1-1 0,2-1 2,1 0-2,1 0 0,5 0 0,0-1 0,3 0 0,2 0 1,3-2 0,0 3-1,2-1 0,-2 2 0,-2-3 0,-2 0 0,-2 4 0,-4-1 2,-1 2-1,-3-2 9,0 0-2,-3 0 2,-2 2 0,-2 0-1,-1-1-1,-1 0-2,0-4-2,0 1-1,1 0 4,-3 0-1,1 0-3,-4 0-3,-6 2 0,-3 6-10,-5 0-18,-5 0-23,-2-2-69,-2-2-193</inkml:trace>
  <inkml:trace contextRef="#ctx0" brushRef="#br0" timeOffset="80806.6406">15745 3949 1,'2'-4'23,"-1"2"-1,1 1 4,-1 0 8,2 1-3,-2-4-6,0 1-6,1 2-2,-2-1-5,0 2-1,0 1-5,-4 4-2,-2 1-6,-4 6 2,-6 7-6,-2-1-1,-2 4 6,1-2 0,2 1 2,3 2-1,4-4-1,3-2 1,5-5 0,3-6-1,7 3 1,5-4 1,5 2 0,2-4 0,1 1 1,-1 1 0,-3 1-2,-5 4 0,-5 1-1,-3 3 1,-4 0 0,-6 0-1,-3-1 1,-3-1 1,-3 2-1,1-4 2,-1 0 0,1 2 7,1-3 1,3 1-1,2 1 0,2 0-1,5-2-7,1-1-1,3 2 0,5-1 1,3 3-1,0-2 2,2-1-1,-3-1-1,-3 1 1,0 0-2,-2-1 1,0-3-3,-2-4-35,1 1-7,1-1-15,1-1-28</inkml:trace>
  <inkml:trace contextRef="#ctx0" brushRef="#br0" timeOffset="81164.0625">16212 3909 185,'0'-9'10,"0"2"-4,0 6 0,0-1 16,0 2 9,0 2-27,0 5-4,-2 11 1,-2 7 12,-2 11 9,-1 4-3,0 4-11,0-7-7,1-1 1,2-4-2,0-5-3,3-3-18,1-7-6,1-6-5,3 1-7,-1-4-24,0 0-57</inkml:trace>
  <inkml:trace contextRef="#ctx0" brushRef="#br0" timeOffset="81554.6875">16124 4112 201,'-7'-7'12,"3"-1"-7,1 3-4,3 3 8,0 2 27,0 0-18,7-1-11,2-3-3,7 4 1,5 0 2,3 4 0,2 5-3,-3 0-1,-1 4-2,-3 2 3,-6 5-2,-1-1-1,-4 1 0,-4-3-1,-1-4 0,-1-5 0,-1 0 2,-1-6-2,1 0 2,-1-2 2,0-3 6,0-3-7,-1-3-1,0 0 0,-1-6-1,2-2-1,0-4-1,3-1-1,4 0 1,0-2-1,3 4-2,3-1-1,-1 5-6,1 7-19,-3 3-55,-1 4-65</inkml:trace>
  <inkml:trace contextRef="#ctx0" brushRef="#br0" timeOffset="82190.4296">16572 4076 148,'0'5'2,"0"3"-7,-2 3 2,0-1 5,1 0 7,1 1 9,0-1 1,2 4 1,4-3 6,0 0-6,4-5 0,1-2 5,3-2 1,2-2 0,0-1-6,1-5-7,-3-1-8,-1-3-2,-4 0-1,0 0-1,-2-2 0,-1 3-2,-2-7 0,-2 0-2,-2 1 2,-1-2 0,-1 6 1,-1-3 0,0 3 0,1 7 1,1 0-2,0 4 1,1 0 0,-1 0-5,-1 0-4,2 2 1,-2 5 4,1 2 3,1 0 0,-1-3 1,1 0 0,0-1 0,1-3 0,-1-1 1,0-1 1,0-1 4,0 1 0,0-2 2,-1 1-5,-1 0-3,1 0 0,-1-1 0,1 0 0,0 2-1,1-1 1,-1 2-2,1-1 0,-1-1-2,1 1 2,0 0 1,0 0 1,0 0 0,0 0 1,0-1 0,0 0 0,1 1-2,-1 0-3,2 0-8,-1-2-2,1-3-1,0 2-10,-2 2-13,0 1-19,0 0-56</inkml:trace>
  <inkml:trace contextRef="#ctx0" brushRef="#br0" timeOffset="82670.8984">16874 4040 262,'1'-1'7,"-1"0"-4,1 1-10,2 0 7,3 0 14,1 0-3,3 2-6,2 1-1,4-3-1,1-3-1,0 1-1,1-3 1,-4 0-2,-1-2-9,-5-1-17,-5 0-2,-1-2 8,-2 5 11,-6 0-5,-7 3 0,-2 1 11,-4 1 6,1 5 8,0 3 12,0 4 14,6 2-16,1 5-3,2 5-5,5-2-2,4 0 1,1-5-5,6-5-2,4-3-1,1-2-3,5 1 0,6-4-12,3-2-27,4-5-13,3-6-64</inkml:trace>
  <inkml:trace contextRef="#ctx0" brushRef="#br0" timeOffset="83098.6328">17253 3868 330,'0'-11'-11,"0"6"13,6 1-18,3 3 18,1-3 4,3-1-2,2 5-2,0 0 0,1 4-2,-1 3 0,-2 2 0,-3 3-1,-5 3 0,-3 3 1,-2 2 0,-7 2 0,0-3 2,-3-1-2,1 2 11,1-4 5,2 3 6,3-5-8,1 2-9,2-3-3,5-1 0,1 1 2,1-3 3,0 1-1,2-6 3,-1 2-4,0 2 0,0 0-2,0 1 7,-2-2 6,1 1-5,-3 1 2,1 0-2,-3 3-2,-2-3-3,-2 0-3,-5-1-2,-4 1-1,-3 0-6,-1 1-14,-5-1-27,-2-3-72,-4-2-191</inkml:trace>
  <inkml:trace contextRef="#ctx0" brushRef="#br0" timeOffset="83894.5312">15792 5449 81,'10'-11'23,"-2"2"12,-2-1-16,-2 3 16,0 3 3,-3 3-7,-1 1-5,-1 0 0,-5 2-5,-5 1-18,-3 5-6,-6 4 3,-1 5-5,2 2 3,2 0 0,4 0 1,5-2 1,2 1-1,4-5 1,2-2-1,6-1-1,5-4 2,2 2 2,4-1-1,0-2 0,-2 2-1,-1-4 1,-5 4-1,-3 3 0,-6 3-1,-2 2 2,-6-1 0,-5 1 0,3-2 1,-3 2-2,4-3 5,3 0 9,1-4 0,2-2-9,1 1-3,2-2 0,0 3-1,2-2-1,3 0 1,-2 0 0,4-1-1,0 1-2,3 0-17,1-3-32,0-3-57,3-3-54</inkml:trace>
  <inkml:trace contextRef="#ctx0" brushRef="#br0" timeOffset="84142.5781">16224 5510 304,'7'-9'3,"-3"3"0,-2 2-3,0 3 18,-2 0 9,-2 1-4,-2 7-11,-5 7-13,-5 7 2,-6 2 6,-3 7 3,-3-2-5,2 1-4,1-4-1,3-7-7,7-5-22,3-7-28,3-1-48,5-5-36</inkml:trace>
  <inkml:trace contextRef="#ctx0" brushRef="#br0" timeOffset="84397.4609">16065 5458 246,'7'-8'24,"1"7"-17,2 1 1,3 10 32,-1 2-8,0 0-10,-1 6-2,-1 2-6,-2 2 2,1 2-2,-2-2-5,0-1-2,0-3-4,0 0-2,0-2-1,0 0 0,2-3-1,0-4-6,3-1-10,1-2-14,3-1-19,1-3-10,3-3-59,0-5-59</inkml:trace>
  <inkml:trace contextRef="#ctx0" brushRef="#br0" timeOffset="84620.1171">16496 5511 259,'0'-7'76,"2"1"-68,2 0-9,1 3 8,2 2 14,2-2-6,1 1-8,2-2-1,3 2 1,2 1-6,2 1-1,1 0-1,0 0-15,-3 0-25,-1 2-24,-5 3-23,-3 2-32</inkml:trace>
  <inkml:trace contextRef="#ctx0" brushRef="#br0" timeOffset="84829.1015">16510 5642 36,'-8'2'170,"2"-2"-155,3 1-14,2-1 20,1 0 8,4-1-18,2 0-4,6 0 0,5 1 6,0-3-3,4-1-7,3 0-2,1-1-5,1 0-23,1-4-35,1 0-32</inkml:trace>
  <inkml:trace contextRef="#ctx0" brushRef="#br0" timeOffset="85168.9453">16972 5416 244,'-5'0'17,"-2"3"4,-2 3-19,-3 4 15,-2 4-1,1 3-2,3 3 3,2 0-1,6 0-4,2-1-2,5-6-5,5 1 1,3-4 4,1-3 3,3-4-3,0-3-2,1-5-3,-1-3-1,-1-2-1,-3-3-1,0-4 1,-3-1-3,-4 0-2,-3 0 0,-3 0-4,-4 0-7,-4 0-13,-3 1-19,-3 7-19,-2 6-18,-4 3-39</inkml:trace>
  <inkml:trace contextRef="#ctx0" brushRef="#br0" timeOffset="85800.7812">17267 5191 180,'-1'-6'-1,"1"2"1,1 3-8,3 1 16,1 0 7,1 0 2,3-2 0,4 1 1,2 1 0,1 0-6,3 3-5,-1 0-3,-3 3-1,1 2 4,-2 3-2,-6 2 2,-3 1 5,-5 4 3,-3 3 0,-7 3-5,-8 1-8,0-2 0,0-5-1,2-4 1,3 0-1,5-3 0,2 0-2,2 0 1,5-2-1,-1 0 1,-1 1-2,5-1 2,1 2 0,0-3-1,3 0 1,2 1 0,-2 1 0,0 1 1,0-1 1,-3 2-2,0-4 0,2 0 1,-3 1 0,2 0 0,-2-2 2,1-1 12,-2-1 5,-1 0 0,-2 1-1,-3 3-1,-5-1 2,-6 2-7,-4-1-10,-7 2-4,-3 4-16,-10-2-60,-8 1-126</inkml:trace>
  <inkml:trace contextRef="#ctx0" brushRef="#br0" timeOffset="87945.3125">16824 6962 105,'-1'-7'2,"1"-2"0,0 2-1,0 0 12,0-3 20,0 2-5,0 1 1,0 3 3,-1 2-3,-3 1-6,-5 1-14,-6 5-10,-6 9-1,-5 3-9,-4 4-2,1 1 7,1-3 4,8-1 2,7-3 1,7 0-2,8-1-1,7-1 1,5 0 0,4-1 1,1 0 0,0-4 1,2 0 1,-3-3 1,-4 0 0,-7 3-3,-3 0 1,-4 2-1,-1-1 1,-6 2-1,-2 0 4,-3 0-3,3 0 1,-1-3 0,2 2 8,2-1-1,1 0-1,2 3-4,0 2-4,2 1 0,1-1 1,0-1-1,2 0 1,3-2 0,-1 0-2,2-3 2,-1-3 1,1-1-1,1-3 0,0 0-5,2-1-11,1-4-22,2-5-31,3-3-24</inkml:trace>
  <inkml:trace contextRef="#ctx0" brushRef="#br0" timeOffset="88201.1718">17199 7042 136,'-3'0'7,"-1"0"-4,-1 0 13,-2 3 28,-1 5-8,-3 3-3,-4 7-8,-3 5-4,-1 1-6,-4 6-4,2-6-8,2-2 0,2-4-3,5-4-6,1-1-22,4-5-27,0-2-22,4-3-10</inkml:trace>
  <inkml:trace contextRef="#ctx0" brushRef="#br0" timeOffset="88469.7265">17004 7047 66,'14'-21'9,"2"4"25,0 8-11,0 4 22,-1 2-17,-3 3-9,0 3 4,-2 7-5,-4 2-4,0 2 0,-2 1-1,-1 1-4,0 5-3,-2 0 3,0 1-4,1-1-1,0-4 0,2-1-2,1-1-1,2-1 0,0-5 0,0-2-2,2 0-6,1-2-29,3-2-37,2-2-30</inkml:trace>
  <inkml:trace contextRef="#ctx0" brushRef="#br0" timeOffset="88703.125">17454 7073 265,'0'-2'0,"0"-1"2,0 0-5,0 3 14,3 0-1,1 2-3,4 0-1,2-1 2,3 0-4,2 1-1,1 0-2,-1-2-1,2 0-12,-1-1-26,0-1-47,-4 0-84</inkml:trace>
  <inkml:trace contextRef="#ctx0" brushRef="#br0" timeOffset="88889.6484">17474 7189 297,'-4'3'14,"2"1"-11,2-1 1,0-1 26,4-1-8,4-1-5,5-2-8,6 1-3,2-3-3,3-3-12,3 0-47,0-2-53,3 2-34</inkml:trace>
  <inkml:trace contextRef="#ctx0" brushRef="#br0" timeOffset="89249.0234">17885 7013 262,'-3'-6'3,"-3"5"0,0-2-2,-2 3 23,0 3-2,0-1-9,0 3-7,0 3 1,-1 5 0,2 2-2,1 1 1,1 2 0,3-1 3,2 1-5,3-2 3,5-3 0,4-3-1,4-3-1,-1-2-3,4-3 2,-1-2-2,-2 0-2,0-6-3,-3-2 1,-1-3 1,-3 0-2,-2-3-2,-4-3-1,-3-4 1,-2-2-5,-4 3 0,-3 0 2,-2 3 0,-1 3-9,1 2-9,-1 6-10,2 2-20,1 4-21</inkml:trace>
  <inkml:trace contextRef="#ctx0" brushRef="#br0" timeOffset="89889.6484">18125 6797 250,'-1'-3'3,"1"0"8,2 1-17,3 2 9,5 0 4,5 0 4,4 1 3,5 0 0,0 3 4,1 0-7,-2 4 2,-2 1 1,-4-1-1,-4 0-2,-1 0-7,-6 4-2,-3 0 1,-2 1-2,-1-1 1,-7 1 2,-3 2-2,-4 2 2,0 2-2,1-1 0,2-3-2,5 1 0,2-1-1,4 2 1,0-2 0,2 0-1,0 1 0,2 0 0,-2 1-1,-2-1 2,-2-1 0,-3-2-1,2 0 2,-1 1-1,0 0 0,2-2 1,2-1 3,0 0 2,5-1-5,-2 0 1,0 0 2,-1 1 10,-2-2 4,0-1-2,-1-1-2,-4 1 0,0-1-7,0-1-1,-2 1-7,-1 0 2,-1 0-16,-3 1-22,-1 1-27,-5-1-55,-4-2-69</inkml:trace>
  <inkml:trace contextRef="#ctx0" brushRef="#br0" timeOffset="90781.25">16802 8577 52,'2'-5'33,"1"0"-18,1-1 21,1 2 7,-2-3-5,2 0 3,-4-1-11,1 4-7,-2 3-8,-1 0-8,-4 1-6,-3 2-1,-4 3-6,-2 2-4,-1 3 3,2 1 3,2-4 3,4 0 1,3 1-2,2 1 0,2 2 0,5-1 2,2 0 1,2-3 1,0 2 1,1 2 5,0 0-4,-2 4-3,-2-2-1,-2-1 1,-4 2-1,-1 0 0,-5 0 3,-4 0-1,0-3-1,0-3 1,1-1 2,0 2 7,1-1 2,2 0-3,0-1-1,0 3-7,0 1-1,3-1-1,0 2 0,3-5 0,3-2-1,6 4 0,3-4 2,3-1 0,0-2-2,0-2-13,0 0-29,-3 0-46,1 0-62</inkml:trace>
  <inkml:trace contextRef="#ctx0" brushRef="#br0" timeOffset="91041.9921">17164 8625 232,'7'-7'4,"-2"3"-4,-2 4 8,-1 0 22,-1 0-6,0 4-1,0 3 4,-2 4-5,-4 7-4,-5 3-10,-5 4-6,1-2-2,-1-1-14,1-3-11,1-3-10,4-2-8,0-5-9,2-2-19</inkml:trace>
  <inkml:trace contextRef="#ctx0" brushRef="#br0" timeOffset="91296.875">17006 8636 110,'0'-4'211,"0"0"-204,0 4-8,0 0 1,0 0 12,3 3 5,2-2-9,2 3-3,6 4-3,3 1 3,2 3-1,1-1 0,0 2-1,-3 0-1,0 1-1,-3 0-1,-3-2 1,0 1-4,-2-5-15,0 0-26,3-2-59,1-4-39</inkml:trace>
  <inkml:trace contextRef="#ctx0" brushRef="#br0" timeOffset="91538.0859">17468 8653 179,'0'-2'94,"0"2"-67,0 0-26,1 2 17,0-2 3,1 0-10,2 0-3,2 0-4,4 0 3,2 0-3,3 0-1,0-1-5,-1-1-17,0 1-16,-1 0-42,-2 1-35</inkml:trace>
  <inkml:trace contextRef="#ctx0" brushRef="#br0" timeOffset="91760.7421">17464 8780 123,'-10'6'126,"4"-2"-117,2-1-10,4 0 4,0 1 16,5-1-7,4 1-1,2-4-1,3 0-3,2 0-5,3-4 1,1 1-4,2-5-10,3 1 1,0 0-60,-1-3-115</inkml:trace>
  <inkml:trace contextRef="#ctx0" brushRef="#br0" timeOffset="92041.0156">17889 8502 300,'0'-3'27,"0"2"-15,0 2-7,0 3 5,3 7-4,0 1 9,1 5 8,0 4 0,0 2-8,-1 3-11,1-3-2,1 2-1,0-6-18,3-2-33,0-3-33,1-5-58</inkml:trace>
  <inkml:trace contextRef="#ctx0" brushRef="#br0" timeOffset="92592.7734">18095 8405 245,'1'-9'3,"4"4"-2,4-1-8,1 2 12,3-2 10,2 2 2,4 4 1,1 0-5,3 1 0,-3 2-1,-1 2-2,-3 4-5,-4-2-2,-4 5-2,-7 0-1,-2 0 0,-9 2 1,-6 4 2,-3 3-2,-2-3 3,0 1-2,1-5 13,3-2 1,6 1-8,4-4-7,5-2-2,2-2 2,0 1-3,2 1 0,1 1-1,3 3 2,1-1 0,3-3-2,2-1 1,2 0-4,0 0-3,0 0 5,-1 1 2,-1-2 2,-3 0 1,-2 1 6,-2 0 4,0 3 2,-1-2-2,-2 3 1,-2-2-4,0 5 2,-2 1 4,-2-1 3,1 3 5,-3-4-3,0-1 1,0 3-6,-3 0-5,-1 0-6,-3 0-1,-3 1-12,-4 5-26,-3-3-36,-1-1-109</inkml:trace>
  <inkml:trace contextRef="#ctx0" brushRef="#br0" timeOffset="93729.4921">17020 10006 6,'0'-6'66,"0"1"-11,1-3-16,2 0-1,2 1-16,-1 0-10,1 3-5,0 1-4,-3-1-2,1 2 0,-3-1 0,0 3-2,0 0 9,-6 5-4,-6 7-4,-6 3 0,-7 9 0,-4 2 2,2-1-2,6-2 1,6-6-1,7-2 8,8-3-6,2 1-3,7-2 1,5-2 2,4-1-2,3-3 1,0 2 0,1 0-1,-3 3 1,-5-2 1,-5 1-1,-4 1-1,-5 2 0,-4 1 1,-2 1 0,-1-4 0,1 0 0,3-3 2,-1 2 5,1 0-5,-1-1 2,2 1 1,1-4 3,-1 0-4,2-1-2,0 0-1,0 4-2,3-4 0,0 2 1,1-1 1,0 2 0,-1-1-2,0-2 1,-2-1 1,0-3-2,2 1 1,0 1-1,-1-1-8,1 0-18,1-1-19,1-3-25,2-1-21</inkml:trace>
  <inkml:trace contextRef="#ctx0" brushRef="#br0" timeOffset="93985.3515">17478 10064 244,'0'-7'17,"0"1"29,0 6-26,-1 3-4,-4 7-11,-3 6 1,-4 4 4,-3 6 4,-1 1 4,-2 1-7,-3-1-7,2-4-1,-1-2-2,1-3-5,2-1-26,2-4-38,5-4-53,2-4-32</inkml:trace>
  <inkml:trace contextRef="#ctx0" brushRef="#br0" timeOffset="94244.1406">17241 10126 256,'6'-8'6,"5"-1"-1,3 2 6,3-2 37,1 5-8,0 3-8,1 3-9,-1 8-4,-1 3-8,-4 6-2,0 0-7,-4 3 1,0-1-2,-1-5 1,-1-1-1,1-3-3,0 0-2,-1-1 0,3-2-10,0-2-16,0-4-13,2 0-9,2-3-61,2 0-51</inkml:trace>
  <inkml:trace contextRef="#ctx0" brushRef="#br0" timeOffset="94460.9375">17710 10197 290,'0'-4'20,"2"-1"0,1 2-18,2-1 16,0 0-2,3 1-6,2 1-1,4 1-4,3-1-5,1 1 1,3-3-1,2 3-7,-1-2-19,-2 3-26,-2 0-16,-4 0 2,-4 0-18</inkml:trace>
  <inkml:trace contextRef="#ctx0" brushRef="#br0" timeOffset="94643.5546">17786 10235 148,'-14'6'158,"6"0"-136,3-5-16,4 3 23,1-2-13,7 2-9,5 1-3,4-4 2,8-1-5,3-2-7,-1-2-11,0 0-27,-4 0-50,0-1-59</inkml:trace>
  <inkml:trace contextRef="#ctx0" brushRef="#br0" timeOffset="94979.4921">18179 10076 318,'-8'-1'12,"0"0"-1,-1 1 14,-1 1 14,-2 8-19,-1 4-8,0 2-4,0 4-1,5-1-1,5 1-5,3 1 2,7-1-2,3-2 0,4-5 1,4-1-1,2-5 1,1-3 1,0-3-3,-1-5 4,-1-5-1,-2-3-1,-2-1 1,-4-1-1,-2-3-2,-4-1 0,-5-1-1,0-1-3,-7 0-8,-4 2-12,-2 4-24,-5 1-23,1 9-36,-1 4-19</inkml:trace>
  <inkml:trace contextRef="#ctx0" brushRef="#br0" timeOffset="95536.1328">18453 9893 124,'5'-14'113,"5"4"-113,-1 3-1,0 4 3,1 3 10,-3 0 7,3 1 0,0 2 2,1 3-3,2 2-6,2 2-4,1 2-5,-1 0 1,0 1-3,-2-3 0,-3 2-1,-3 0 1,-4 1-1,-3 2 1,-6-1 0,-6 2 0,-3-1-1,-3 0-2,0-1 3,6-5 0,3-3 0,8-2-2,2 1-1,4 0 0,4-1-3,2 3 5,3-1 0,-1 3 0,0 1 2,-2 1 1,-4 2 0,0-6 4,-4 2 11,2 2 7,-3 2-4,-1 4-3,0-4 1,-1 3-1,-2-4-3,-4 2 0,1 0 3,-2-2 0,1 2-1,-1-3-6,1-1-9,1-2 0,-3 4-2,-2-3 0,-3-1-3,-4 1-25,-2-2-29,-3 2-45,-8-1-138</inkml:trace>
  <inkml:trace contextRef="#ctx0" brushRef="#br0" timeOffset="96740.2343">17212 11465 74,'1'-4'19,"1"3"-10,0-4-6,-1 3 8,1 1-3,-2 1 4,0-1 7,0 0 6,-2 1 2,-4 0-6,-3 3-15,-7 4-8,-3 2 1,-1 1 1,1-1 0,7-2 0,5-2 3,7 2-5,4-2-1,9 1 3,6-1 0,5 2 7,2 3 1,2 1-1,-6 3-4,-7 3-1,-6-2-2,-9 2 0,-5-2 1,-10-1 0,-4 1 2,-1-3 0,-2-1 5,2-2 12,2 1-1,3-2-7,4-2-5,4 0-6,2-1-1,4 3-1,-1 2 1,2 1 0,0 1-2,0-2 2,2 3 2,3-5-2,5 1 6,1-2 6,0-2-4,2-1-3,0-3-3,-1 3-2,1-3-15,-1-1-22,0 0-46,1-6-53</inkml:trace>
  <inkml:trace contextRef="#ctx0" brushRef="#br0" timeOffset="97009.7656">17782 11523 221,'0'0'30,"-2"-1"-17,-1 1 0,-4 4 7,-4 6-12,-4 8-2,-3 3 11,-6 5 1,-1 0-5,-3 3-8,1 0-1,1-1-2,3-5-1,5-5-2,4-6-13,6-5-21,5-3-22,5-4-38,5-7-65</inkml:trace>
  <inkml:trace contextRef="#ctx0" brushRef="#br0" timeOffset="97233.3984">17576 11557 48,'-4'-11'64,"3"5"-32,1 2-4,0 3 13,1 1-11,1 0-12,1 4-1,1 2 8,-1 3 2,0 3-9,2 2-6,2 1-7,1 1-1,2 2-2,2-2-1,-1 1-1,0-2 1,3-3-2,2-3-15,0-2-20,3-1-40,0-3-29</inkml:trace>
  <inkml:trace contextRef="#ctx0" brushRef="#br0" timeOffset="97456.0546">18036 11583 380,'0'-4'10,"0"0"-4,-1 4-12,1 0 6,0 0-3,4 0 0,3 0 3,4 0-2,2 3-4,3-1-7,3 3-9,-2-3-7,2 0-7,-2 1-18,3-2-39</inkml:trace>
  <inkml:trace contextRef="#ctx0" brushRef="#br0" timeOffset="97669.9218">18014 11721 246,'-10'2'117,"5"2"-106,5-1-22,2-2 4,7 1 8,3-2 2,7-1 0,2-2 0,6-3-1,-1 0-1,0-1-2,1 2-55,1 0-66,-1-2-40</inkml:trace>
  <inkml:trace contextRef="#ctx0" brushRef="#br0" timeOffset="98087.8906">18378 11466 176,'-3'-5'32,"0"1"-21,3 1-6,3 0 35,2 0-13,6-1-11,4 2 0,6 0 3,2 0 2,2 2 1,-1 0-8,-1 5-4,-6 4-4,-4 0-3,-5 6-2,-6 1-1,-2 2 2,-8 2-1,-5 4 1,-1-2-2,-2-2-1,-2-3 0,4-4 2,0 0-1,3-2 1,5-2-1,2-1 0,2-4 0,2-2 0,2 2 0,5-1 0,5-1 1,3-2 1,5-1 0,2-3-7,1-1-4,1 1-9,0-3-5,-2 0-16,-2-2-17,-2 0-40,-1-2-54</inkml:trace>
  <inkml:trace contextRef="#ctx0" brushRef="#br0" timeOffset="98708.0078">18730 11315 1,'0'-14'173,"3"5"-172,2 1 0,2 2 3,2 0 26,2 1 11,0 2-11,4 2-9,4 1-3,2 0-3,3 0 0,-1 2-2,-2 2-4,-4 5-4,-4 0-2,-4 1-1,-3 1 1,-5 4 1,-2 4-3,-6 3 1,-5-1 0,-5-1 0,-2 0-1,1 2-1,1-3 0,4 1 1,3-2-1,4-4 0,6 3-1,0-5 1,7 2 0,2 0 1,1-4-1,0 0 3,4-1-3,1 3 1,3-1 0,1 2 0,1 1 1,-3-4 0,-5 4 3,-3-2 8,-5 2-10,-4-1-2,0-1 1,-6 2-1,-3-2 3,-1 4-3,-3-2 0,2 1-1,-1-2 3,1 2 15,2 2 12,-1-1-4,4 2-11,1-4-12,3-1-1,1 2 2,0-3-3,1 2 3,0-2 2,0-4-2,0-2-2,0-2 0,0 0-2,-1-2-6,-4 1-15,-3-2-25,-5-1-64,-3 0-113</inkml:trace>
  <inkml:trace contextRef="#ctx0" brushRef="#br0" timeOffset="113475.5859">6372 7095 45,'0'4'-6,"-1"2"-16,1-1 16,0-3 17,1-1 18,1-1-16,4 0 15,1 0 5,3-3-3,4-2-10,2-6-6,2-2-3,3-1-4,3-2-3,3-3 3,0-4-4,3-4-1,4-1-1,1-4-1,4-1 2,1-2-2,-1-1 6,-1 2 7,-2 1-4,-7 5-3,-3 2-2,-6 5-4,-4 2 1,-4 5-1,-4 5-1,-5 3-3,-2 0 2,-1 1-3,-4 1-7,-3 1-12,-3 2-12,0 1-7,0-3 15,2-1 3,2-1 15,2 0 7,3 2 1,1 0 4,0-1 7,4-1 4,1-1 3,2 3 6,-2 0 4,3 1-4,-1 1 2,1-1 0,-1 2-2,1 2 3,-3 4 3,0 3 3,-1-1-6,-1 3-10,-3 0-11,0 3-4,-3 2-19,-6 0-47,-4 0-130</inkml:trace>
  <inkml:trace contextRef="#ctx0" brushRef="#br0" timeOffset="114639.6484">6639 9640 138,'4'-4'2,"2"-2"-7,1-3 0,3-1 5,2-7 6,0 0-3,0-4 2,1-3 9,1 0 5,3-6-9,-1-4-5,2 1-4,-1-3 0,4-2-1,0-3-1,-2 1 1,2-8 0,-1 1 0,3-2 2,1-2 8,-2 1 20,2-8-21,-3-1-7,1-2 1,-2-1-3,1-1 2,0 0-2,-2-5 0,2-1 2,0-3-2,2 0 0,0-5 1,-2-2-1,3-1 2,-3 0 0,2 4 1,-1-2 0,-1-1-3,0-3 0,-1 2 0,0 4 0,-1 2-2,-1 5 1,-1 0 0,-2 1 1,-2 3 0,-2 1 0,0 2 0,-1-1 0,-1 0 0,3 4 0,-1 2-1,2 4 0,0 2-2,-2 1-1,-1 4 3,1 2 0,-4 9 0,0 3 1,-1 3 1,-2 4-2,-3 3 1,0 8 1,-1 6-1,-2 6 1,-2 2 0,-1 0 5,2 3 1,0 1-6,1 4-1,2-1 0,0-1-1,0 0 2,0 0-2,1 4 1,-1-1 0,1 1 0,-1-2 1,0-3-1,-1-1 0,-1-1-10,-1 1-5,0-2-3,1-1 4,-1-1 4,1 0 2,-1-2-6,2 0-4,0-3-2,0-1 0,1-3 2,0 0 4,1 0-4,0 2-21</inkml:trace>
  <inkml:trace contextRef="#ctx0" brushRef="#br0" timeOffset="114759.7656">7629 6466 183,'0'0'-2,"-4"1"-47</inkml:trace>
  <inkml:trace contextRef="#ctx0" brushRef="#br0" timeOffset="117799.8046">17623 5601 123,'1'-7'1,"5"5"0,-2-1-3,0 1-2,0 0 3,-2-2 1,-2 3 1,0 1 2,0 0 5,0 0-1,2 0 0,-1 0-7,0 0 0,2 0 2,0 0 6,3-2 6,4 0 3,4-1-1,3 1 3,5 2-5,3-1-4,3 1-4,-1 0 2,2 7-5,-1 4 0,1 5-3,0 4 0,-1-2 1,-2 3-1,1 1 0,-3 3 0,4 2 2,-1-1-4,3 1 2,1-3 2,1 4-2,0 2 0,-1 6 1,-3-1-2,-3 1 3,-2 1-1,-2 1 1,-4 4-1,-1-1 3,-3-3-3,-2-1-2,-2-3 1,-1 1 0,-2 1 1,-2-1-2,-1 0 2,-2-3-1,-1 3 1,-2-2-5,-4 1-6,-3-4-13,-2-4-10,-2-1-10,-1-5-5,-1 1 3,2-6 14,-1-8 14</inkml:trace>
  <inkml:trace contextRef="#ctx0" brushRef="#br0" timeOffset="118024.414">18356 6564 81,'0'0'23,"-2"1"-14,-3 5-8,-3 3 20,-1 1 16,-2 2-13,0 3-12,4 0 2,-2 0 14,4-3-6,5-4-8,0-4-9,7-3-3,5-1 0,2 0 0,3-7-2,1-3-4,-1-3-7,-1-1-26,-3 0-82</inkml:trace>
  <inkml:trace contextRef="#ctx0" brushRef="#br0" timeOffset="119214.8437">17455 5394 284,'-1'-5'-33,"1"0"-25,5 0-12,3 2 57,0-3 21,-4 3 1,1 0-6,-1 2 15,0 1 2,1-3-9,3-1-7,1-1-2,5 3-2,3-1-2,5 0 3,5-2-1,3 0 0,3 2 0,3 1-1,1 2 2,4 1-1,1 2 0,-1 2 1,3 3-3,-1 4 4,0 4-2,0 2 2,2 3-2,1 3 0,1 6 1,3 4 0,-2 3-1,-1 2 0,1 2 1,-2 2 7,0 4 3,0 7 2,-2 3 1,-2-1 3,-3 0-12,-2-2-3,-3 0 0,0 1 0,-2-1-2,0 2 1,0-3-1,-3 2 3,-1 2-2,-2 4-2,-1 0 2,-2 0-1,-1 2 1,-2-3-1,-2 2 0,-1 1 2,-2 3-2,1 1 0,0-2 0,-1 3 2,-3-1-2,-3 3 0,-1-1 1,1-4-1,-3 0 1,1 0 0,-3 2 0,-2 3 3,0 1-1,0-3-2,-1-3-1,-1-2 0,0-2 2,0 0-2,-2 0 0,1-1 0,-3 1 1,1 1-1,0 2 1,-2-6-1,0 1 0,-1-7-1,-1-1 2,0 0-1,0-1 0,0 3 0,1-3 0,1 2 0,0-4 0,-1 0-1,0-1-2,-2 1-1,0-2 4,-1-5-1,-1 3 2,-2 1 0,-1-1-2,0 4 2,-1-2 0,-3-1-1,-1 0 0,1-1 0,0 1 0,4-1 1,-1-2 1,3-7 8,2-1-3,0-5-2,0 2-3,4-1 0,-1-1-2,0-2 1,3-1-1,-2-1 0,2-1 0,0-1-1,-1-1 0,1-7-1,-1-1-2,2-6-4,1-2-7,1-4-6,0-2-15,1-7 3,2-5-12,0-3-18,0-5-22</inkml:trace>
  <inkml:trace contextRef="#ctx0" brushRef="#br0" timeOffset="119519.5312">18754 9679 193,'-2'0'12,"1"3"4,1 5-16,0 3 3,1 7 20,1-3-1,2 2 2,0 2-1,2 0-1,0 0-5,1 0-2,-1 0-4,0-4-5,1-2-4,0-2 0,0-4-3,2-6 4,2-6 3,2-8 5,6-6-2,2-2-6,2-3-3,-1-3-2,-1 4-21,-2-1-41,-6 3-117</inkml:trace>
  <inkml:trace contextRef="#ctx0" brushRef="#br0" timeOffset="133287.1093">14516 12966 158,'0'-3'9,"0"-1"11,1 3-13,0-1 13,0 1 10,-1 1-16,-2 1-8,-3 2-5,-5 2-1,-5 0 2,0 2 0,-2 3 2,0 3 8,1 0 0,4 1-5,1 0-4,2-3-3,3 4 0,3-3 0,1 0 4,2-2-3,3-3 1,2 1 1,3 3 0,0 1 3,1-1-1,1 3-2,-3-3 2,-2 3-3,-1 4-1,-4 2 2,0 0-2,-4-1 1,-3-4-2,1 2 2,2-3-1,1-2 1,1-4-2,2-3-2,0-1 1,4 0 2,0 1-1,0 0 2,1 2-2,0-2 1,-1 1-1,1 4 3,-1 2 3,0 2-3,-1 0 1,-1 2 0,-2 0 3,1-1 3,0 0-4,0-3 1,-1-4-5,0-3 2,0-1-3,0 0 1,0 0 0,0-2 1,0-2-6,0 0-3,0-1-6,2-4-15,3-3-45,4-6-56</inkml:trace>
  <inkml:trace contextRef="#ctx0" brushRef="#br0" timeOffset="133627.9296">15040 13103 63,'1'-3'29,"-1"-1"-6,0 3 19,0 0 8,0 1-3,-1 0-8,-1 0-12,-1 4-12,-1 4-5,-7 12-1,-2 6 0,-4 4-9,-3-1 1,0 0 0,-1-1 0,1-2-4,2-1-11,3-7-8,3-4-8,3-2-14,3-4-26,2-3-73</inkml:trace>
  <inkml:trace contextRef="#ctx0" brushRef="#br0" timeOffset="133950.1953">14818 13159 80,'-4'-8'188,"3"4"-183,1 3-2,0 1-4,1-3 17,1 0 2,2 3 3,1 0-7,1 2-1,4 3 1,-2-1-3,2 5-3,0 1-1,1 3-2,1 1-2,0 0 3,1 1 1,-2 2-5,-1 1 0,0 0-1,-1 0 1,0-7-2,0 0 0,-2 0-6,0-5-11,3 3-10,-2-5-9,3-1-6,-1-1 9,0 2-11,0-1-11,0-1-18,0 0-7</inkml:trace>
  <inkml:trace contextRef="#ctx0" brushRef="#br0" timeOffset="134184.5703">15252 13178 264,'1'0'8,"1"0"-4,1 2-9,1 2 27,3-2 15,1 1-11,3 0-9,4-2-4,1 1-7,3-3-2,-1-3-3,2-2-2,1 1-17,-2 3-30,-1 0-32,-4 2-54</inkml:trace>
  <inkml:trace contextRef="#ctx0" brushRef="#br0" timeOffset="134383.789">15334 13311 274,'-15'8'29,"5"0"-17,4-1 21,3-5 0,3 1-24,1 0-8,6-2 0,5 1 3,5-3-3,4-5-1,4-4-9,1-2-23,2 3-34,-2-4-37,-2 2-38</inkml:trace>
  <inkml:trace contextRef="#ctx0" brushRef="#br0" timeOffset="134589.8437">15699 13125 281,'0'-4'16,"-3"-1"12,2 4 0,0 1 23,1 0-18,0 4-21,-1 9-6,-1 7 1,-1 4 3,-1 3 4,-1 1-7,0 2-3,-2 3-1,2-3-7,-1 0-20,2-8-36,0-4-73</inkml:trace>
  <inkml:trace contextRef="#ctx0" brushRef="#br0" timeOffset="135297.8515">16471 13038 231,'0'0'12,"0"0"-6,0 2-4,-2 2 12,-2 3-3,-3 13 1,-5 4 2,-4 10-1,-5 2-2,-2-3-7,0-1 1,4-7-4,4-5 5,3-8 5,6-6 0,5-5-5,0-2 0,1-4 4,4-4-7,2-3-5,4-7-1,2-4-4,-1 1 3,3-3 0,-1 1 1,-2-1 3,0 5 2,-2 6-1,-1 9 2,-1 5 4,-1 4 0,2 7 1,0 0 2,2 7 2,1 5-3,1 0 0,1 1-1,0-2-5,1-1 2,0 3-2,0-3 0,0 2-3,-2-3-18,0-3-36,-2-5-65,-1-4-118</inkml:trace>
  <inkml:trace contextRef="#ctx0" brushRef="#br0" timeOffset="135706.0546">17391 13053 330,'-2'-6'-12,"-1"0"-48,-1 2 43,-1-1 34,0 1-13,0 0-4,-2 4 3,0 0 16,-2 5 0,-3 6-6,-4 6 5,-2 7 3,-5 4-3,-1 3-6,-2-2-4,2-4-5,0-1-1,0-2 2,2-1-5,4-4-11,2-8-22,5-3-15,5-5-15,5-1-19,1-6-43</inkml:trace>
  <inkml:trace contextRef="#ctx0" brushRef="#br0" timeOffset="135984.375">17093 13034 172,'-4'-3'35,"1"2"-16,3 0 27,0-1-7,0 2-18,0 0-9,0 1-9,6 2-1,4 2 10,3 2 3,2 7 3,1 4-7,0 2-3,-3 5-5,-1-3-1,-1 1-1,1-2 0,-1-3 0,3 0-2,2-4-1,2-1-9,0-1-6,3-1-24,0-2-32,3-6-38</inkml:trace>
  <inkml:trace contextRef="#ctx0" brushRef="#br0" timeOffset="136256.8359">17691 13029 250,'4'-5'4,"3"0"-4,2 2 0,4-2 17,0 0 3,2 2 2,3 0 0,1 0-3,-1 0-4,2 0-7,-3 2-4,0 0-5,-1 2-3,-3 0-3,0 2-9,-3-1-18,1-1-20,0 7-18,0-1-30,-2 3 21</inkml:trace>
  <inkml:trace contextRef="#ctx0" brushRef="#br0" timeOffset="136460.9375">17792 13194 215,'-12'4'29,"5"1"3,2 0-25,3-2 23,2 0-9,1-2-12,7 1 5,3-1 6,3 0-6,6-1-3,4-3-6,0-4-2,0 1-2,0-1-1,-3 1-23,0 0-48,-4-4-48</inkml:trace>
  <inkml:trace contextRef="#ctx0" brushRef="#br0" timeOffset="137091.7968">18203 12888 240,'-3'-10'4,"1"0"-2,2 1 0,3 3 15,6 0 4,3-1-5,6 0 2,5-1 4,4 3-6,4-2-4,5 2 0,-1 0-2,0 0 0,-5 3-4,-5 2-2,-5 0 2,-8 3-5,-3 2 0,-4 0-1,-3 4-1,-2 5 1,-7 4 2,-5 5-1,-6 1 1,-4 2-2,-1 3 1,0-2-2,4 1 0,6-4 0,7-4 0,6-4 0,5-3-1,7 1 2,4-2-3,1-2 1,-1-2 0,-1 1 0,-4-1 0,-1-1 2,-3 1 1,-3-5 0,2-1 0,-3 3 0,-1 0-1,-1 3 0,-1-3 0,-1 2 0,-3 1 1,0 1-1,-1 5 1,-1 1 1,3 1 2,0 2-3,2-1 5,-1 4 0,1-1-1,-1 2 0,0-2 8,-1-5 2,-1 0-2,0-1 3,-3-2-5,0 0-6,-1 0 0,-4-5 0,-1 2-2,-8-1-3,-4 0-8,-3 2-19,-8-3-39,-1-1-78</inkml:trace>
  <inkml:trace contextRef="#ctx0" brushRef="#br0" timeOffset="138830.0781">18085 12961 45,'0'-4'21,"-1"0"-9,-1 1-2,-1 2 32,1-1-5,0 2-6,-1-2-3,1 0 4,1 0-5,0 1-6,0 1-7,1 0-4,0 0-5,1 0 2,3 0-1,1 1 5,2 1 0,2 1-1,1-2 2,0-1 3,0 3-4,0 1-7,0 5-3,-2 1 0,0 3 0,-2 1-1,-6 2 0,-3 5 1,-5 0 2,-3 0-2,-2-3 0,0-1 0,3 1-2,0-2 1,1 3 0,1-3-2,1-4 0,1 0 2,0 2 0,0 1 0,2 0 0,1 0 0,3-6 0,0-3 0,1 1 0,5-3 0,4 1 2,0-4 0,2-1 4,0 0-1,-1 0-2,-1 0-3,0 0-1,0-1-2,-2-2-7,-2 1-18,0 2-40,-3 2-76</inkml:trace>
  <inkml:trace contextRef="#ctx0" brushRef="#br0" timeOffset="486405.2734">6193 6976 17,'0'-1'16,"0"0"3,-1 1-1,1 0-28,0 0 24,0 0-14,0 0 6,0 0 1,2 1 3,1 1 5,-1-1 0,1 0-1,1 1-1,-1 1 0,1 1-2,1-2 0,1 0 1,0 0 2,2-1-2,1 1-1,2 1 2,0-1-5,1-1-3,1-1 1,2 4-2,1-3 0,4 2 3,-1-1-3,1 0-2,1 0 0,2-1 0,2 2 0,2-2 1,2-1 2,2 0-1,2 0 1,2 0-2,0 3 0,4-2-3,1 0 3,0-1-5,-1 0 2,3 1 2,-1 1-2,-1 0 1,-1-2-1,1 3 0,-1-1 0,3 2 0,2 1 0,3-1 0,1-1 0,2 1 1,0 3 0,3-1 1,1 1-2,2-2 0,-1 0 0,1-1 0,-3 1 0,0 2 2,1-3-2,0 0 0,4 0 1,0 0-1,1 1 1,-2 0 0,-1 1-1,-7-2 0,-2 0 2,-6 0-3,-4 1 2,-2 1-2,-1-2 1,-3 0 0,-3 0 0,1-1 1,-3 2-1,-1-1 0,-2-1 0,-2-1 1,-1 1-1,-1 1 0,0 0 2,-3-1-2,0-1 0,-3-1 1,-2 1-1,-2-1 0,-3 2 0,-2-3-1,-2 0 1,-1 0-3,-1 0-2,0 0-5,0-1-4,-4-1-13,-1-3-17,-2-1-8,0 0-11,-2-2 3,1 1 25,2-1 13,1-1 19</inkml:trace>
  <inkml:trace contextRef="#ctx0" brushRef="#br0" timeOffset="486745.1171">8558 7082 4,'-2'-7'42,"1"1"0,-1 1 5,1 1-10,-1 1 1,1 0-7,1 2-8,-1 0-6,1 1-5,0 0-5,0 0-1,3 2-5,2 0 5,2 4 5,2 1-1,2 2 1,3 0-5,0 0 2,3 4-2,0-2 4,-1 3-1,0-3-3,-3-2 5,-1 2-4,-4-1-1,-4 2-1,-4 0 1,-1-2 1,-7 0 1,-4-1-1,-6 3 1,-2-2-4,-4 0 0,-1-3-2,0-1-2,3 0-16,5 0-34,7-2-54,8 0-94</inkml:trace>
  <inkml:trace contextRef="#ctx0" brushRef="#br0" timeOffset="487352.539">9607 6859 17,'0'-3'60,"0"-3"-14,0 1-8,-1-1 2,1 1 1,0 1-5,0-1-12,-2 1-10,-1-1-9,1 1-3,-4 2 1,-1 0 1,-3 1 1,-2 0 0,0 1-1,-6 3 1,-2 6-3,-4 4 5,-3 5-1,-1 2 4,-5 7 0,1 5-3,3 2 7,2 3 5,9-2 3,8 0-2,8-2-4,9-6-1,11 0 0,11-7-5,4-4-2,3-3-3,2-3-3,0-1 1,-1-5-2,-1 0-1,-2-4 1,-4 0-1,-4 0-1,-5 0-4,-5 0-15,-4 2-23,-6-1-57,-6-1-166</inkml:trace>
  <inkml:trace contextRef="#ctx0" brushRef="#br0" timeOffset="489308.5937">6815 10796 132,'0'0'-5,"0"0"2,0 0-1,3 0 8,3 0 24,4 0 11,2 0-11,3 1 0,3-1-7,2 1-3,4-1-7,3 0-7,5-1-2,4 1 0,5-2 0,4-2-3,3 1 6,6-3 0,5 2 9,4 0 2,3-2-1,2 0 0,-5-2-5,-4 3-5,-1 1 0,-3 1-3,-2-2 9,2 0 10,1 0-12,4 0-8,4 3 0,1 2 0,-1-3 0,-3 3-1,-3 0 0,-7 0 0,-4 3 0,-5-3-1,-8 0 1,-2 0-1,-8 0 1,-3 0-3,-7 0-6,-6 2-1,-7-2 3,-2 0-6,-7-2-6,-3 0 2,-6-1 2,1-3-1,-1-1-16,1-3-6,2-2 3,3 1 2,0-1 6,2 0 17,1-1 9,1 3 2,2-1 0,2 3 13,2 1 9,1 0 8,0 4-6,3-1-6,1 3-3,4 1 1,1 0-2,2 1 5,2 0 1,-1 3-1,4 2-3,-2 1-2,2 1-1,-3 1-1,-1 2-2,-5 3-1,-3 3-4,-4 3-1,-7-4 2,-5 4-1,-3-4-3,-3 3 1,-3-1-1,-2-4-1,1-1-2,1-5-2,1 1-6,4-1-15,5 1-20,4-1-45,5-2-77</inkml:trace>
  <inkml:trace contextRef="#ctx0" brushRef="#br0" timeOffset="490073.2421">9060 10717 361,'-1'-1'-18,"1"1"-18,0 1-52,0 2 77,0-3 10,0-2 3,2-1 0,2-3-2,1 1 0,1-2 0,-1-5 3,1 2 5,1-3 6,-3 2 1,0-1-2,0-3-3,-2 0-5,0-3 4,-2 3-5,0 1 1,-3 2-2,-2 1-2,0 0 2,-2 1-1,-2 2-1,1 2 4,-2 4 3,-1-1 5,-1 3-2,0 0-1,-2 5-6,-1 6-1,-1 2-1,-1 5 0,2 3 3,0 6 1,1 8 3,2 7-2,-1 3 0,6-2 6,2-2-3,5-9-2,4-5-7,7-4 0,3-9 1,5-2 3,3-5-1,3-4-1,1-3 1,2-1 2,-1-11 0,1-6 0,0-2-2,-4-4 1,-1 1-4,-5 3 1,-6-2 1,-6 4-2,-3 3-1,-3 7 1,0 5 0,-3 1 2,-2 6-2,0 4-1,-1 7 1,2 4 1,3 3 0,1-2 0,7-2 1,4 0-3,5-4 1,5-1 2,1-1-2,3-6-10,4 0-29,-1-6-81,-1-3-220</inkml:trace>
  <inkml:trace contextRef="#ctx0" brushRef="#br0" timeOffset="502228.5156">4174 14505 60,'1'-3'34,"0"2"-15,1-6-13,1 3 14,0 0 23,0 1-3,-1 3-15,-1-2-8,0 0-9,0 0-2,0 2 1,-1-1-5,1 1 0,-1-1 0,0-2 5,0 0 9,0 1-2,0 0 0,-3 1-6,-1-2-1,-5 2-5,-2 1-3,-4 2-1,-4 5 0,1 0-1,0 2 1,1-2 1,1 2-1,5 0 0,0 1 0,4 0 2,2-3-1,3 1 0,1 2 0,1 2 0,0 3 2,2-2-1,1 0 1,1-3 0,2 2 1,1-2 2,4 1-3,-1 2 1,2-4 1,1 2-1,1 2-1,0 0 1,-2-1 1,-1-2-1,-3 3-2,-2-1 0,-2 5 0,-3 1 1,-1 0 1,-2 0 0,-5-2 0,-5 3-1,-3 2 1,-2 2-1,-4 2-2,0-5 0,0-2-2,4-4-3,5-3-1,4-2-4,4-8 1,4-1-4,0-2 5,7-2-6,2-2 10,4-2 5,3 0 0,-2 0 5,-1 4 4,-2 4 5,-3 4-8,-2 4-4,0 2 0,-3 4 2,-1 4 7,-2 5 0,0 2-2,1 3 2,0 0 4,3-3-2,-1 4 1,3-6-2,3 0-4,2-6-4,1-6-2,5-3 0,1-5-3,4-1 1,2-2-16,2-4-43,-2-6-90</inkml:trace>
  <inkml:trace contextRef="#ctx0" brushRef="#br0" timeOffset="504340.8203">8819 11052 21,'-2'2'37,"1"-1"5,-1 3-10,2-4 1,0 0-4,0 0-7,1 1-12,2 1 1,5 0-3,3 1 0,2-2 1,4 3-4,3 1 0,7-2 7,5 1-1,8-4 1,6 2-4,2 1-4,3 1 0,-4 1 7,-6-2 1,-6 1-5,-9 1-4,-9 0-2,-8-2 1,-6 2-2,-3-1 0,-5-2 0,-6 2-3,-4-1-12,-4 1-29,-2-2-33,0-2-81</inkml:trace>
  <inkml:trace contextRef="#ctx0" brushRef="#br0" timeOffset="505383.789">4618 14678 157,'-1'-6'-2,"1"-2"1,0 2 2,2 0 10,1 5 6,-1-1-6,-1-1 12,1 2 3,-1 0-4,0 1-8,0 7-2,2 1 4,0 6-5,1 1-1,0 2-4,1 0 4,-1 1-6,3 0-1,0-5 0,2-1-2,2-4 0,3 0-1,2-2 0,3-6-8,1-1-10,3-10-15,-1 0-24,-1-3-29,0-2-15</inkml:trace>
  <inkml:trace contextRef="#ctx0" brushRef="#br0" timeOffset="505680.664">4894 14619 17,'-5'-7'68,"-3"2"5,3 5-14,-1 0-15,1 3-21,0 5-14,-2 5-2,0 6 14,0 5-1,-1 4-6,3-1-6,1 6-1,1 2-3,2 5-2,0 2-1,-1-1-2,-2-3 2,0-9-1,-2-1 2,0-6 3,1-4-2,-1-5 0,3-5-2,-1-2 2,1-5 0,-1-1 1,-1-1-1,-1-8-2,-1-2-4,0-4-10,-1 0-13,0-2-17,1-1-4,0-1-31,1-2-37</inkml:trace>
  <inkml:trace contextRef="#ctx0" brushRef="#br0" timeOffset="505973.6328">5232 14652 261,'0'0'9,"0"-1"-2,-1 1 11,1 1 27,0-1-21,0 0-11,1 0-11,3 0-4,5 2 7,2 0 2,4-1-3,2-2 0,0-1-2,-1-1 0,-2 3-2,0 0-11,-2-1-9,-2 1-23,-1 0 0,-4 2-38,-2 3-76</inkml:trace>
  <inkml:trace contextRef="#ctx0" brushRef="#br0" timeOffset="506175.7812">5270 14764 180,'-11'8'35,"2"-2"1,4-1 1,1-2 24,4 1-37,0-2-15,1 3-3,5-1 2,3-4 4,4 0-4,3 0-2,3-4-3,1 1-4,3-5-4,1 2 0,0-3-29,2 4-25,-1 1-22,0-5-57</inkml:trace>
  <inkml:trace contextRef="#ctx0" brushRef="#br0" timeOffset="506481.4453">5737 14530 215,'0'0'41,"0"-3"-12,0 3 21,0 0-14,0 0-25,0 3-9,0 2-1,0 7 7,-2 4 10,-1 7 4,-4 5 0,0 1-9,-1 3-5,1-2-1,-1-2-3,3-1 0,0-4-2,2-2-2,1-9 0,0-1-13,1-4-28,-1-1-68,1-4-147</inkml:trace>
  <inkml:trace contextRef="#ctx0" brushRef="#br0" timeOffset="507255.8593">6516 14480 245,'0'0'14,"0"2"-13,-1 0 4,-3 5 0,0 7 9,-2 7 8,-4 7 7,-1 0-1,-2 1 2,-1-2-5,0 0-12,1-2-1,2-5-8,4-8 0,3-5-3,1-2 2,2-3-2,1 1 1,0-3 3,0-9 8,3-4-7,3-7-6,3-3-2,1-4-1,1-3-2,1-3-1,-1-1 0,-1 4 6,-2 5-2,0 6 2,-1 5 1,-2 6-1,-2 4 1,-1 3-1,0 1 0,0 3-1,2 0 2,2 7 1,1 1 5,-1 5 2,4 2-1,-1 2 1,3 1 2,0 0-2,1 4 4,0-4-5,0 1-3,-2-2 0,-1-5-2,-2 3-1,0-3 2,0-1-6,-2-1 4,-1-3-1,1-4 0,-2-4-1,0 2 0,0-3-7,-2-1-12,0 0-19,0-3-18,0-2-47,-1-3-93</inkml:trace>
  <inkml:trace contextRef="#ctx0" brushRef="#br0" timeOffset="508633.789">7646 14380 184,'1'-2'18,"-1"1"0,1 1 30,-1 0-10,0 1-23,0 7-6,-2 4 1,-3 7 7,-2 3 2,-3 5-4,-3 1-9,-3 2 0,-5 0-5,-1-3 2,-1-5 0,-1-4-2,4-3 1,4-6-4,3-2-4,3-3-14,2-5-27,0-3-24,2-5-34,0 0-36</inkml:trace>
  <inkml:trace contextRef="#ctx0" brushRef="#br0" timeOffset="508904.2968">7452 14392 144,'10'-10'23,"1"5"5,3 1 26,-2 4-8,0 3-25,-2 1-10,1 3-3,0 1 4,1 6 0,0 3-1,0 5 3,-1 1-4,0-1 2,0 3 1,0-1-8,-2-1 0,0 1-3,0-6-2,0-3 1,-1-2 0,2-2-1,-1-2-2,2-2-4,3-4-12,0-3-26,2 0-40,2-5-44</inkml:trace>
  <inkml:trace contextRef="#ctx0" brushRef="#br0" timeOffset="509141.6015">8037 14452 309,'0'-1'12,"0"1"10,0-2-16,0 2 8,0 0-11,4 0-1,2 5 0,6-1 1,4-1 4,5-2 1,1 1-5,0 0-4,1-1 1,-4 0-12,-2-1-8,-4 0-38,-2 2-41,-4 1-44</inkml:trace>
  <inkml:trace contextRef="#ctx0" brushRef="#br0" timeOffset="509339.8437">8045 14604 247,'-5'3'6,"3"2"-8,2 0 15,3-2 10,4-2-3,4-1 6,6-2-5,4-2-5,1-2-8,1 2-5,2-4-10,-1 1-49,-2 2-16,1-1-37</inkml:trace>
  <inkml:trace contextRef="#ctx0" brushRef="#br0" timeOffset="509719.7265">8489 14419 223,'-1'-4'11,"-1"4"0,0-1 44,-1 0 1,0 0-33,-2 1-16,0 7-7,0 6 1,-1 6 2,1 0 11,2 5 1,0-1 0,3 1-3,4-1-6,4-7-1,0-1-3,3-5 4,4-1-1,0-4 4,3-5 0,1 0 2,1-9-6,1-2-1,0-4 0,-3-2-3,-1-1 2,-3-6-2,-3 1 2,-4 0-2,-4-1-1,-3 1 0,-3-5-1,-7 6-2,-3-1-3,-3 6-10,-4 8-6,0 3-12,-4 5-20,1 4-26,1 5-62</inkml:trace>
  <inkml:trace contextRef="#ctx0" brushRef="#br0" timeOffset="510503.9062">8927 14145 189,'1'-5'-24,"-1"4"-73,0 1 54,0 0 78,0 0 6,0 0-5,0 0-15,0 0-1,0 0-6,0 0 0,3 0-3,-1-2-7,4 2-3,3 0 12,1 0 3,2 0-2,3 0 9,3-2 4,0 2-7,2-1-5,-1 1-6,-2 2-5,0-1-3,-2 2 1,-3 1 0,-2 3-1,-5 4 0,-1-2 1,-2 4 2,-2-2 7,-3 6 5,-3 0 0,-5 1-3,-2 2-2,1-2-3,-2 2-4,2-1-2,1 5-1,1-2 0,2 1-1,3-1 0,2-5 0,1 0 0,2-1 0,0-2 0,3-2 1,0-2-1,4-3-1,0 0 2,2 3 1,0-2-1,1 1 1,1-2 3,-1-1-3,0 4-1,-2-1 0,-2 2-1,-1 1 0,-2 1 2,-2 2-2,-1 1 2,0 2 6,-3-1-4,-2 0-1,3 1-1,1-1 2,1 3 1,2 0 1,3-1-3,0 2 0,1-6 0,-2 1 11,-1-4-4,-2-2-6,-1-2 1,-4-5 0,-6 3 1,-4-4-2,-7 3-3,-6-2-17,-4-3-19,-3-2-33,0-9-131</inkml:trace>
  <inkml:trace contextRef="#ctx0" brushRef="#br0" timeOffset="512680.664">9894 14389 228,'-1'0'9,"0"-2"4,1 2 18,0 0-19,1 1-15,3 4 2,2 5 3,1 4 5,2 1 1,2 3 1,1-2-5,1 1-3,1-1-1,0-4-8,0-3-12,0-5-5,-2-3-4,0-1-13,0 0-41</inkml:trace>
  <inkml:trace contextRef="#ctx0" brushRef="#br0" timeOffset="512927.7343">10112 14427 8,'0'-10'73,"0"2"-44,0 2 6,0 3 24,1-1-8,-1 4-18,0 0-18,0 7-13,0 6 7,0 4 17,-2 7-1,-2 1 3,-4 3-5,-4 5-8,-2 1-4,0-3-6,-3-3 1,1-3-1,1-1-3,-2-3 0,2-5-2,4-6 0,2-3-6,6-6-21,3-1-37,0 0-51,7-8-47</inkml:trace>
  <inkml:trace contextRef="#ctx0" brushRef="#br0" timeOffset="513145.5078">10319 14468 39,'2'-2'246,"-2"2"-239,0-1 1,0 1 20,0 0-7,2 0-9,0 2-7,5-2 0,4 0 2,3 0 4,2 0-6,2 2-3,1 0-5,-1 0-31,-2 0-27,-2 0-44</inkml:trace>
  <inkml:trace contextRef="#ctx0" brushRef="#br0" timeOffset="513312.5">10346 14594 248,'-4'5'7,"3"-2"-5,1 2 17,4-3 10,4 1-9,5-3 0,5-4-9,4-2-7,3-1-16,1 1-52,3-1-54</inkml:trace>
  <inkml:trace contextRef="#ctx0" brushRef="#br0" timeOffset="513544.9218">10713 14362 333,'-2'2'0,"2"4"-3,-1 2-13,-1 3 19,2 4-2,0 2 1,1-1-2,3-1 0,1 0 1,1-1-2,1-1 0,1-1-5,2-7-10,3-4-4,1-2-20,2-4-29,1-4-33</inkml:trace>
  <inkml:trace contextRef="#ctx0" brushRef="#br0" timeOffset="513811.5234">10883 14370 138,'0'0'20,"0"3"2,-2 4-20,1 3 14,-1 8 21,0 4 3,0 5-8,0 2-1,-1 0-4,-1 4 4,1 2-4,-3-1-10,0-4 3,0-3-9,0-4-6,-1-6-1,0-3-2,0-2 1,-1-5-2,1-3 2,-1-4 0,-1 0-3,0-4-6,2-3-1,-1-4-20,2-4-29,0-4-48,2-2-97</inkml:trace>
  <inkml:trace contextRef="#ctx0" brushRef="#br0" timeOffset="514132.8125">11169 14485 207,'-2'-2'17,"1"1"-4,1 1 28,0 1-6,3-1-24,1 0 0,6 0 0,1 2 0,6 0 0,1-1-3,0 0-2,1-1-3,0-2-1,-1 1-2,0-1-1,-3 1-1,-1-4-26,-3 2-47,-3-1-18,-2-1-65</inkml:trace>
  <inkml:trace contextRef="#ctx0" brushRef="#br0" timeOffset="514388.6718">11317 14372 157,'-4'0'10,"1"2"13,0 2 22,0 1-3,2 4-14,0 3 5,1 1-3,0 4-2,2 3-6,-2-1-1,0 4-11,0 0-4,-1 2-2,-1 0-3,1-8-2,0-1-2,1-6-9,0 1-11,0-3-8,4-3-28,1-2-46,1-6-75</inkml:trace>
  <inkml:trace contextRef="#ctx0" brushRef="#br0" timeOffset="514633.789">11546 14297 393,'0'0'-1,"1"6"-5,-1 4-7,0 8 17,0 2 8,2 6-7,0 0 2,1-2 0,1 1-4,-2-4-2,0 0-1,1-3-7,-2 0-20,2-4-26,2-6-22,0 0-33,2-4 20</inkml:trace>
  <inkml:trace contextRef="#ctx0" brushRef="#br0" timeOffset="515635.7421">12141 14114 125,'2'-6'-2,"3"-1"-4,-2 1 7,1 0 4,-2 0 4,-1 2 1,-1 0 0,0 0 26,-3-2 4,-1 6-12,-3 0-15,-2 2-6,-3 6-4,-2-3-3,0 4 2,-2 0-1,0 3-1,2 2-1,1 1 2,0 0-1,3-1 1,1 2 3,1 1 0,2 1 2,0 0 3,2-6 5,0 1 0,4-3-4,0 2-5,3-1-5,3 1 2,2 0 1,0-1-2,3-1 0,-2 1-1,2-2 1,-1 1-1,-1-2 0,-1-3 1,-1 4-1,-2-3 0,2 2 1,-2-2 3,-2-1-1,0 0 1,-2 3-3,-1 1 1,-2 2 1,-2-2 0,-1 0 2,-3 1-3,-1 1 0,2 1-1,0-3-1,4-2 0,1 1-1,2-4 0,0 2 0,2 1 1,0-2 0,-1 0 0,2 0 0,-2 2 0,0-1 0,1 1 0,-1 1 0,1-4-1,-1 1 1,2 0 0,-3 1 0,1 3 1,-1-4-1,-1 0 4,-2 2-1,-2 2 1,-1 2-3,1 0 2,0 2-2,2 0 2,1 2 1,1 1 3,1-1 2,2-1 3,2-4-1,2 1 0,2-3-3,2 2-1,3 0 5,2-2-8,0-1-1,1-5 4,0 0-6,-3-2-18,-2-1-52,-1-5-120</inkml:trace>
  <inkml:trace contextRef="#ctx0" brushRef="#br0" timeOffset="517267.5781">12555 14293 34,'3'-8'6,"-1"4"5,0 2 34,-1-3-8,2 1-13,-1-1-2,-1 2-6,2 2-2,-3-1-1,2 1 3,0-3-3,-1 4 0,1 0 2,1 3-3,0 4-3,-2 1-3,0 5 5,-1 4 2,-4 10-3,-7 0-1,-3 1-2,-5 2-3,-3-7-1,-3 2-1,2-4 2,-1-3-3,6-4 0,1-5 0,5 0-2,2-4-16,4-1-30,1 1-14,1-5-5,2-3 3,0-5-44</inkml:trace>
  <inkml:trace contextRef="#ctx0" brushRef="#br0" timeOffset="517589.8437">12405 14319 23,'0'-7'39,"2"1"34,-2 2-27,2 2-5,0-1-7,1 1-12,3-1-3,0 3-4,2 1 0,3 6 2,1 4 2,2-2 2,-2 4-8,2 1-4,-3 4-4,-1 0-1,-1-1-1,-1-2-1,-1-1 0,0 1 0,1-1-1,0-3 0,-2-1 2,0-5-3,1 1 0,1-2 0,-1 2-7,1-2-19,1-3-23,-1-1-15,0-3-30,1 2-27</inkml:trace>
  <inkml:trace contextRef="#ctx0" brushRef="#br0" timeOffset="517828.125">12844 14370 162,'-2'-1'25,"1"0"5,1-3 20,0 1-6,7 1-25,2 1-10,6 1 3,4-6 7,0 4-3,-2-1-9,-3 3-7,-3 1-9,-2 2-12,-1-2-14,1-1-23,-1 2-32,-1 0-16</inkml:trace>
  <inkml:trace contextRef="#ctx0" brushRef="#br0" timeOffset="518045.8984">12842 14498 210,'0'4'9,"0"-4"-7,4 0 26,2 0 4,3 0-16,3-1-9,5-3-4,2-1-3,1-1 0,2-1-10,2 2-20,-1 0-31,3 0-46,-1-4 23</inkml:trace>
  <inkml:trace contextRef="#ctx0" brushRef="#br0" timeOffset="518563.4765">13324 14303 155,'-3'-2'12,"1"1"8,2 1 29,-1 0-6,0 0-29,0-1-2,-4 2-1,0 6 1,-2 5 3,-3 8 2,0-4-2,1 4-2,2-2-4,2 1 1,2 0-1,3-3-1,1-1 1,5-5-1,0-2-1,2-1 1,2-2-2,2-2 0,3-3-1,2-4 2,4-1-2,0-4-4,0 0 1,0-5 0,0-1-2,-1-3-1,-4 1 2,-4 0-2,-4 0 0,-3 2 0,-4-3 0,-1 5 2,-5 3-2,-3 2-3,-3 5-2,-3-5 3,0 3 0,0-1 3,0 3-3,4 2 1,0-2-4,3 2-1,0-3-6,0 2-6,1 1-5,1 0-21,-1 1-20,-2 0-34,-2 4-37</inkml:trace>
  <inkml:trace contextRef="#ctx0" brushRef="#br0" timeOffset="519496.0937">13554 14074 46,'0'-5'6,"0"0"-6,0 0 18,2 2 16,1-2-15,1 1-5,1 1 5,-1 2 8,-2 1 8,1-1-2,-1 1-5,0 0-2,0 0-6,2 0-3,1 0-1,3 0-5,4 0-4,3 0 1,4 4-2,2 2-3,0 2 1,-1 1-2,-4 0 2,0 1-2,-4 3-1,-3 1 1,-3 1 0,-4 0-1,-2 0 1,-1 2 0,-6 1 1,-3 1-3,-3 0 3,-1-4-1,0 2-1,-1 1 0,2 1-1,0 3 0,2-4 0,5-2-1,1-4 1,3 0 0,2-4-1,1 0 1,3-2 0,1 1 0,-1 1-1,2 0 1,-2 2 0,1-2 0,0-2 0,-1 0 1,0 0 0,1 2-1,0 2 1,1-1-1,1-2 4,0 0-4,-2 1 2,-2 0-2,-1 4 0,0-2 0,0-2 1,-1 4-2,1 1 2,0 2-2,-1 2 7,0-4 0,-1 1 0,1-4 8,-1 1 8,0-1-14,-1-3-1,-4-1 0,-4-2-1,-5-1-2,-6 0-2,-8 2-18,-12-1-60,-8-4-171</inkml:trace>
  <inkml:trace contextRef="#ctx0" brushRef="#br0" timeOffset="521151.3671">8261 13954 132,'0'4'3,"0"-2"-36,0-1 30,-1 1 24,0 2 0,-2 1-3,0 3-6,0 1-2,0-5 3,1 0 4,-1-1-2,1-1-5,1 1-2,-2-2 3,2-1 6,0 0 4,0-1 4,1 0 1,0-1-5,0-1-6,1-7-7,4-3-5,3-7-1,4-2-2,2-3 0,3-1 1,-1-2-1,1 3 0,-3-1 0,-1 5 0,-3 0 2,-1 0-4,-3 2 4,-1 4-2,-2 5 0,-1 3 1,-1 3 0,0 0 0,-1 1 1,0 1-2,0 2-2,0 0 0,0 0-9,1 2-9,-1 0 4,-1 0 6,-1 4 1,0-1-2,-2 0 1,0-4-7,-1 1-3,2 1 4,-1-1 7,2 0 5,0-2 5,-1 0 4,-1-1 10,-1-1-5,-3 1-9,1-3-1,0 0 0,0-4 0,2 2 0,3 2 1,2-1 3,0 3 1,3-5 2,4 1 0,1-1-3,2 2-1,1 1 3,-1 0-5,0 1 0,-1 3 0,-1 0 0,-1 4-1,-1-1 1,-2 2 6,-1-2 4,1 0 4,1 5-3,0 2 1,-2 7-1,-2-4-4,1 5-3,-2 2-2,-2 0-2,-5 0-1,0-3 2,0-2-4,1-3-16,1-1-50,0-3-72</inkml:trace>
  <inkml:trace contextRef="#ctx0" brushRef="#br0" timeOffset="521811.5234">9052 13228 73,'3'-6'13,"-1"2"-5,0 1 14,-1 1 13,0 0-17,0-3 0,-1 0 2,0 1 1,0 1 5,0 1-8,-1-1-1,-1-2-4,0-1-1,-3 3-1,1 3-1,-3 0-2,-2 5-5,-3-2 0,-5 4 2,0 2 1,-4 4-1,-1 6 3,2 1-4,0 5 3,2 2 0,4 0-2,2 1 3,5-2-4,6-4 3,2-4 3,11-3 4,3-2 6,5-1-3,4-5-1,2-5-5,1-2-4,3-2-3,-3 0 0,-1-2-2,-5 0-1,-1-1-1,-6 0 1,-4 4-1,-6 1-2,-4 0-6,0 1-18,-5-1-23,-4 1-32,-5 2-77</inkml:trace>
  <inkml:trace contextRef="#ctx0" brushRef="#br0" timeOffset="522908.2031">5260 14305 30,'0'-1'23,"0"0"20,0 0-2,-1 1-4,1-4-9,0 0-1,0-1 1,0 1-9,1 1-2,2-4-4,2-1-12,2-2-1,3-1 0,2-2 0,2-3-3,3-1-1,1-5 3,-1 2 1,1 1 1,0 0-1,0 3 1,-2-1-1,-3 2 0,-3 5 0,-4 5-1,-4 3 0,-2-1-3,0 2-10,-2 0-12,-4 0 3,0 1-3,-2 0-9,-1 0 8,0 0 2,-1 0-2,-1 2 9,0 3 10,0 1 1,3-4 6,0 0 9,3-2 15,3 0 2,2 0 1,0-2-1,3 0-11,4-2-11,2 0 5,2 1 3,3 1-4,1 1 1,1 0 5,-1 1 6,-1 0 2,-3 0-6,-2 1-7,-4 1-5,-1 0-1,-4 2-2,0 4 3,-5 3-1,-4 2-2,-5 1-21,-3-1-52,-3 1-74</inkml:trace>
  <inkml:trace contextRef="#ctx0" brushRef="#br0" timeOffset="523556.6406">4773 13625 123,'-2'-5'35,"1"3"-10,0 2 29,0 0-4,1 1-19,0-1-15,0 5-7,0 7-9,-1 8 2,-3 8 7,1 5 0,-1 2 1,-2 0-6,1-1-1,-1-3 1,0-4-4,2-5 1,3-7 0,1-1-10,0-3-40,4-4-28,1-2-37</inkml:trace>
  <inkml:trace contextRef="#ctx0" brushRef="#br0" timeOffset="523903.3203">4763 13648 97,'0'-8'60,"0"0"-50,4 1-9,1-1 12,3-1 7,3-1-6,3 2 9,0 2 3,3 2 0,1 3 3,1 1-3,0 4-8,-2 4-5,-3 5-3,-3 7-4,-5-2 0,-4 2 0,-2-1-1,-7-1-2,-5 2 1,-2-2-1,-3 2 0,-4-6-1,1-2-3,1-2-1,0-1-3,5 0-6,2-3-8,2-2-14,5-3-28,3-1-38,2-4-47</inkml:trace>
  <inkml:trace contextRef="#ctx0" brushRef="#br0" timeOffset="524263.6718">5002 13616 204,'5'-4'9,"-3"0"0,0 2 16,-2-2 1,0 4-16,2 0-2,1 6-2,3 2 11,0 1 7,2 4 1,-1 2-4,0 3-8,-1 1 0,-2-1-4,-4 1-3,0-2 0,-5-2 1,-1-3-3,-1-6 0,2-3 0,0-4 1,2-2 0,-1-1 0,2-3-2,1-1-1,1-8-2,6-5 0,3-3-2,5-1-1,2 0-6,1-2-8,0 2-2,0 4-5,-3 7-18,0 6-12,-5 3-43,-1 3-31</inkml:trace>
  <inkml:trace contextRef="#ctx0" brushRef="#br0" timeOffset="524692.3828">5249 13589 111,'0'3'27,"0"2"-4,0 0 37,0-2-16,0-2-23,0 1-8,3-2-8,1 1-2,3-1 2,1 0 4,2-4 1,2 0-6,-1-1 0,-1-1-2,-2 0-1,1-4 2,-2 1-1,0 0-1,-3 0-1,-2 2-5,-2-1 2,0 0-2,-3 3 5,-3 1 0,-1 3-3,-1 1 1,-1 2 2,-2 3 1,0 0 0,1 5 1,2 0-1,1 1 8,3 0-3,2 2 0,2 3 1,0 1 6,0-1 1,3 0-2,0-4-1,3-1-5,1-1-6,0 0 2,5-6-5,3-1-14,1-5-5,3-2-11,1 0-20,1-1-45,1-2-83</inkml:trace>
  <inkml:trace contextRef="#ctx0" brushRef="#br0" timeOffset="525051.7578">5741 13411 157,'0'-9'49,"-2"3"-45,1-1 2,-1 0 26,1 1-4,-2 1-7,0 5-4,-1 0 8,-2 1-8,-2 4-10,-3 8-6,-2 5 5,-4 3 0,0 9 7,0 1 0,0 4-1,2-2 5,3 0 7,4 1-10,2-5-5,5-3-6,1-7 0,0-3-2,4 1 0,2-3 0,1-1-2,0-6-4,1-1-3,3-3-12,1-1-18,2 0-27,0-5-35,-1-4-90</inkml:trace>
  <inkml:trace contextRef="#ctx0" brushRef="#br0" timeOffset="525643.5546">5902 13561 75,'1'-3'6,"0"-3"1,2 1 22,0 0 12,0 0-9,2 1-8,-2-2-12,1 0-1,0-1 2,-2 0 9,1 2-4,-1 0-2,1 1-7,-2-4-4,-1 3-4,0 2 2,-1 0 1,-3 3-1,1-3-1,-2 1-1,-1 2-2,-2 0 1,0 2-2,0 0 2,-1 2 0,0 0 1,-2 5 2,1 3 0,1 3 2,-2 2 3,2-1 4,2 3-7,1 1 1,4 0-4,2-1 2,2-5-3,4-4 2,1-3 0,2-1 0,-1-3 4,3-3 0,-1-3 0,3-8-2,1 0-3,-3-2-2,-1 0-5,0-2 0,-3 0 2,0 0 2,-3 4 2,-1 2-1,-1 6 0,-1 0 1,-1 1 0,1 2-3,-1 3-6,3 4 7,-1 3 1,2 2-2,0-2 2,3 1-3,0-1-7,1-1-15,1-1-18,1-5-26,1-3-61</inkml:trace>
  <inkml:trace contextRef="#ctx0" brushRef="#br0" timeOffset="525955.0781">6109 13367 123,'5'0'54,"-1"-2"-38,3 2 14,2 0 30,1 6-22,2 5-5,2-2-7,4 4 2,1 2 3,-2 2-2,-1 3-6,-2 0-6,-2 3-6,-4-1-2,-2 1 2,-5 1-3,-1 0-2,-2 1 2,-5-6-4,-4 0-2,-4 0 1,-5 1-5,-2 0-22,-5 0-39,-4-3-85</inkml:trace>
  <inkml:trace contextRef="#ctx0" brushRef="#br0" timeOffset="526875.9765">10395 14020 123,'0'-1'20,"0"0"-13,0 1 19,0-3 29,1 0-22,0-3-11,0 2-7,1 0 2,1-2 1,1-2 2,2 0-5,2-3-5,6-2 0,0-5-4,4-2 0,2-4-5,3-1 1,3 0 0,0 1 1,0-1 2,-3-1 3,-6 2-2,-5 6-4,-5 6-2,-4 6 2,-3 3 3,0 1 1,-2-1-1,-1 2-3,-2 1-3,0 0-10,1 0-14,0 0-15,3 0-23,1 0-31,3-5-57</inkml:trace>
  <inkml:trace contextRef="#ctx0" brushRef="#br0" timeOffset="527498.0468">11076 13326 158,'2'-7'4,"-2"1"-1,0 1-2,0-2 37,0-2-15,0 1-14,0 2 1,0 0 6,-1-5 1,-1 3-6,1-1-4,0 2-1,-1 2 5,0 1-5,-2 1-1,0-1 1,-1 0 1,-1 3 0,-1 1-4,-1 5-2,-2-1-2,-1 3 1,-3 5 0,-3 5 1,-2 5 5,0 3-2,0-1 0,3 1 2,3 0 1,5-1-3,4-3 0,4-4-3,4-5 3,5-5 1,3-1 5,4-4-6,1-2 0,1-2 0,1-5-1,-4-1 0,0-3-1,-4 1 0,-4-1 1,0-3-2,-3 0 0,0 1 1,-4 3 3,0 3 3,0 2-2,0 4 2,0 0-2,0 1-1,1 4-4,2 4-2,1 3 3,2 1-2,3 0 3,1 0-1,5-1-1,3-2-1,1-2 1,5-4-5,1-3-27,2-2-73,2-4-177</inkml:trace>
  <inkml:trace contextRef="#ctx0" brushRef="#br0" timeOffset="528179.6875">12631 13840 46,'0'-1'50,"0"-3"-14,0 3 3,3 0 3,-1-3-15,3-2-2,-2 1-6,1-1-1,1-2 3,-2-2 3,3-1-8,0-5-5,2-1-8,2 0 0,1-2-1,0 3-2,0 0 2,-1 1-2,-2 6 0,-3 2 0,-2 4 0,0-1 0,-3 3 0,0-1-4,0 2-15,-2 1-41,-1 0-38,-2 0-81</inkml:trace>
  <inkml:trace contextRef="#ctx0" brushRef="#br0" timeOffset="528894.5312">12997 13134 68,'2'-1'13,"-1"-3"-1,-1 3 37,0-4-6,-2-2-22,1 6 1,-2-5 5,2 3-3,1-2 4,-1-1 3,0 1-3,-2 0-4,1 3-9,-4 1-6,-2 1-7,-5 1-2,-2 6-1,-3 4 2,-2 4 1,1 7-2,3-2 4,3 1 1,3 3 1,3-5 4,4 0-3,3-3 3,1-4 3,5-2 1,4 0-2,2-2-7,7-4 3,2-2-2,4-2 4,2-5-6,0 3-2,-3 0 0,-3 2-2,-4 0-1,-4 0-4,-4 2-9,-2 0-9,-2 4-18,-3-2-23,0 0-38,-2-3-67</inkml:trace>
  <inkml:trace contextRef="#ctx0" brushRef="#br0" timeOffset="569121.0937">18594 7053 6,'0'-1'54,"-1"-1"-23,1 2 15,0-1 6,0-1-13,-1 2-14,1 0-10,0 0-7,0 0-5,4 0-1,3 3-1,6 0 4,8 4 6,10-2 2,6 0-3,12-2 2,8-3-2,12 2-2,10-2-1,5-3-2,2-1 2,1-3-5,3 3 0,1 0-1,-1 0 1,-4-1-3,-5-2 1,-10 2 1,-7-1-1,-9 2 2,-9 1-2,-7 1 0,-10-1 1,-9 1-1,-5 2 1,-8 0-2,-5 0 1,-2-1 2,-1-2 0,-5 2-6,-2-1-6,-2 0-5,-1 1-5,1-3-2,1 2 1,-1-2 5,3 2-13,-3 0-26,2-2-7,2-1 38,1 1 22,2 3 3,1-2 9,2 3-1,0-3 0,0 1 1,0 1 13,0 0 5,0 1-3,3 0 0,3-1-7,4 0-2,2 1 3,1 0 1,4 3-2,-2 2 0,1-1 2,-1 2-3,-1 4-1,-4-1-6,-4 3-1,-6-2-3,0-1 4,-9 0 1,-3 1-4,-8 2-2,-3 0-3,-2 0-2,-3-3-7,2 1-28,2 0-41,3-3-66</inkml:trace>
  <inkml:trace contextRef="#ctx0" brushRef="#br0" timeOffset="569676.7578">20683 6837 49,'7'-8'17,"1"0"5,2 0 0,-2 2 5,1-1-1,-1 0-4,-2 0 6,-2 1-3,-2 1 2,0 2-4,-2 1-5,0-3-1,0 3-6,-3-1 3,-4 2-6,-2 1-1,-2 0 1,-1 0-3,-5 1-1,-2 9 0,-3 4 1,-3 7-1,-1 6 8,2 6-4,2 6 4,3 3 2,7 2-4,6-4 1,6-5-3,5-3 5,9-8-2,8-2 3,7-8-1,7-4-3,6-6-3,3-4-3,0-3-4,1-4-2,-4-1-44,-6-5-83</inkml:trace>
  <inkml:trace contextRef="#ctx0" brushRef="#br0" timeOffset="573504.8828">18402 10767 152,'-6'-5'1,"2"4"1,1 0 1,3 0-2,0 1 6,0-1 1,0 1 10,-1 0-1,1 0-5,1 2-7,2-2-4,5 0 0,4 1 3,1 2 1,6 1 3,2-2 1,3 0 1,3-2 1,4 1-1,5 0-5,8-1 0,6 2 0,6-1 1,7 0 0,6 0-1,8 0 8,1-1-2,-1 0 4,-2 0-8,-5 0 1,-1 0 0,0 0 0,0 0-4,-4 1-4,-7 0 1,-2 1 0,-7 2 0,-5-1 1,0-1-2,-7-2 0,-3 2 1,-2-2-1,-4 0 0,-3 1 0,-4-2 2,-5-1-4,-5 0-1,-4 1-1,-6 1-7,-1-6 8,-3 2-3,-2-2-18,-3 0-23,-1 2-16,-3-3-16,-3 0 14,0-3 12,-1 2 17,0 1 33,-1 0 40,1 2 15,3-1 5,3 1 11,3 0-17,3 3-12,4 1-13,2 1-12,6 0-14,8 0 4,5 0 11,6 6 8,1 5 2,0 5-4,-2 0-5,-5 1 1,-3-3-6,-5 1-3,-7-1-1,-4-3 2,-5 1-4,-8 0 0,-4 4-1,-5 1-1,-2 1-1,-3-2-2,0-1-9,1 1-29,2 0-29,2 2-35,4-2-44</inkml:trace>
  <inkml:trace contextRef="#ctx0" brushRef="#br0" timeOffset="575304.6875">20689 10668 20,'-3'0'54,"3"0"0,-1 0-8,1 1-12,0-1-14,0 0-8,0-3-6,0 2-1,2 1-2,0-3 1,0 2 0,1-3-2,0 0 5,1 1-3,-1-5 0,0 0 3,-1-2-3,-1-1-2,-1 0-1,0 0 4,-1 0 3,-4-2 3,0 2 0,-3-2-4,-2 5-1,0 2 1,-5-3-2,-2 7-1,-1 0 0,-1 3-2,0 6-2,0 4 0,2 4 0,0 2 0,0 6 0,1 4 0,1 7 1,2 7 5,5-1-2,1 0-2,5-6 7,2-6-3,5-4-1,4-6 4,2-4-4,-1-5-1,2-3 1,2-3-1,0-3 2,3-3-3,-1-7 2,2-5-3,-1-3 0,-2-2 0,-2-4 0,-1-3-2,-3-2 2,-2 0-2,-2 4 1,-1 5 1,-2 7 1,-2 7 6,2 3-1,-2 7-6,1 8-3,3 9 4,0 8 9,4 0 2,1 0-3,4-7-2,4-4-4,4-4-2,4-8-1,3-5 2,3-3-2,7-5-13,-1-7-58,-1-10-211</inkml:trace>
  <inkml:trace contextRef="#ctx0" brushRef="#br0" timeOffset="580812.5">4787 15895 33,'0'-1'47,"0"-1"-9,0-2 9,-2 3-16,0-2-4,0 2 3,0-1-7,0-2-12,2 3-7,-1 0-5,-1 1-1,1 0-4,-3 0-4,-4 0 2,-1 0 1,-2 5 4,-4 1 2,0 3-1,-2 1 1,-2 1 1,0 4 1,2 1-1,1 2-1,6-2 1,5-3 1,4 1-1,2-5 0,6 2-1,3-2 1,4-3 3,1 1 4,3-5 3,0 7 3,-2-4-1,0 4-3,-2-3-6,-4 1-1,-1 5 0,-4 0-1,-3 3 1,-1 1 1,-1 1 0,-3-3-2,1-1-1,-4 5 2,-1-5-1,-1 6-1,-3-4-4,0-2 2,1 3-3,-2-4-1,3 3 1,3-3 3,4-3 2,2 0 0,1-5-2,4 4 1,2-3 1,2 0 0,-1-1 0,1-2 2,0 1-2,-1 0 0,-1 1 0,-2 0 0,-1-1 0,-1 3 0,-1-1 1,-2 6 0,0-3 2,0 1 4,-2 4-1,0-4 2,0 9-1,0-3 2,1 0-1,1-2 0,2-5 0,4 3 2,3-4-1,4 3-2,2-5-6,1-4-1,2 0-17,2-1-25,1 0-71</inkml:trace>
  <inkml:trace contextRef="#ctx0" brushRef="#br0" timeOffset="584983.3984">5470 16015 53,'1'-8'22,"1"4"7,2-1 4,-1 0 1,-2 1-5,1 2-13,-1 2 4,-1 0 6,0 0 2,0 0 3,0 0-17,-1 6-10,-2 0-7,0 8 2,-4 5 4,-3 0-2,-1 6 0,-3-2-1,1 4 2,-3-4-2,1-1 2,1-2-1,0-3-1,1 0-1,2-7-11,4-2-15,0-5-13,5-3 2,-1 0-10,1-5-15</inkml:trace>
  <inkml:trace contextRef="#ctx0" brushRef="#br0" timeOffset="585291.0156">5353 16024 100,'0'-3'28,"0"-1"0,0-2-6,0 4 24,0-2-10,0 4-15,0 0-10,0 1-1,0-1 2,1 0 4,0 1-8,4 2-4,2 1 10,6 2 0,1 1 0,4 6-2,-1 1-3,-1 3-5,-1-1 1,-2-2 0,-1 3-5,-2-4 2,1 3-1,-1-4 0,0-2-1,-1 2 0,-2-2-5,4 2-10,1-4-11,2-3-9,1-2-21,2-3-15,1 1-20</inkml:trace>
  <inkml:trace contextRef="#ctx0" brushRef="#br0" timeOffset="585536.1328">5915 16087 206,'-4'1'7,"1"-1"4,3 0 12,1 1 12,5-1-20,5 1 9,6-1 10,4-2-11,6-3-11,0 0-6,2 2-6,-2 1-12,0 2-14,-3-2-6,-3 0-19,-4 2-4,-4-1 10,-6 1-31</inkml:trace>
  <inkml:trace contextRef="#ctx0" brushRef="#br0" timeOffset="585732.4218">6028 16187 238,'0'0'17,"0"1"3,6 1 11,3-1-3,5-1-8,6-1-5,1-3-7,2-3-6,3 2-1,1-1-5,5-2-29,0 2-34,-1-4-28,1 3-60</inkml:trace>
  <inkml:trace contextRef="#ctx0" brushRef="#br0" timeOffset="586155.2734">6618 15962 208,'0'-10'11,"-1"1"10,0 3 30,0 1-24,-1 3-13,0-2-2,1-2 2,-1 5-3,1 0-2,-2 1-3,0 7-6,-3 1 0,-1 5 5,-1 1 3,1 6 1,0 3-2,4 1-2,0 0-1,3-2 3,2 0-3,5-2 3,3-2-2,3-6-1,4-6 2,3-3 1,5-4 1,3-5 2,1-6-2,0-5 3,-2-5-8,-3-1-1,-7 1 0,-4 1-1,-6-3 2,-6-2-1,-2-1-1,-7 5 0,-6 2-1,-3 7 0,-6 5-13,-7 6-23,-4 10-23,-5 7-70</inkml:trace>
  <inkml:trace contextRef="#ctx0" brushRef="#br0" timeOffset="589691.4062">7585 15883 36,'3'-6'87,"1"1"-85,-1-1 0,1 3 3,-1 1 14,0-3-4,-1 3 6,-1-1 8,-1 3 9,0 0 3,0 0-6,0 5-20,-2 2-18,-3 12 3,-2 7 1,-4 5 3,-3 2-2,-3 1 2,-1 0-3,2-8 1,4-2-1,3-9 1,3-7-2,3-1 0,2-4 0,1 0 0,0-3 1,0-1 2,3-9 0,3-8-3,4 0-1,2-6 0,2-1 0,3-4-1,-1-4 1,-1 5 0,2 0 1,-2 8 1,0 4 2,0 5 4,-2 6 7,-2 3-4,-2 3-2,-2 2 2,-1 0 5,-1 5 1,-1 0 4,0 8-1,-1 1-1,0 2-5,0 0-4,1-3-3,0 2-6,2-2 1,-1 2 1,5-1-3,0-4-1,3-2-10,2-3-9,3 3-14,2-3-23,4 0-66,0-7-50</inkml:trace>
  <inkml:trace contextRef="#ctx0" brushRef="#br0" timeOffset="590016.6015">8497 15802 139,'-2'-1'17,"1"-1"28,-1 0 19,1 2 4,1-1-32,-2 7-11,-2 7 0,-4 7-6,-3 4-1,-3-2-6,-3 3-4,-4-2-4,2 0-3,-1-3 1,1-5-3,2-1-9,1-5-4,3 2-15,2-3-19,2-1-14,2-6-7,3-6-1,1-2-43</inkml:trace>
  <inkml:trace contextRef="#ctx0" brushRef="#br0" timeOffset="590275.3906">8339 15843 166,'5'-5'23,"0"2"29,-2 3-12,1 0-10,-1 0-22,3 2-1,0 4 6,1 6 7,1 0-2,-1 0 1,0 2-2,0 1-3,1 2-1,2 1-2,-1-2-6,1 0-1,2-8-5,-1 3 4,3-2-3,0 0 0,-1-3-5,-1-6-13,0 0-10,1-1-19,-3-1-17,0 0-15,-1-5-50</inkml:trace>
  <inkml:trace contextRef="#ctx0" brushRef="#br0" timeOffset="591016.6015">8905 15800 34,'0'-2'36,"0"-1"-3,0 2 0,0 0-4,0 2-6,0 2-7,5-2-7,2 1 7,4 0 15,4 2 4,5-1-2,0-1-4,3-2-8,0-7-10,-2 5-10,1-3 1,-3 3-1,1 0-2,-1-4 0,-4 0-9,-1 3-8,-4 3-28,-6 0-25,-4 1-34</inkml:trace>
  <inkml:trace contextRef="#ctx0" brushRef="#br0" timeOffset="591227.539">8969 15926 152,'-3'5'13,"3"0"-4,0-2 12,3-3 38,4 1-20,5-1-6,3 0-3,2-2-9,0-3-10,2 0-8,0-3-7,3 6-19,2-5-13,-1-3-17,3 1-24,2-5-48</inkml:trace>
  <inkml:trace contextRef="#ctx0" brushRef="#br0" timeOffset="591655.2734">9519 15731 116,'-9'-6'9,"1"0"33,0 2 11,3 1-2,0-1-20,2 3-12,2-2-5,-2 3-4,0 1-7,-2 3-3,-2 6 1,-2 2 6,0 5 3,0 4 0,0 0-1,2 2-3,2-2 1,2 0 3,3-3-4,2-1-2,4-2-3,4-2 1,5-5 0,2-4 0,5 0 2,0-4-2,3-1-2,-3-6 3,2-3 1,-4 0 0,-4-4-1,-1 0-1,-6-1 0,-3-4 0,-5 1-1,-1-5 0,-3 1-1,-5 1 0,-3-5-1,-4 7-3,-2 2-6,0 7-10,0 3-7,4 6-22,0 1-21,4 0-27</inkml:trace>
  <inkml:trace contextRef="#ctx0" brushRef="#br0" timeOffset="592375">9783 15542 141,'0'-3'-3,"0"3"-13,4 0 5,6 0 36,2-1-3,4-1 5,4 2 5,1 0 13,-2 0-1,3 0-9,0-2-5,2 2-5,-1 2-2,1 2-6,-3-1-7,-3-1-10,-1 3 0,-4-1 1,-1 4-1,-1 3 0,-3 0 0,-2 6 0,-4 2 0,-2 6 0,-4 0 2,-7 2 0,-2-2-1,-4-4-1,-1 2 0,3-5 1,3 1-1,2-3-1,4-4-2,2 1 0,1-2-1,1-1 1,2-2 2,0-4-1,3-1 2,4 0-2,2 1 2,2-1 2,2 1-2,3-3 2,-1-1-1,1 0 1,-3 0 3,-2 6 0,-2-2-4,-3 1-2,-1 3 0,-2 0 1,-1 6 0,-1-1 0,1 4 1,-2-1 0,0-2 2,-2 4 4,0-3 2,-2 3 5,1-1 0,-3-5-2,-1 1-3,-2-4-1,-3 2-8,-4-1 3,-3-3-2,-9 0-8,-9-1-17,-10 4-33,-10-5-109</inkml:trace>
  <inkml:trace contextRef="#ctx0" brushRef="#br0" timeOffset="595898.4375">11003 15695 114,'1'-5'11,"0"-4"17,-1 7 12,0-2 12,0 4-23,0 0-10,0 0-6,0 0-5,-1 1-5,-4 7 0,-1 3 1,-4 6 3,-2 5 3,-3 4-3,-3 5 2,-1-1-3,0 0-5,0-4 1,1-3-2,3-4 2,-1-3-6,2 1-9,3-6-10,3-4-6,0-1-8,1-6-14,1 0-23,-1-4-53</inkml:trace>
  <inkml:trace contextRef="#ctx0" brushRef="#br0" timeOffset="596238.2812">10782 15740 185,'0'-2'4,"0"2"-2,0 0 38,0 0 4,0 0-28,1 0-6,3 0 5,2 0 4,3 0 2,0 4-7,3-3-8,0 6-6,-1-1 3,2 4 4,0-1-3,1 0 2,-1 6 0,0 1 3,1 7-1,-2 1-2,-2-3 1,-2 2-3,0-3-3,0-2 1,0-4-2,2-3 2,0-4-3,4-3 1,0 2-11,1-4-15,2 0-26,0-2-31,1-7-20,-1-5-53</inkml:trace>
  <inkml:trace contextRef="#ctx0" brushRef="#br0" timeOffset="596488.2812">11363 15779 303,'-1'0'10,"1"0"-2,0 0-3,6 0 14,2 1-5,5 1-1,3 1-3,2-1 0,0-2-5,0 3-4,1-1 0,-2 3-4,1-2-23,-1-3-12,-2 1-30,-2-1-16,-4 0-70</inkml:trace>
  <inkml:trace contextRef="#ctx0" brushRef="#br0" timeOffset="596668.9453">11424 15903 194,'-12'8'47,"5"-3"-16,4-2 7,3 3-1,0-1-21,4 0-2,2-1 0,5-4-3,1 0-7,2-2-1,5-1-2,-1-2-20,2 0-61,0 0-68</inkml:trace>
  <inkml:trace contextRef="#ctx0" brushRef="#br0" timeOffset="597117.1875">12107 15640 93,'1'-4'53,"-1"0"-36,0 4 7,0 0 27,0 2-20,-1 3-23,-3 3 5,-5 11 10,-3 5-1,-5 8-4,-3 2-7,-4-3-7,1-2-1,-1-8-2,3-2-1,2-7-9,2-4-8,3-3-13,1-5-21,3 1-22,2-3-38</inkml:trace>
  <inkml:trace contextRef="#ctx0" brushRef="#br0" timeOffset="597352.539">11911 15694 113,'3'-4'4,"0"2"-1,2 0 16,-1 3 7,1 4-4,1 3 2,1-1 9,2-1-5,0 6 2,2 0-5,-1 5-2,0 2 0,3-4-8,-3 3-6,1-2-5,0-1-2,1-3-1,2-6-1,2-1-3,2-3-9,1 0-21,2-2-36,1-4-33</inkml:trace>
  <inkml:trace contextRef="#ctx0" brushRef="#br0" timeOffset="597602.539">12435 15737 261,'0'0'97,"0"-4"-92,0 2-5,0 2 2,0 0 3,3 2-5,3 2 5,4 1-3,3-1 1,3 0 2,2 1-2,4-4-1,0 1-1,2-2-2,0-3-12,-2 0-16,-3-3 1,-2 3-24,-5-3-35,-3-6-86</inkml:trace>
  <inkml:trace contextRef="#ctx0" brushRef="#br0" timeOffset="597815.4296">12561 15616 152,'-2'0'151,"2"0"-133,1 1-18,1 6 2,3 5 19,0 6 4,-1 3-4,-1-2-9,-2 3-7,-1-1-1,0 5-2,-3-1-1,0-1-7,1-2-17,2-6-27,0-4-28,0-3-12,4-3-54</inkml:trace>
  <inkml:trace contextRef="#ctx0" brushRef="#br0" timeOffset="598272.4609">12844 15623 321,'3'-12'-7,"2"5"-1,4-3-7,3-2 28,2 3 1,1-2 3,1 5 1,1 1-2,0 0-1,0 3-2,0 2-5,-1 3 0,-2 4-1,-3 1-2,-3 3-3,-3-1-2,-4 5 2,-1 5 0,-10 5-1,-4 1-1,-6-1-7,0-1 2,-1-4 4,1 2 2,3-5-1,2-2 2,4-2 2,4-3 0,2 1-2,4-1-2,1-2 0,5-3 0,3-5 5,5 0 1,5-1-3,1 1-3,0-2 1,1-1-1,-1 1-1,1 1 0,-4 1-5,-4 3-21,-2 1-44,-4-3-41,-2-1-63</inkml:trace>
  <inkml:trace contextRef="#ctx0" brushRef="#br0" timeOffset="599164.0625">13983 15347 141,'1'-5'4,"2"0"0,0 1 12,2 0 34,1-2-16,-1-3-5,0 0 0,-2 5-1,-3 1-12,0 3-7,-6 3-6,-6-2-6,-5 7-6,-6 1 0,-2 2 1,-1 0 7,1-2 1,4-1 0,4 1-1,6 1 1,4 1-2,5-1 2,4-2-3,7-4 0,4 5 2,6-1 2,1 3-1,3 1-1,1-1 1,-4 3 1,-2 1-4,-3 4 0,-4 2-5,-2-1 4,-4-5 5,-2-1-2,-3 1 1,0-2 1,0 2 1,-3-3-1,-1-1-2,-2 0 2,1-1-1,-1 3 1,0-1 2,-2 2 4,-2 2 6,-2 1-1,0 3-2,2 0-3,3-3-2,4-4-5,3-4 2,4 0-3,3 0 1,2 1 1,3-1-1,2-4 0,2 1 0,1-5 0,0 5-19,2-4-16,-3-2-94</inkml:trace>
  <inkml:trace contextRef="#ctx0" brushRef="#br0" timeOffset="599757.8125">14775 15518 106,'0'-1'22,"0"1"11,-1 4-1,-3 0-8,-5 7-13,-4 1 4,-1 3-1,-3 4 1,1-1 4,0 0-3,-3 1-8,1 1-4,-1-2-2,2-1-3,0-2-9,2-6-14,3 2-5,1-4-1,2-1-10,1-2-17,1-4-14</inkml:trace>
  <inkml:trace contextRef="#ctx0" brushRef="#br0" timeOffset="600080.0781">14537 15525 151,'-3'-10'2,"1"0"3,2 3 26,0 3-11,0 0-10,4 3 5,0 0 1,1 0 5,0 0 1,0 2-2,2 4-2,3 5 2,3 5 0,2 0-7,0 2-8,2-1-3,-1 2 1,1 0-1,1-3-1,-2-2-1,-1 0 0,-3-1 1,0-1-2,-2 0-6,-1-4-2,-1-2-4,-2 1-7,0-3-4,3 0-3,0-2-5,1-1-9,2 0-20,-1 0-18</inkml:trace>
  <inkml:trace contextRef="#ctx0" brushRef="#br0" timeOffset="600390.625">15097 15520 236,'6'-8'12,"2"3"-4,2 0 13,2 5 16,0 0-16,3 0-5,3 0-4,0-2-1,3 2-5,1 0-1,3 0-2,-1 0 5,0 0-8,0 0-2,-4-1-19,-2 1-22,-2 0-9,-5-1-11,-4 1-36</inkml:trace>
  <inkml:trace contextRef="#ctx0" brushRef="#br0" timeOffset="600688.4765">15191 15613 83,'-1'0'26,"1"0"-5,0 0 30,3 2 0,1-1-16,2-1-4,-2 1-10,2-1-7,0 4 0,-2 0-4,0-3-4,0 0 1,1-1-2,3 2-4,1-1 0,2 0 0,1-1-1,2-3-6,2 0-12,2-3-16,1 3-31,0-3-50</inkml:trace>
  <inkml:trace contextRef="#ctx0" brushRef="#br0" timeOffset="601148.4375">15674 15405 87,'0'-2'-2,"-1"1"1,0 1 40,-2-2 3,1 0-13,0 2-1,-2 0 3,0 4-5,-2 2-8,0 5-9,-2 2-5,0 6 0,-1 4-1,2 2 3,4 1-1,0-6 2,3 3 7,1-8-7,3 0-3,4-5-1,4-6 3,3-1 1,1-3-1,3-1 0,2-5-4,-1-4 0,1-1 0,-1-7 0,-4 3-2,-3-4 1,-3-1-1,-4-1-1,-4-6-2,-2 8-4,-7-1-9,-4 4-15,-5 2-3,-2-1 5,-1 7-3,-1-2 1,1 10-11,0 0-25</inkml:trace>
  <inkml:trace contextRef="#ctx0" brushRef="#br0" timeOffset="601875.9765">16011 15138 174,'12'-6'3,"0"1"-1,1 5 10,-3-2 12,-3 2-15,-1 1 3,0 3 9,0 2 7,3-1-4,-1 1-3,2-2-5,-1 7-5,0-1-3,1 3-1,1 3-4,0-2-1,-2 3-3,0 1 3,-5 2-2,-4 4 1,-2-2 0,-5 0-1,-3-3 1,-2 2-1,0-1 0,2-3 3,1 0-3,3-6 0,1-2 0,2-1 0,1 1 0,2-2 0,3-2-4,0 0-4,3 0-1,0 3 2,-1 0 4,-1 2 1,2-2 1,-1-1 2,-1 2-1,0-2 3,-1 5 6,-1-3 4,1-4 1,2 4-3,1-4-5,1 7 1,0 0 1,0-1-4,-1 2 13,-2-2-1,-1 4 4,-3-2 1,0 1-5,-3-3-6,-2-2-2,-1-1 2,-2-3 2,-1 0 1,-3 1-1,-2-2-6,-4 1-1,-1-2-5,-4 2-2,-1 0-10,-5-1-23,-5 0-55,-5-3-136</inkml:trace>
  <inkml:trace contextRef="#ctx0" brushRef="#br0" timeOffset="613891.6015">11818 16853 90,'0'0'9,"0"0"-6,0 0 18,0 0 22,1-1-14,0 0-9,0-2-4,-1 0-3,1 2-4,-1 0-1,0 3-7,0 1-2,1 2-1,-1-2 1,1 0 1,-1 5 3,0 1 5,-2 4 1,-4 2 5,-3-1 0,-3 2-7,-4-4 0,-1 5-1,-2-1-4,2-2 0,1 2-1,1-3-2,2 5-8,1-2-6,0-6-1,2-5-10,2-5-6,3 0-5,3 0-8,0 1-22,2-1-4</inkml:trace>
  <inkml:trace contextRef="#ctx0" brushRef="#br0" timeOffset="614243.164">11662 16862 0,'-1'-12'30,"-1"5"8,0-2 4,-1 9-1,0-4-3,0 1 2,3-3-4,-2 0-3,2 6-3,1 0-19,3 6-7,4-4 8,1-1 6,2 7 1,2-1-6,-2 11 1,-1-1-9,0-2-3,-1 1 1,1-5-3,-1 3 1,1-1 1,0 0-3,1 2 1,-1-4 0,-1 4 0,-1-4 1,-1 2-8,0-1-7,-1-4-10,2 2-12,0-3-1,2 3-15,4-5-15,3-4-26</inkml:trace>
  <inkml:trace contextRef="#ctx0" brushRef="#br0" timeOffset="614497.0703">12035 16961 123,'-4'0'59,"4"0"-47,0-2 18,1 2 10,2 0-25,3 0-3,3 0 11,3 0 8,4 1-6,1-1-8,-1-1-14,1 0-1,0-2-3,0 2-1,2-2-15,0 3-14,0-5-24,1 1-9,-1 2-64</inkml:trace>
  <inkml:trace contextRef="#ctx0" brushRef="#br0" timeOffset="614719.7265">12076 17030 289,'-12'5'3,"5"-2"5,5-3 24,2 3-3,0-1-27,6 3 0,2 0 2,6-2 0,5-3 0,0-1-4,5 0 1,0-4-19,3 4-36,0-6-20,2-2-36</inkml:trace>
  <inkml:trace contextRef="#ctx0" brushRef="#br0" timeOffset="615107.4218">12599 16861 99,'-5'-8'159,"2"7"-155,0-2-2,0 3 38,1 0-14,0-1-18,0 3-5,-1 3-4,-4 9-1,0 3 3,0-1 1,-1 1 0,2-2 6,3 3 4,0 1 3,3-3-5,7-1-1,4-7-2,3 3 5,2-5-2,4-1-2,1-5-1,2-8 0,0-1 7,-2-4 0,-3 1-3,-2-4-6,-5-2 0,-2 2-2,-4-2-2,-5 3 0,-2-3 0,-8-1-4,-1-2-14,-5 0-14,-2 11-15,-2 0-20,-1 2-37,-1 2-125</inkml:trace>
  <inkml:trace contextRef="#ctx0" brushRef="#br0" timeOffset="615708.0078">13092 16430 185,'0'-1'0,"0"-2"4,0 3 14,0 3 22,0-2-25,0 0-8,3 2 2,1 9 11,0 4 2,0 13 6,-3 3-2,-1 3-9,-1 6-1,-1-1 0,-1 7-3,3-2-2,1 7-1,1 2-7,3-7 7,-1 4 0,3-10 0,1-3 3,1-1-2,-1-4-4,-3-4-2,-1-9-3,0 1-2,-1-6 1,4-4-1,-3 5-1,0-7-12,-1 2-6,0-8-13,0-3-13,0-7-26,-2-11-49</inkml:trace>
  <inkml:trace contextRef="#ctx0" brushRef="#br0" timeOffset="616259.7656">13483 16171 181,'0'-2'17,"0"-1"3,0 3 12,0 2 10,-3 8-32,-4 5 0,-2 5 12,-3 8 1,-5 0-4,-1 2-11,1-3-7,-1-2 2,3-6-2,3-4-10,2-3-8,2-3-12,0-1-7,0-3-19,1-4-25,0-1-83</inkml:trace>
  <inkml:trace contextRef="#ctx0" brushRef="#br0" timeOffset="616535.1562">13317 16236 214,'2'-8'6,"0"1"15,1 2-8,-1 3 28,-1-1-12,0 3-15,1 2-3,1 3 0,0 5 4,2 1 3,-1 5 2,1-1 4,0-2-4,1-1-7,-2-1-3,4 2-4,2-2-3,3 2-1,2-5 0,3-1 0,3 0 0,-2-3 0,1 5-4,-2-2-5,-4 2-13,-4 1-12,-2-2-36,-2 1-74</inkml:trace>
  <inkml:trace contextRef="#ctx0" brushRef="#br0" timeOffset="617175.7812">13605 17041 116,'0'0'29,"0"0"3,-1 0 18,1-2-15,0 2-18,-1 0 1,1 4-3,-2 1 3,-2-2 1,0 7-2,-2-3-1,-1 9-2,-1 1-5,-2-5-8,-2 6 3,-1-3-3,0 8-1,-2 0 0,1-3-5,0-1-14,3-7-26,0-7-24,2-5-20,0-7-60</inkml:trace>
  <inkml:trace contextRef="#ctx0" brushRef="#br0" timeOffset="617491.2109">13479 17058 136,'0'-6'6,"0"3"6,0 2 27,-1-6-5,0 4-15,0 0-7,-1 3 2,1 2 0,1-1-3,0 0-4,0-1-5,3 4 6,1 1 10,6 3 5,0 1-1,4-2-5,-1 5-4,1-3-2,0 1-8,-2-3 1,-3-2-2,1 3-2,-2 1-1,1 6 2,0-3-1,0 3-2,-2-4-10,1-5-11,2-1-20,2-5-39,2-2-43</inkml:trace>
  <inkml:trace contextRef="#ctx0" brushRef="#br0" timeOffset="617785.1562">13813 17144 124,'-6'-2'6,"3"-4"-1,3 6 10,3 0 14,7 0-19,6 3-1,3-3 9,3 0 3,1-2 0,0 2 3,-3-1-13,-2 2-7,-2-1-2,-4-1-2,-2-1 1,0-3-4,-6 5-6,3-1-5,-3-3-16,0 0-18,-1-3-21</inkml:trace>
  <inkml:trace contextRef="#ctx0" brushRef="#br0" timeOffset="618026.3671">13924 17056 255,'-3'-1'10,"1"1"7,2 0 8,0 6 16,0 1-12,1-1-7,1 6-5,0-4-4,1 9-3,-3-5-4,0 2-2,0 0-4,0 0-1,0 5-1,1-2-11,2 1-10,4-4-17,1-6-25,3-1-32,3-7-85</inkml:trace>
  <inkml:trace contextRef="#ctx0" brushRef="#br0" timeOffset="618490.2343">14148 17044 143,'6'-4'3,"0"-2"-1,4-2 19,-1 5 24,1-2-19,1 5-5,-1 0 6,0-1 2,0 1-1,-2 0-7,2 3-5,0 0-5,1 1 1,0 0-4,-1-1-3,0 7-5,-3-3 2,-2 3-1,-3-2 0,-2-1 0,-1 5 1,-8-2-2,-3 6 0,-4-7-4,-1-6 1,3 7 4,1-8-2,3 12-1,5 0 2,2-6-1,3 0 0,9-8 1,4 5 5,3-4-2,4 7 2,3-1-1,-3-9-2,-1-2 4,-1-4-4,-4 5-2,1 3-12,-1 3-27,-2-3-44,-2-4-67</inkml:trace>
  <inkml:trace contextRef="#ctx0" brushRef="#br0" timeOffset="620834.9609">10967 17694 10,'-1'0'12,"1"1"5,0-1-13,0-2-4,0-2-3,3 4 4,-3 0 10,0 1 11,0-1 14,0-3 5,0 3-8,0 0-10,0 3-11,0-3-9,0 0-1,0 1 3,0-1 4,0 0 7,0 0 1,0 0 1,0 3-1,-2-2 0,-3 6 3,-2 4-6,-3 0-3,-4 6-3,0-3-5,0 2-2,1-3 0,2 10 0,-2-3-3,2-1-5,-2 3-6,2-9-8,4 4-11,1-6-11,2-4-26,0-6-48</inkml:trace>
  <inkml:trace contextRef="#ctx0" brushRef="#br0" timeOffset="621181.6406">10807 17704 42,'1'-9'52,"1"0"-5,2 0 10,-2 5-11,3-2-11,-1 5-12,0 1-7,-1-1-7,1 5-1,2 2 5,1 5-2,-1 0 4,3 1 3,1 5-6,1-2-9,3 3 0,1-7-2,1 1 0,0-3 0,-1 3 0,0 7-1,-3-6 0,0 6-2,0-8-6,-1-9-7,1 10-16,-2-12-20,3 3-30,0-3-35</inkml:trace>
  <inkml:trace contextRef="#ctx0" brushRef="#br0" timeOffset="621502.9296">11391 17740 125,'-5'0'8,"3"-1"10,1 1 22,1 2 10,1-2-26,4 0-8,2 0 5,4 0 8,3 0-3,0 3-1,-3-3-9,2 0-9,-1 3-5,-4-2-1,3 6 0,-4-7 0,1 0-1,-1 1-1,0-1-4,2 1-13,-2-1-23,3-1-32,-3-1-30,-3-3-65</inkml:trace>
  <inkml:trace contextRef="#ctx0" brushRef="#br0" timeOffset="621717.7734">11399 17880 254,'-6'6'11,"-9"-1"3,9-4 32,3-1 9,3 13-30,0-11-9,4 5-4,2-6-4,5-1-5,2 5-2,1-10 0,3 4-21,-3-9-10,4-6-16,-1 8-18,1-8-24,2 7-23</inkml:trace>
  <inkml:trace contextRef="#ctx0" brushRef="#br0" timeOffset="622278.3203">11912 17755 112,'-2'0'31,"2"-1"1,0 1 36,0 0-25,0 0-11,0 0-1,2 5-12,1-5-9,3 0 2,1 0 2,1-5 0,2 5-7,-1 0-2,2 1-4,-1-1 0,0 0 0,-1 4 2,0-4-2,-3 1 0,0-1 0,-3-3-1,-1 3 0,-2 0 0,0 3 0,0-3-3,0-1-7,-1 1-11,-2-4-21,1 4-26,1 0-24,-2-5-45</inkml:trace>
  <inkml:trace contextRef="#ctx0" brushRef="#br0" timeOffset="622937.5">12276 17654 117,'0'-2'2,"0"-2"-2,0 4 11,0 1 10,0 2-7,-1-3 6,0 0 3,1 0-4,0 0 4,0 1-1,0-2-5,0-3-3,0 4-2,0-1 1,0 1-6,3-2-3,2-4-3,1 4 0,3-3 0,2 4 5,1-3 2,2 0 6,-1 1 1,1 1-2,-3 3-2,0-1-8,-1 8-2,-3-2-1,0 4 0,-2 2 0,-3-5 1,-2 10 0,-3-4-1,-5 2 1,-3 1 1,-3-3-1,-2 1-2,-1 2-1,0-1 2,1-6 2,5 5-1,2-6-1,3 3 0,3 3-1,3-12-1,1 4 2,4-2 3,3-1-1,5 3 4,3-6 1,3-1 2,3-4-5,-1 0-1,1-1-2,-4 4 0,-2 2-1,-2 0 0,-3 3 0,-4-3 0,-3-3 0,0 4 0,-3-1-3,-1 3-2,0 0-7,0-7-9,-3 4-26,-3-3-36,-3 0-63</inkml:trace>
  <inkml:trace contextRef="#ctx0" brushRef="#br0" timeOffset="624512.6953">5683 16731 92,'-10'3'13,"5"-3"18,2 7 1,1-5-6,2-2-11,0 0-3,5 2 7,4 7-5,6-1 0,7 1-6,7-5-5,13-4-4,10 2 2,11-2-1,17 0-4,15-9 5,17-5 0,13-4 1,11-6 11,16 3 15,14-4 6,12 1-11,11 0-2,4-1-14,-4 7-4,8-1-2,0 5-1,-9 0 0,-2 0 0,-6 6 1,-11 1-1,-5 2 1,-9 3-1,-11-1 1,-10 3-2,-16 0 2,-20 2-1,-21 0-2,-20 0-9,-18-2 5,-15-2 3,-14 2 4,-7 0 1,-4 0 2,-6-2-20,-6 0-40,-9 4-40,-9 0-94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37:28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11087 12211 2,'5'-1'32,"-1"-4"7,0 0-3,2 2-3,0-4-4,1 5-6,0-1-9,2-2-7,-1 1-1,2 0 2,3 1 9,-1 2 1,1-1-4,0 1 0,-4 0-6,-2 1 2,-3 3-6,-3 4-4,-1 2 2,-4-1 0,-5 4 4,-6 1 4,-6 4-3,-5 3-4,-1 0 1,1 2 3,2-3-1,6 0-1,5-2 3,6-4-5,7-3-3,9-2 0,6-1 1,6-2 0,4 0 0,1 1 1,5-1 0,-6 0-1,-1 1 5,-6 3-5,-7 2-1,-6-1 0,-3 1 1,-3-1 0,-7 4 2,-4 1-2,-5 4 2,-3-1-2,0 1 0,-2-2 1,3 0-2,5-2 0,3 2-1,2 2 1,5-2 0,1 3-1,1 0 1,2 1 0,0 3 1,2-3-1,4-1 0,1-1 1,0 0-1,0 3-1,-1-1 4,0 0 1,-1 0 3,-1 0 0,-4 4-3,0 1-2,-3 5 1,-4 0 4,-1-1-3,-1 3 3,-2 2 1,0 4-3,1-4-3,3 2 2,4-5-2,3-3-3,5 2 2,3-4 5,3 1-2,-1-6-2,1-1 0,-2-2-2,-1 0 0,-3 0-2,-3-2-6,-2-4-1,-2-4 1,-3-1 6,1-2 3,-2-1 0,1 1-1,2-3 2,0 0-1,2 2-1,1 0 0,6 2 0,2 1 1,3 1 1,3 5 2,-4 2-3,1 5 0,-5 2-1,-5-1 0,-1 1 1,-7 4 2,-3-2-1,-1 0 0,-2-1 3,1-6-3,-1-1 0,-1 3-1,0 1-1,-3 1 0,0-1-1,-3 1 1,3 1 0,2 0 0,5-2-1,6 0 1,5-4-1,6-4 1,6 1-1,2-2 0,2-1 0,3 3 0,-3-5-1,1 1 1,-2 2 0,-5 0 1,-2 6 0,-4 2 0,-5 5 1,0-1 5,-8 4-3,-2 5 0,-3 1 0,2 0 1,-2-6-1,6-2 1,0-6-1,3 0-2,2-3-1,1-3 0,1-2-1,1-6 0,4 2 0,-1-1 1,3-2-1,0 4 1,0-4 0,-1 7 0,-2 4 0,0 6 0,-4 2 1,0 1 0,0 2 2,-2-2-1,-2 4-1,1-1-2,1 4 2,-1-1-2,0-4 1,1 2 0,0-4 1,2-1-3,0-2 2,3-9-2,5 1 1,2-8 0,0 1 0,3-1 1,-1-2 0,-1-2-1,-2-1 0,-2 2-2,-1 2 2,-2 9 0,-3 4 1,-1 7 1,-5 4 5,-5 4 0,0 3-3,0-4 0,4-5-2,5-5 0,1-11-1,7-1 0,2-5 1,2-2 0,0-3-1,1-6-3,0-4-2,-1-5 0,-1 1-1,-4-2-2,-4-1-2,-2 7-3,0 5 9,-2 8-13,-1 8-9,-1 4 21,-1 4 4,-1-3 1,4 4-1,2-5-32,6 0-115</inkml:trace>
  <inkml:trace contextRef="#ctx0" brushRef="#br0" timeOffset="5516.6016">10455 11627 33,'-4'-4'-11,"2"-1"-3,-2 0 9,2-2 10,0 4 4,0-3 12,2 1 3,0-3 13,1-1 0,1 4 7,-1 0-3,-1 1 5,0 1-4,-1-2-6,-4 3-11,-4 2-6,-6 1-14,-8 5-5,-5 0-2,-8 4 0,-4 1-1,-2 5 2,2 0-4,8 0 4,5-2 1,10-2 0,8 0-2,4-1 0,5 2 0,0 0 1,7-3 1,5 1-1,5-4 2,6 1 1,1 0 3,3-5 4,1 2-2,-3-2 1,0 2 2,-2 1 1,-3-1-7,-5 2-1,-2-2-2,-4 3 0,-4 1 1,-1 2-1,-2 1 1,-2 0-2,-2 3 3,-7-1 0,-5 3-2,-5 0 2,-2-2-1,-3-1-1,0-5 3,2 1-1,3-5 2,4-3 1,4-2-3,2-7-4,4-1-1,2-3-17,3 0-18,2-1-24,7 2-46,5 1-39</inkml:trace>
  <inkml:trace contextRef="#ctx0" brushRef="#br0" timeOffset="6021.4844">10652 11813 144,'3'-5'25,"0"1"-1,0 4 20,-1 2 6,-1 4-32,-1 8 1,0 6 6,-4 6 3,-1 6-7,-1-1 2,0-5-6,2-5-7,3-6 0,3-4-5,4-4-1,2-5-2,1-2 1,1-2-3,0-5-10,0 0-29,0-4-45,0-11-81</inkml:trace>
  <inkml:trace contextRef="#ctx0" brushRef="#br0" timeOffset="6164.0625">10769 11579 442,'-7'0'1,"4"0"-1,0 0-6,2 0 1,1 0-55,0 1-104</inkml:trace>
  <inkml:trace contextRef="#ctx0" brushRef="#br0" timeOffset="7639.6484">15300 11510 154,'3'-5'37,"6"2"-56,-2-2-16,0 2 36,-1-1 1,-1 1 0,-1 0 0,0-1 4,-1 1 2,0-2 6,0 2-2,-2 1-7,-1 2-2,0 0-2,-4-2 0,-2 2-1,-1 0 0,-3 0 2,1 0 0,-3 2 7,-2 0 0,-5 0 1,-4 5-7,-5 3-3,-4 2 2,1 3-1,0-3-1,3 1 0,3-1 2,5 1-1,4 0 0,4-4 0,4-1 6,6 0-2,1-1-5,2 0 4,6 1 7,3 0 4,5-2-2,7 0 2,2 1 8,4 2-3,0 1 0,0 0-9,-3 2-3,-4 0-7,-7 4 0,-4-4 0,-5-1 0,-2-3 2,-2-3 5,-1 3-3,0-1-3,-3 3 2,-5 0-1,-4-3 1,-4 1-1,-6-2-1,-1 2 0,-4-2 0,3-1 1,1-2 0,6-2-3,7 3-1,6-4-6,4 0-18,4 0-31,7-5-49,7 0-16</inkml:trace>
  <inkml:trace contextRef="#ctx0" brushRef="#br0" timeOffset="8116.2109">15492 11772 40,'0'0'16,"0"-1"2,2-2 17,2 0 9,1-1-7,-1 3 0,-1 1-16,-1 1-19,-1 4-2,-1 1 5,0 4 8,0 1 3,-2 8 0,0 2-2,1 6 2,1 3 2,0 3 2,0 4 0,-1-2-9,0-3 9,-2-5-7,0-5-8,0-3 0,0-4-1,-2-2-3,-1-1 0,-2-7 1,0-2-3,-3-3-5,0-2 3,0-6 3,1-3 1,1-4-2,3-6 2,4 1-3,2 1 0,3 7-2,7 2 3,3 5-4,2 4 3,-1 1 0,2 3 0,0 0-3,-1 2-10,0-3-22,-1-2-49,-1 0-60</inkml:trace>
  <inkml:trace contextRef="#ctx0" brushRef="#br0" timeOffset="8304.6875">15518 11495 55,'-5'-6'242,"0"2"-255,0 3-96,2 1 69,2 4-27</inkml:trace>
  <inkml:trace contextRef="#ctx0" brushRef="#br0" timeOffset="10035.1562">16384 12028 73,'-2'-10'57,"1"3"-22,1 0-6,0 1 23,1 2-20,6 0-23,4 0-1,4 4 9,4 0 1,1 0-9,4 1-5,1 3 2,0 2 2,2 3 1,0 1 7,1 0 4,-1 1-13,-4 2-3,-4 2 4,-6 2-2,-6 1-3,-5-1-2,-3 2 1,-7 3 2,-6 1-2,-6 4 1,-1 0-1,-5-1 0,3-1-2,3-2 0,3-1-1,7-5 1,2-2 0,6-5 0,2-1 1,2-2-4,4-2-1,3-2-1,1-3 4,2 0 1,0-4-1,-1-1 1,-2 2 0,-3 1 1,-1-2-1,-3 0 1,0 0 2,-1 3-2,0-3-1,-1 3 0,0-2 1,0 1-1,0 0 0,0 0 0,0 2 0,0 0 0,0 2-2,-2 5-2,2 0 2,-1 7 3,0 2-1,0 0 0,0 2 0,-1 0-1,-1 4 1,-2 3-2,-2 2 0,0-1 0,-1-1 2,1-3 0,3-1 0,2 4 0,3-3 0,5-2 0,1-2 0,3-3 0,-1 3 0,2-4 1,-1 1 0,-1-2-2,-3-2 0,-2 2 1,-4-1 1,-4-2-1,-2-1 0,-4 0 0,-2 0 1,-3 2-1,-3 2-2,2-1 2,0 1 0,3 0 0,5-3-1,2 1-1,3 0 1,3 0-1,6-1 2,3-1-3,3 5 3,-1-1 0,2 3 2,2 2-2,1-1 1,-2-2 1,-2 3 2,-2 3-3,-5 2 2,-3 3 0,-3-3 4,-6-2-3,-4 2-1,0-1 2,-2 3-3,-1-2 0,2-1-1,4-1-1,3 0-1,5 0 1,5-1-3,5 0 2,4-5-1,1 0 0,0 1 0,-1 0 3,-2 2-1,-3-1 0,-5 2 0,-4-1 0,-7 3-1,-6 4 2,-5 1 0,-3 0 1,-1-4-2,4 1 1,4 0-2,3 2 1,6 0-1,5-4 0,4-2-1,7 0 1,0 1-4,4 3-5,-1-1-1,-2 0 8,-4 0 3,-6 3 3,-2 3 4,0 1 6,-4 3 1,-2-1-3,0 3-5,-1-1-3,2 4-3,3 1 1,2-1-1,3 0 0,6 2-10,1-2-4,3 0 1,3-1-3,-1-2 0,-3-4 4,-6 4 8,-6 0 3,-7 1 2,-9 0 5,-7 3 12,-3-2 9,-3-1-4,2 3-9,1-1-5,5-2-7,8-1-2,5-2-1,7-3 1,2-2-4,10 0-7,5-2-5,5-5 0,1-2 2,2-2 1,-1 4 6,-2 1 6,-3 1 1,-4-1 4,-4-1 13,-3 0 9,2 4-5,-1 6-1,0 1-5,0 1-4,-1-1-6,0 2-2,0 0-4,4-2-13,3-2-25,-1-9-84</inkml:trace>
  <inkml:trace contextRef="#ctx0" brushRef="#br0" timeOffset="13894.5312">10370 13625 9,'-2'0'29,"2"0"-1,0 0-6,0 0 0,0 1-8,-1-1 1,0 0-4,1-2-5,-1 1-3,0 1 4,-1 0-4,-1 3 5,-1-3 4,3 0 2,-1 0 4,1-1 7,1 1-3,-1 0-2,0-1-4,1 1-7,0 0-5,0 0-3,1 0-1,2 0-1,4-1 3,4 0 3,5 1 1,3 0 0,5 3 4,1-3-2,4 0-3,1 0-3,1 0 0,2 0-2,0 0 1,-1-3 1,-1 2 1,-1 1 1,0 0-1,-3 3-2,-3-1 1,-2-2-2,-2 1 1,-2-1-1,-3 1 1,-3 1 0,-3-2-1,-1 0 0,-4 0 0,0 0-1,-2 1-6,-1-1-11,-1 0-7,0-5-2,-1 1-5,-3 1-4,-1-2-5,-2 2-15,0-6-19</inkml:trace>
  <inkml:trace contextRef="#ctx0" brushRef="#br0" timeOffset="14311.5234">10793 13546 52,'-6'-6'48,"2"1"-18,3 3 5,-1 1-11,2 1 1,0-1-4,1-1-5,1 0-7,1 2-1,1 2 1,0 0-2,2 1 1,1 0 3,1 3-2,1 0-3,0 0-3,2 0 2,-3-2-3,0 0 0,1-1-2,-3 0 1,0 1 0,-1-2-1,-3 1 0,0 2 0,-2 0 2,1 3-2,-1-1 6,0-2-2,0-3 0,0 1 4,-2 1 0,-1 0 6,0 2 4,-3-3-1,-2 0-4,1 2-5,-4 0-2,-1 2-2,1-1-2,0-2-3,1 1 1,0 0 1,3 3-1,2-2-1,3 1-4,2-3-21,0 0-24,0 0-25,2 2-42</inkml:trace>
  <inkml:trace contextRef="#ctx0" brushRef="#br0" timeOffset="15291.0156">9645 13397 27,'3'-6'63,"-1"2"-23,0 3-5,-2-1-7,1 2-13,-1-1-10,1 0-4,0 1-1,0 0 1,1 0 0,-1 0 0,0-1 2,0 0 1,-1-3 9,0 2 7,-2-3-3,-3 0-4,-2 0-8,-2 4-2,-4 2-1,-1 3-4,-5 4 2,0-3-2,0 3 2,0 5 0,0-1-1,0 3 2,2-3 1,-1 3 3,3-1 2,3 3 5,1 2-6,2 1 0,2-3 3,3 1-3,3-1 1,1 2-1,4 1 5,5-2 3,1-3-5,3-3-1,4-3 0,3-3-1,2 2-3,2-4 0,1-2-3,-2-2 0,3 0 2,-4 0-2,-1 0 0,-3 0 0,-3-2-1,-4 1-1,-6 0 1,-3 1 0,-2 0-13,-2 2-9,-4 1-18,-1 1-38,-2 0-26,2-1-62</inkml:trace>
  <inkml:trace contextRef="#ctx0" brushRef="#br0" timeOffset="20875">16885 13451 16,'-3'1'21,"3"1"-5,-1-2 3,1-2 3,0 2-1,0 0-4,0 0 1,0 2-5,0-2-4,0 0 4,0 0 0,0 0 5,0 0 2,0-2 8,2-1-15,1 0-4,0-3-2,0 0-1,-2-2-1,2-2-2,0-3-3,-2 0 0,0 3 2,-1 1-1,0 0 0,-2 0 0,-1 2 0,-3 2 0,1 0-1,-2 3 0,-1 0 0,0-1 0,2 0-1,-1 3 1,0 0-1,0 3 0,-1 2 0,-2-2 0,-1 2-1,2 1 2,-2 1 0,1 2 0,0-2 0,2-2 0,0 3 0,0 2 4,2 1-1,0 1 1,4-2-2,-1 2 2,2 1 0,1 4-2,0-1 0,4 1-1,1-2 0,2 0-1,1-2 1,1-2 2,-1 1-2,1-2 0,-1-2 0,0-3-1,-2 0 1,-3-1-1,1-3 2,-1 2-1,1-5 1,0 0 0,2-2-1,2-3 2,2 1-2,1-5-1,0-1-4,-1 1-1,0-2-1,-3 2 3,0-5 3,-2 3 0,0-2 0,-2 5 2,0 2-2,-3 3 1,0 1 2,1-3 0,-1 1 0,0 3 5,0-1-1,-1 3 0,1-3 0,0 3 2,0 1-3,0 0-1,0 1-3,0-1-2,0 1-2,0 1 1,0 2 1,0 6 0,0 1 2,0 5-1,0 0 2,0 4 0,0 3 3,1 0 1,0 1-5,0-2 0,0-4 0,2-6-1,0-1-1,0-4 0,1-1 1,1-2 0,3-4 2,1-5-2,3-1 0,0-3-11,0-2-21,-1-2-24,-1-2-40,-2 2-37</inkml:trace>
  <inkml:trace contextRef="#ctx0" brushRef="#br0" timeOffset="24039.0625">16864 13369 0,'0'0'66,"0"0"-47,0 0-16,0 0 9,1 0-5,0 0-5,2 0-2,1 0-2,1 0-3,-1 2 2,-1-2 3,1-2 2,-1 0 3,-2 2 8,0 0 5,-1 0 4,0-1 3,-1-1 0,-1 1-3,-2 0-4,-1 1-9,0-1-2,0-2-2,-1-1 3,2 2 6,0 2-1,1-1 0,1 1-3,0-2-3,-1-1-2,3 3-3,-3-2 1,2 1-2,-1 0-1,-1-2 1,0 0 0,-1 2-1,-1 0 3,0 0 1,0-1 1,-2-2 3,2 0-3,0 0-4,1 0 0,0 2 1,1 0-2,-1-1 0,1 2 0,1 0 0,-2 1 0,1-1 0,1 0 0,-3-2-1,3 3 0,-2 0 1,-1 3-1,1 1 1,-2-4 0,1 2 1,-1 1 1,0 0-1,1 2 2,0-1 0,0-2-1,2 2 1,-1 1-2,0 1 5,1-1-1,0 0-1,-1 1-4,-1 3 3,0 4-1,0 1 1,0 3-1,-2-2 2,2-1-3,0 4 4,2 0 2,2 3-1,1-3-2,4-1-2,3-4-1,0 0 0,1 1 0,1-2 0,1 0 0,-2-6 0,4 0 0,0-2 0,0-1 2,0 0-2,-2-3 0,2 0 0,0-1 0,0-1 0,-1 2-1,1-4-1,0-1 2,-1-4-1,1 2 0,-1 0-1,-1-1 1,-2 0 0,-1-4 0,-3 0 1,-1-1-1,-2-1-1,-1-1 1,0 0 0,-2-2 0,-1 3 0,-2 1 1,2 3-1,-2 0 2,2 1-2,1 1 1,1 3 3,1 3 2,0 2 1,-1 0-2,1 0-4,0 2-3,0 6 0,2 3 3,0 4 2,1 2 4,-2-1 1,3 0-5,1 1 2,-1 4-1,4-3 0,1 0-1,2-4 2,-1-1-2,3 1-2,0-2 2,0-2-2,1-5 2,1-4 2,-2-1-3,1-1 2,1-2-1,-2-4-1,-1 2-2,-4-3-7,-3 0-12,0 2-20,-3-2-22,0 0-61,-2-4-123</inkml:trace>
  <inkml:trace contextRef="#ctx0" brushRef="#br0" timeOffset="51885.7422">18489 8248 118,'0'-7'19,"0"2"0,0 5-8,0-2 10,0 2-2,2 0-11,3-1-1,5 1 9,4 0 4,4 0 0,6 0 1,4-1-6,6 1-6,7-1-2,9 1-3,8-2 4,5-2 0,4-1 5,3-2-6,-2 4-1,-5 0 2,-1 3-2,-2-3-2,-2 0-1,-3 2-3,-7-3 2,-6 1 1,-7-2-2,-8-1 1,-9 1-2,-10 1-2,-8 4-23,-4 0-40,-11 0-65</inkml:trace>
  <inkml:trace contextRef="#ctx0" brushRef="#br0" timeOffset="52301.7578">18678 8101 231,'-2'-6'5,"1"-1"-5,1 4-4,0-1 9,0-1 12,0 3 1,0-1-4,0 3 0,0 2-3,-7 5-5,-7 2-3,-9 7-8,-4 7-10,-8 0-7,0 2 0,1-6 16,2-6 6,8-5 6,5 0 11,3 0 0,4-1-12,5 0-3,3-3 2,4 1 1,6 4 6,3 0 6,8 7 6,2-2-3,3 0-5,3 1-3,0-1-7,-2 1-2,0-3-2,0 1 0,-1 1-18,-1 1-71,-4-2-157</inkml:trace>
  <inkml:trace contextRef="#ctx0" brushRef="#br0" timeOffset="55400.3906">17157 13095 6,'0'0'2,"0"0"1,0-1 0,0-3 16,0 1 1,0 1 8,0 0-5,-1 1-5,0-3 2,1 1 9,0 2-2,0-1-7,0 1-2,4-1-3,1-1-1,3-1 2,2 0-4,3 1 1,4 1-3,4-1-1,4 0-2,-1 0 0,6 3-1,-1 0-2,2 0 3,4-1-2,2-2-3,-2 3 4,2 0-3,-3 0 0,-1 0-1,-3 0-1,0-1 0,-5 1 0,-1 0-1,-5 1 1,-1 0-1,-4-1 0,-3 0-1,-6 0-2,-1 0-2,-4 0-18,0 0-20,-6 0-20,-7-1-61</inkml:trace>
  <inkml:trace contextRef="#ctx0" brushRef="#br0" timeOffset="56008.7891">17237 12969 34,'-2'-3'33,"2"-2"-1,1 0 1,3 0 4,2 0-3,2 1-1,1 0-2,-1 2-3,-3-1-2,-2 2-15,-3 1-11,0 3 0,-5 2 0,-4 1 2,-6-1-1,-3 4-4,-3 1-1,-1 2-3,-1-3 7,0-1-1,0-2 2,2-2-1,1 2 0,4-1 0,4 0-1,5-2 2,1-1-1,4 2 0,2-1-2,1 3-1,5-1 3,2 0 2,1 0 0,-1 1 1,-1 2-1,-1-1-2,-1-1 0,-3-3 0,2 0 0,-2 1 1,0-2-1,2 2 0,-1-2 1,1-1-1,2 1 1,-2 1-2,2 4 1,0-3 1,1 0 1,1-3-1,-2 0 1,0 4-1,0-2 0,-1 2-2,-1-3-1,0-2-13,-2 2-19,-1 1-36,0-3-90</inkml:trace>
  <inkml:trace contextRef="#ctx0" brushRef="#br0" timeOffset="56848.6328">18112 12896 24,'0'-6'38,"0"4"-20,0-1 19,0 3 11,0-1-13,0 0-13,1 0-4,-1 0-9,0 2-1,0 3 2,-1 4 1,0 1 2,0 4-3,1 5 3,0 3-1,0 4-3,0 3 4,0 4-2,2 0 0,0 2-5,1 2-2,0-4 0,0-3-3,1-6 0,-3-2 0,1 0 0,0-5-1,0-1 0,0-8-1,-1-3-6,0 1-16,1-5-20,-1 1-16,1-2-12,-1-8 5,0-1-14</inkml:trace>
  <inkml:trace contextRef="#ctx0" brushRef="#br0" timeOffset="57244.1406">18082 12862 84,'0'-6'10,"2"0"6,3 2 22,2-3 10,2 4-7,3 0-8,2 1-5,5 0-10,0 2-2,3 0-3,-2 2-4,-1 7-6,-1 4-2,-4 3-1,-4 1 1,-3 3 1,-4 4 0,-2 0 3,-1 5-2,-5-6 0,-2-4-1,-3-1-2,0-5 1,-3-1 1,0-4 0,-1-2 1,-1-3-5,0-3 1,2 0-2,3-5-5,2-3-30,2-5-24,3-1-54,3-2-2</inkml:trace>
  <inkml:trace contextRef="#ctx0" brushRef="#br0" timeOffset="57718.75">18355 12828 2,'1'-6'73,"1"0"-73,1 5 1,0 0 0,1 1 15,2-1 13,2 1-1,3 3 7,0 3 9,0 5-1,-3 2-10,-3 1-3,1 5-16,-3 2-7,-1 4-2,0 0-3,-2-2 0,1-5-1,2-1 1,0-4-1,0-5-1,-3-1 1,0-3-1,0-4 1,0 0 3,0 0 1,-3-2 3,-1-6-6,1-3 1,0-5-2,2-4-1,1-2 2,1 0-2,4-3 0,3-4 0,5 5 0,0 4-2,1 8 2,-2 4 0,-2 1-1,-3 3 1,-2 3-2,0 1-1,-1 0-17,-1 2-10,1-1-20,-2 3-33,2 0-44</inkml:trace>
  <inkml:trace contextRef="#ctx0" brushRef="#br0" timeOffset="58192.3828">18672 12868 144,'1'1'7,"0"2"-3,1 2 11,-1-1 9,1 0-17,2-3-4,1 0 1,2 1-2,3-2 5,2 0 2,1-1 5,1-5-1,1 0-2,-2-2-3,-2 3-4,-2 0-2,-3 0-1,-2-2-1,-3 0 2,-1 1 0,0 1-1,-5-2 0,-2 1-1,-2-1 1,-1 0 2,1 4 1,-1 1-5,1 2 4,0 0-1,0 0-2,-1 1 0,2 3 0,-2 3 0,1 3 2,0 1 2,0 3 7,-1 8-1,3 4 4,0 4 11,4-1-4,3-4-1,0-3-9,5-3-4,0 0 0,3-5-4,2-2 1,2-4 0,1-4 0,1 2-3,1-5-10,0-1-16,2-2-16,0-5-19,0-5-37,2-1-94</inkml:trace>
  <inkml:trace contextRef="#ctx0" brushRef="#br0" timeOffset="58583.9844">19235 12665 96,'-2'-10'8,"-1"1"-6,0 1 11,0-1 55,1 2-14,-1 3-17,2 1-11,-1 2-2,-1-1-4,0 2-5,-3 2-10,-1 5-3,-4 8 3,-1 5 1,-1 8 1,-4 3-3,0 3 8,0 7 2,3-2-3,0 3-1,4-4-2,3-1 4,5-5-1,2-4-1,9 1-4,2-6-3,5-1 1,5-6-2,0-4 0,2-2-8,-1-3-14,1-4-11,1-5-13,0-9-18,-1-3-43,0-6-63</inkml:trace>
  <inkml:trace contextRef="#ctx0" brushRef="#br0" timeOffset="59279.2969">19546 12868 46,'1'-4'6,"1"-2"0,1 0 24,0 0 26,2 3-16,2-2-8,1 1-3,-2-2-7,0-1-2,0 2-6,-2-1-5,1 0 2,-2-2-2,-1-4 0,0 0 1,-2-1-3,-2 3 0,-2-3-6,-3 1 1,3-1 1,-3 0-2,1 5 0,-1 1 2,0 2 0,0-1-2,0 0 0,1 6 1,-1 0-2,-1 0-1,-1 4 0,1-1 1,-1 3 0,-2 1 2,0 6 1,0 1-3,-2 4 2,2 4-1,0 3 1,2 5-1,2-2 0,1-1-2,3-4 2,3-1 2,0-2 0,2-2 3,4-2-2,1-3-2,1-4 0,2-2-1,-1-5 2,1 1 1,-1-3-2,3-5 2,-1-3-2,0-6 1,1-1-1,0-2-2,-2-2 1,1-3 0,-3-2 1,-1 3-1,-2 2 0,-1 5-1,-2 3 1,-1 5-1,-1 2 0,0 1 0,0 4-1,0 4-5,4 3 0,1 6 5,0 2 1,2 5 5,0 0-1,1 0 0,1-4-3,2-4 1,2-6 0,1-1-2,1 1-13,0-6-21,0-1-29,-1-3-19,-2-8-39</inkml:trace>
  <inkml:trace contextRef="#ctx0" brushRef="#br0" timeOffset="59611.3281">19782 12533 269,'-2'-7'3,"3"2"-11,3 4 8,4 1 23,4 0-4,3 3 1,7 7 9,4 6 4,5 7-3,1 4-8,-1 5 0,-4 3-10,-3 6 0,-7 0-3,-5 4 3,-6-4 1,-5-1-7,-6 1-4,-5-1 1,-5 1-1,-5-5-3,0-5-5,-1-8-7,-2-3 1,-3 2-20,-3 1-34,-6-5-79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40:37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7335 13642 182,'20'-6'5,"2"1"8,8 4-12,2 0 6,4 1 11,0 1-4,-1 5-3,-4 6-5,-3 3 1,-5 5 5,-7 1-5,-5 8-4,-11 3-3,-6 4 4,-14 3-2,-10-2 6,-9 2 8,-7 3 9,-4 2-3,2 2-13,7 0-5,10-3 2,12-6 0,11 1-1,9-1-2,11 1-2,10 4 0,11-6 0,7 1 2,8-2-1,1 1 3,-1 2-3,-4 3-2,-6 4 0,-8-1 1,-10 8-1,-8 2 4,-12 8 4,-5 5 5,-9 1 1,-6 4-6,-3 1-4,-2 1 0,2 0-3,6 1 2,9-1-2,8-4 0,12 2-1,13-5-1,6 1 2,6 1-1,2-3 1,-1-2 2,-2-1 0,-1 0 4,-1 2 7,-6 7-4,-3-1 7,-6 4-5,-8 5-5,-4-5 10,-5 5-11,-2-5 2,-4-3-5,2-5-2,-1-4 1,3 1-2,1-7-1,1-3-4,2-11-20,1-11-23,5-10-60,3-20-146</inkml:trace>
  <inkml:trace contextRef="#ctx0" brushRef="#br0" timeOffset="819.3359">9959 13538 339,'-21'-37'4,"7"5"4,11 6-3,4 3 2,8 3-2,4-3-4,5 2 0,4 1-1,8 8 3,6 3 1,5 7 3,6 4-7,2 4-2,5 7-1,1 7-6,-2 7-4,-4 6 7,-5 4 4,-9 8 1,-9 7 2,-11 11 5,-11 9 3,-7 3 7,-12 6-3,-7-3-5,-8 6-5,-3 2 1,-2 0-3,0 5 1,3-6-2,5-4 0,6-3-1,6-4-2,6-4-2,5-2-5,4-3 0,6-6 4,8-1 4,5-1 2,5-3 0,3-2-1,2-7 2,2 3 0,2-5-1,1 2 1,2 2-1,2 0 0,2 0 3,0-1 2,2 1 3,0 3 1,1 2 1,0 1 0,-2-2 0,-1-1 6,1-1 2,0 3 1,-1 1-6,-3 4-3,-4 1-5,-10 1-3,-10 8-2,-13 0 2,-16 4-1,-16-2 0,-12-5 1,-6-6 3,-2-6-2,6-3-3,9-9 0,15-7-7,10-11-27,12-9-48,11-11-76</inkml:trace>
  <inkml:trace contextRef="#ctx0" brushRef="#br0" timeOffset="1579.1015">13032 13464 334,'-18'-47'-30,"1"7"33,5 4 4,3 6 9,2 2-12,1 4-3,4 6-2,3 2 2,10 3 0,9-1-2,12 6 0,12 2-1,10 3 1,8 3 1,5 5-1,0 8-1,-3 6-22,-4 11-11,-13 11 10,-16 4-1,-20 6 16,-12 0 9,-16 1 14,-14 4 27,-7 2 7,-7 8-3,-7 2-10,0 0-10,0 6-8,4-6-10,0 3-3,8-7 0,4-1-4,5-2 1,5 1 0,4 1-2,8 1 0,5-1-7,6-10 2,4 1-4,8-7 0,7-2 7,7 0 2,6-2 1,5 1 2,6 0 2,4 0 8,3 5 3,5 0-5,0-1 2,3 2-2,2-3-2,-4 2 0,-5 3-3,-5 6-1,-7 4 0,-11 6-2,-7 0 0,-9 4 1,-6-2-2,-3 4 7,-7 0 4,-2-7-1,-4-2-3,0-6 1,-1 3-4,-1-3-1,3 7-3,3-5-3,2-4-11,7-6-19,4-13-21,11-8-44,11-15-49</inkml:trace>
  <inkml:trace contextRef="#ctx0" brushRef="#br0" timeOffset="2210.9375">16003 13444 374,'3'-77'-38,"-3"11"44,0 9 3,-4 7 6,2 3-11,-2 5-3,1 5-1,-2 8 2,0 9-1,1 7-1,2 8-1,2 2 1,9 4-13,11 9-3,11 3 14,13 5 2,7 0 0,4 5 0,3 5 0,-5 9 0,-7 9 0,-11 3-4,-18 10-3,-15-3 4,-16 6 3,-12 3 7,-12 4 18,-3 7-1,-5 1-7,4 3 1,6 0-8,5-2-8,10-2 0,9-1-1,10-3 1,3 0-2,9 3 1,7 4-1,0 2-3,2 3-2,-3-1-13,-5-1 5,-2 2 9,-5 1 4,-1 0 2,-1 1 7,0-2 5,0-4 1,-1 4 13,0-2-10,1 6-3,-2 1 3,0 0-3,-5-1-6,-1-3-3,-5 2-2,-1-7-1,-2 0-3,0 0-1,1-11-8,2-8-17,5-16-16,6-15-27,13-17-62,10-18-117</inkml:trace>
  <inkml:trace contextRef="#ctx0" brushRef="#br0" timeOffset="2842.7734">18105 13079 332,'10'-54'-25,"4"8"28,4 13 0,0 5 1,3 5-4,1 7-1,3 0 1,4 6-1,4 6 0,6 3 1,8 6-1,2 4 0,3 5 0,-3 8 1,-2 7-1,-6 9 0,-6 7 1,-8 11-3,-12 4 4,-8 7 8,-10 5 10,-8 1 2,-6 4 1,-6 1-1,1 2-5,1 5 0,4-2-6,3 0-2,4-2-6,3-2-1,3-2 2,4 5-2,6 4-1,4 2 0,4 4-11,1-3-8,0 0-4,-3-4 0,-3 1 15,-3 2 7,-4-1 7,-2-5 11,-6-2 7,-4 0-3,-1-3-2,-2 4 8,2 0-8,3 0-2,6 2-5,2 1-3,4 5-3,2-3-5,-1 3 2,1-7-2,-1-4-1,3 4-6,2-4 0,-1-2-15,2-10-17,-1-15-48,-5-9-112</inkml:trace>
  <inkml:trace contextRef="#ctx0" brushRef="#br0" timeOffset="4125.9765">6959 14990 4,'-6'0'4,"-1"2"5,3-2 17,2 0 6,1 1-6,1-1 3,0 0 3,0 0-6,-1 0-6,1 0-1,0 0-2,0 1-11,0-1-5,0 0-1,2 2 2,2 1 4,3 4 4,1-2 2,6 1 4,3 3-3,5 0-2,5 1 3,4-3-2,3-1-9,1-2 3,-1 1-5,3-2 1,2 1-1,-1-2 2,0-2 0,1 0-1,-1-1 0,-1 0-2,-5-1 0,-2-3 0,-6 1-7,-5 1-11,-4 1 0,-7 1-6,-2-4-10,-2 0-13,-4-2-8,0 1-32</inkml:trace>
  <inkml:trace contextRef="#ctx0" brushRef="#br0" timeOffset="4350.5859">7480 14943 81,'-4'-7'25,"1"1"18,3 3-4,0 0 0,6 3-15,2 2-13,2 9 8,1 5 7,-1 1-5,-3 1-2,-4 1-3,-2-1-2,-3 1-7,-4-2-3,-6-5-2,-3 0-1,-2-4 0,-3 2-13,-3 0-22,-3-1-26,-3-2-34,-4-4-96</inkml:trace>
  <inkml:trace contextRef="#ctx0" brushRef="#br0" timeOffset="6166.0156">6396 14969 43,'0'-6'13,"3"0"-2,2-4 27,0 3 1,1-1-11,1-5-2,-3 2-4,2 0 0,-3 3-10,2 3-8,-1-1-3,-2 0-1,-2-1 2,-1 2 1,-5 2-3,-1 1 1,-4 2 3,-4 0 2,-4 4 0,-5 4 3,-3 7-1,-1 4 1,-3 6 4,2 5 1,3 4-8,4 6 0,4 1 4,8-4-3,8-2 7,8-6-1,8-4-2,7-5-1,3-5 0,5-5 5,4-5-3,1-1-2,1-4-8,-4 0 0,0 0-2,-2-6-7,-3 0-37,-4-3-25,-3 2-63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45:20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5404 3787 40,'6'-6'34,"0"0"-2,0 1 7,-3-1 0,1 2-9,-2 3-6,-1 0-3,-1 1-4,0 0-9,-6 4-8,-5 7-1,-4 6-5,-5 4-6,-1-1 11,-3 0-2,0 0 2,-2 4 1,0 8 0,1-1 0,4-1 2,6-9 1,8-6 4,7 0-7,4-3-1,7-1 1,4-5 1,0 0-2,4 1 5,-1 0 0,0 4 0,-3-2-1,-2 0-2,-4 2-1,-2 3 1,-6 6-1,-1 1 2,-4 2-1,-4-2 1,-2 0-3,-3 4 2,0-3 3,1 3 3,-1-3 2,2-3-1,0 0 2,4 0 1,2 0 1,3-1-2,2-1-3,3-4-1,5-1-5,4-2 3,4-3 2,2 0-4,3-4 1,0-2-2,0 2-1,-2 0-10,-2 2-51,-1-4-49</inkml:trace>
  <inkml:trace contextRef="#ctx0" brushRef="#br0" timeOffset="828.125">5946 4060 19,'2'-5'44,"-1"-3"2,2 3 6,-2 1-5,-1 0-12,0 4-8,0 4-14,-4 12-11,-4 6 1,-5 11 7,-4 3-3,-2 2-6,-3 1 0,3-3 1,0-4-2,2-11 1,6-4-1,5-6-9,2-6-28,2 0-19,1-5-24,1-7-23</inkml:trace>
  <inkml:trace contextRef="#ctx0" brushRef="#br0" timeOffset="1116.2109">5778 4096 183,'1'-3'4,"1"1"3,3 2-3,2 1 34,2 5-2,4-1-4,1 3-8,0 5-3,-1 1 0,-1 7-6,-1 0-6,-3 1 2,0 0-7,-2 2 0,0 2-2,-1-5 1,1 0-2,1-9-1,1 0 0,1-1-3,1-4-9,1 2-16,2-5-17,2-2-24,2-2-45</inkml:trace>
  <inkml:trace contextRef="#ctx0" brushRef="#br0" timeOffset="1482.4219">6333 4153 116,'-5'-5'40,"2"0"-9,0 4-5,2 1 23,0 0-4,1-2-16,0 0-2,0 2-12,5-1-6,4 1-7,5-2-1,3 0 1,2 0 2,5 1-3,-1 0-1,1-3 1,-2 1-1,0 1-9,-2 0-32,-3 2-24,-1 1-39</inkml:trace>
  <inkml:trace contextRef="#ctx0" brushRef="#br0" timeOffset="1728.5156">6405 4249 293,'-4'2'7,"2"-2"-10,2 0-1,0 0 6,0 0 1,0 1 9,3-1 4,4-3-8,3-1-6,2-2 1,1 3-3,-1 1 1,0 0-1,-2-2 0,0 1-1,-1 2-11,-1 1-20,0 0-32,-2 0-68</inkml:trace>
  <inkml:trace contextRef="#ctx0" brushRef="#br0" timeOffset="2598.6328">6592 4183 144,'3'-2'6,"-3"2"5,-2 3 8,-8 2 23,-7 4-5,-11-1-5,-9 3-5,-8-1-5,-10 1-4,-5-2-6,-1 2-6,-2 0 0,4-2-3,5-1-3,6-6 0,7-2-1,9-2 1,10-6 2,10-3 2,9-3-3,3-3-2,10-1 2,7 3-4,11 2 1,6 4 3,4 6 1,0 3 2,-7 6-1,-10 7-3,-6 3-2,-9 3 2,-9-3-4,-12-2-6,-8 1 7,-9-2 1,-8 0-3,-1-3-1,-2-5 5,2-5 1,5-3 0,6-4 2,8-4 3,10-2-3,6-5-3,8 1 2,9-1 1,6 4 0,7 2 1,7 1 4,5 4-3,4 6-4,3 1-1,1 5-7,0-1-35,1 0-51,-5-6-130</inkml:trace>
  <inkml:trace contextRef="#ctx0" brushRef="#br0" timeOffset="2910.1563">6845 3595 194,'-14'-1'-37,"4"-1"18,-1 2 34,3 0 24,2 0-23,2 3-5,2 6-1,1 5 5,1 7 6,0 4 3,2 4-1,3 5-1,0 7-8,-1 1-4,0 1-7,-1-5-1,-1-5-2,-1-7-10,-1-4-13,0-3-9,2-8-15,0-1-13,0-7-58</inkml:trace>
  <inkml:trace contextRef="#ctx0" brushRef="#br0" timeOffset="3278.3203">6742 3827 257,'5'-4'0,"4"-1"-2,2 3 3,6-1 7,0 1 11,6-1-9,1 0 3,1 4 0,0 5-2,0 6 0,-2-1-5,-4 0-2,-3-1 0,-3-1-2,-5 0 1,-1 1 0,-2-3-1,-3-4-1,0 1 2,-2-2-2,0 1 2,-3 0 1,-1-3-2,-1-3 1,0-1-1,0-3 0,2 0 1,1-6-1,2-3-3,3-3 1,5-5 0,3 1-1,2 1-4,3 4-15,-1 1-6,1 2-13,0 7-34,-1-3-37</inkml:trace>
  <inkml:trace contextRef="#ctx0" brushRef="#br0" timeOffset="3646.4844">7225 3757 165,'2'1'0,"1"4"3,-1 0 24,0 3 6,-1 8-23,-1 0-2,0 1 0,0-3 2,0-1 3,2 0 1,1-3-4,3-1 3,1-5 3,1-3 2,1-1 4,0-2-8,0 0-8,2-3-3,-2-1 1,1-5-3,-3-4 3,1 2-1,-2-4 0,-3 2 2,-1-3-2,-1-1 0,-1 2-3,-3-1-1,-2 5 2,0 4-1,2 0-4,2 4-7,1 2-23,0 3-21,6 1-51,6 1-64</inkml:trace>
  <inkml:trace contextRef="#ctx0" brushRef="#br0" timeOffset="3985.3516">7576 3763 194,'4'2'9,"1"1"-5,2 1 9,0-3 11,2-1-10,-1-6 6,2-1 1,0-4-7,0 0-6,0-4-1,-3-2-2,-1 1-4,-4 0-1,-2 5 1,-5 2 2,-4 5-2,-4 0 1,-2 4 3,0 4 2,-2 5-1,0 6 1,2 2 3,2 3-1,3 4-2,4 3 3,4 3-7,2-3-1,5-3 0,5-4-2,4-3 1,4-1-6,3-4-13,3-2-5,3-6 16,3-6-50,0-5-22,-2-8-49</inkml:trace>
  <inkml:trace contextRef="#ctx0" brushRef="#br0" timeOffset="4373.0469">7861 3564 310,'0'-14'0,"0"3"-3,5 5 5,3 0 7,1 3-1,4-3-1,2 0 3,1 2-2,1 2 0,0 4-4,0 3-2,-1 5-1,-2 2 1,-3 3-4,-5 7 5,-6 1-2,-3 4 3,-8-2 8,-4 0-1,-3 4-1,-1-3 1,0 2-7,1-5-3,5-1 1,3-4-2,3 1-1,5-1 1,2-3 0,4 2 0,4-8 0,1 1 1,0 2 1,-1-3 0,-2 1-2,-1-2 1,-3 0-1,-2 1 1,0 2 5,-5 4-1,-3 2-1,-6 3-4,-6 4-17,-4 1-61,-7 0-77</inkml:trace>
  <inkml:trace contextRef="#ctx0" brushRef="#br0" timeOffset="5153.3203">5415 5653 166,'0'-10'-3,"0"3"5,0 2 0,0 3 41,-1 2 1,-3-2-20,-3 2-18,-4 0-5,-1 7-1,-5 5 0,-4 6 0,1 5-1,2-1-4,5 0 1,6-5 2,4-3 1,6-2-2,7-5 1,4-1 2,1-1-2,1 2 2,1 0 2,0-1-1,-4 1 3,-1-1 5,-2 4 0,-3 2 1,-5 7-4,-2 0 0,-4-1 0,-5 0 0,-1-4 1,-1 0 0,1-1 0,3-6-1,1 2-1,1-2-4,0 3 0,1-1-2,2 1 1,1-3-1,2-3-17,7 0-11,3-2-10,7-1-12,5-1 3,5-6-4,3-4-28</inkml:trace>
  <inkml:trace contextRef="#ctx0" brushRef="#br0" timeOffset="5378.9063">5927 5708 299,'1'-5'8,"-1"5"0,-4 2-4,-5 9 7,-2 4 3,-6 7-1,-3 0 0,0 3-6,-2 3-5,1 1-1,1 2-1,-1-3-1,2-8-3,4-5-21,2-6-8,4-1-20,3-2-16,0-6-30</inkml:trace>
  <inkml:trace contextRef="#ctx0" brushRef="#br0" timeOffset="5602.5391">5665 5791 171,'2'-15'27,"5"6"1,4 0-11,2 4 14,6 3 1,0 0-3,1 2-3,3 0-7,-4 7-3,1 3-8,-2 5-2,-2 4-3,-4 0 2,0 1-4,-2 4 1,0-2-2,-1-3-8,1-2-24,4-7-14,0-4-12,2-1-21,0-5-79</inkml:trace>
  <inkml:trace contextRef="#ctx0" brushRef="#br0" timeOffset="5814.4531">6256 5775 142,'0'-3'209,"0"2"-204,0 1-2,3 0-12,4-1 14,1 0-1,5 0 7,4 1 1,2 1-5,4-1-7,1 2 2,1-1-4,-1 4-24,-2 1-35,-4 0-26,-4-2-76</inkml:trace>
  <inkml:trace contextRef="#ctx0" brushRef="#br0" timeOffset="5989.2578">6273 5913 373,'-7'1'8,"4"1"-13,3-2-1,4 0 2,6-3 11,4-1-1,7 2-3,3-2-1,3-3-8,3 0-30,0-2-37,0 0-72</inkml:trace>
  <inkml:trace contextRef="#ctx0" brushRef="#br0" timeOffset="6309.5703">6844 5639 193,'-6'0'13,"-1"0"-4,-2 3 11,-1 4 9,-1 6-10,-1 3 2,1 4 1,2 5-3,4 3 0,4-2-3,4-5-8,8-3-6,2-7 2,3-2 4,2-6 9,0-3-3,1-10 1,0-4-1,-4-5-4,-2-2-4,-4 0-4,-5-1-2,-4-4-10,-5 1-5,-5-2-15,-4 4-38,-2 2-68</inkml:trace>
  <inkml:trace contextRef="#ctx0" brushRef="#br0" timeOffset="6861.3281">7179 5494 151,'0'-10'-1,"2"3"4,4-1 12,4-1 22,1 2-11,5 0-2,3 2 2,4 0-5,0 3-7,2 0-5,0 2-1,0 4-3,-2 5-2,-3 0-2,-6 4-1,-2 4 0,-6 5 0,-6 1 1,-7 4-1,-7-3-7,1-5-3,1 1 3,1-4 5,5-1 2,3-2-1,3-3 0,1-1 0,5 0 1,2 2 0,4 1 1,-1 2 1,3-1 4,3-1 5,-3 2 9,0-3 0,-1 3-2,-2 0 3,-2-4-3,-3 2-1,-4-3-3,-5 5-5,-9 4-2,-11-2-1,-7 3-4,-9-1-14,-6 1-18,-4 0-30,-1-4-87</inkml:trace>
  <inkml:trace contextRef="#ctx0" brushRef="#br0" timeOffset="18701.1719">7532 7342 114,'-3'-2'16,"1"-1"-2,2 2-3,-1 1-1,1-1-7,0 1 0,0 0 5,1 0-8,2 0 8,2 2 7,2 1 0,1-1-4,1 2-4,2-4-6,0 2 4,2 0-2,3-2 3,2 0 1,2-4 0,0 0-2,-1 1-1,-3-1-3,-1 4 0,-3-3-4,-1 2-18,-3-2-30,-2 0-25,-3-1-19</inkml:trace>
  <inkml:trace contextRef="#ctx0" brushRef="#br0" timeOffset="19101.5625">7592 7198 102,'-2'-4'2,"2"0"3,-1 4 37,0-1-4,0 1-14,1 0-16,-2 1-7,-2 6-2,0 1 1,-3 2 1,0 2 0,-2-1 2,-3 3-2,0-1 1,-3 5 1,-3-1 0,0-2-3,3-1 2,2-4-3,4 0 2,3-6 2,2 0-2,2-3 1,2-1 1,0 2 5,2-1 0,3 2 1,4-2 5,2 1-2,1 2-4,1-2-2,-1 3-3,-1-1-2,0 1 0,1 1-2,2 1-17,0 1-53,2-1-65</inkml:trace>
  <inkml:trace contextRef="#ctx0" brushRef="#br0" timeOffset="19892.5781">8254 6920 46,'1'-9'6,"-1"3"8,0 4 9,-1-1 15,-2 0 0,-1-1-5,-1 0 1,-2 4-6,-3 0-7,-2 3-10,-3 5-11,-7 2 1,-2 3-1,-2 3 2,-1 4-2,3-2-2,2-2 4,6-2-2,4-2 0,2 4 0,4-4-2,4 0 1,1-3 1,2-5 1,5 2-2,1 0 1,4 2 1,0 0 1,3-2 2,0 1 2,-2 0 0,-2 1-3,-1 0-2,-3 2-1,-2 0 1,-3 1 0,-1 3 1,-4 2 0,-3 1-2,-4 1 0,-2 0 2,-2 3 0,-1-3-1,3 1 0,4-4-1,3-3-1,3-2 1,3-3-1,0 1 0,6 0-2,1-1 3,2-4 2,2 2-1,0 0 1,-2 0-1,-1 5-1,-1 1 0,-5 0 1,-2 4-1,-2 3 2,-5 2-1,-1-2 0,-1 0 1,4-5 3,3-4 1,2 0-2,3-4 0,5-2 1,2-1 0,2-2 0,3-1-3,-1-2-7,0 3-35,-2-2-113</inkml:trace>
  <inkml:trace contextRef="#ctx0" brushRef="#br0" timeOffset="42900.3906">3554 16683 193,'-2'3'28,"2"-3"16,0 0 3,0 0-9,0 0-15,0 1-10,0-1 0,0-1 2,0-1-8,0 4-7,0-1-3,1 3 4,-1-1-2,0 0-1,0 5-2,-6 1 1,-1 4 1,-3 0 3,-2 1-1,-1 3-1,3 1 2,2 4-1,2-5-3,4-4-5,2-2 1,5-3-7,9 3-6,6-2 6,4 0 6,-2 0 5,1-2 2,-5 2 1,-7 1-2,-6 2 2,-5 3-3,-9-1 1,-9 2 2,-4 0 0,0 3 1,-3-4 5,5-2 7,6-3-6,5-7-3,7 6-2,3-4 1,6 2 4,3-1-2,4 0-2,3 3 0,1-1 2,1 4 2,-4 1-6,-3-2 0,-3-1-1,-4-3-1,0 4-4,-5-5-33,2-3-30,0-1-91</inkml:trace>
  <inkml:trace contextRef="#ctx0" brushRef="#br0" timeOffset="43166.0156">4172 16938 194,'10'-13'0,"-4"-3"14,-4 5 37,-1-1-3,-1 2-6,-1 5-14,1-1-1,-1 6-12,1 1-1,0 8-11,-4 5-8,-2 3 7,-4 9-1,-5 0 2,-3 0-2,-1-5-2,1-4-20,2-3-23,4-6-28,5 1-36,2-9-38</inkml:trace>
  <inkml:trace contextRef="#ctx0" brushRef="#br0" timeOffset="43387.6953">4035 16881 245,'-3'-10'5,"3"3"33,0 2 5,0 5 10,0-4-31,0 6-12,2 3-7,3 2 2,5 5 8,3 1 2,1 11 2,1-2-6,2 1-5,-1-4-2,0-5-2,4 4-1,-1-7-1,0 4-14,3-6-20,-1-5-8,3-1-4,2-3-62,0-3-55</inkml:trace>
  <inkml:trace contextRef="#ctx0" brushRef="#br0" timeOffset="43610.3516">4588 16838 357,'-4'0'3,"4"-1"0,0 0 22,0 1 3,3-4-23,4 5-5,4 2 1,2 2 0,5-1 0,2-3 0,4 3-1,0-3-14,0 5-12,-3-2-13,-1-3-40,-5-1-56</inkml:trace>
  <inkml:trace contextRef="#ctx0" brushRef="#br0" timeOffset="43795.8984">4632 16951 270,'-11'5'37,"4"1"-33,4-4-5,3 2 16,7 1 0,5-1-4,5 0 1,6-4-6,5-2-4,4-1 0,3-2-5,1 5-52,-1-2-39,-3-3-10</inkml:trace>
  <inkml:trace contextRef="#ctx0" brushRef="#br0" timeOffset="44356.4453">5173 16704 257,'7'-8'7,"-1"0"4,2-1 20,2 4-3,1 2-9,0 0-4,2-1-3,1 0 2,0 2 3,3-1-3,0 3-3,0 0-5,-3 0-2,-3 0-1,-4 1-3,-4 9-1,-3-2 1,-5 4 1,-4-1 1,-5 1-1,0 5-1,0 0 0,3-1 0,3-3 0,5-5-1,3 3 1,11 0-2,3 5 0,3-4 1,3-2 1,-3-2-2,2-1 3,-1 4 0,0-3-1,-3 1-1,-4-5 2,-4-1 5,-1 5 2,-5-2-2,-1 5 0,-3-4 8,-2 3-7,0 3 1,1-3-5,-3 4 1,3-5-2,-1-5-1,0 3 0,-1-3 0,0 2-1,-2-2-7,-1 1-39,1-4-64,1-4-138</inkml:trace>
  <inkml:trace contextRef="#ctx0" brushRef="#br0" timeOffset="44919.9219">5716 16615 169,'7'-4'2,"2"2"-1,1-2 34,3 2 20,1 2-24,0-4-5,0 7-7,0-1 1,1-1-6,-2 3-2,1-1 0,-4 6-4,1-3-3,-2 1-3,-4 1 1,-2 1-1,-3 8 2,-5 1 0,-7 2 1,-2 0-3,-3-2-2,-2 1 2,3-4 1,5 3-3,5-3-2,5-2 2,1-1-2,1-2 3,4 5-1,2-4 1,2 2 2,3-4-1,2-2 1,1 1 1,1-1 3,3 4 2,1 0 16,-2 0-1,-2 2-9,-3-3 0,-3 2 0,-4 1 2,-3-2-4,-3 0 7,-2-4 1,-7 3-8,-3-1-6,-4 1-4,-4-3 1,-2-3-8,-5 3-26,-4-7-38,-2 0-106</inkml:trace>
  <inkml:trace contextRef="#ctx0" brushRef="#br0" timeOffset="46055.6641">4006 12002 292,'6'-7'-17,"1"2"-15,2 1-17,0 1 53,-2-3 5,0-2 5,-2 2 3,-1 0 9,-1 3 0,-1 2-5,-1-2-4,-1 2-10,0-1-3,0 2-1,0 1-2,-4 3 2,-2 3-1,-4 2-2,-3 8 1,-3 2 0,-6 11 0,-4 7 1,-8 8-4,-7 5 4,-4 3-8,-5 0-8,0-7 2,6-8 1,9-8 8,10-12 3,10-5-1,9-6 2,6-1-2,4-1-1,3 0 4,3 1 13,1 1-2,5 5-8,3-1-3,2 1 1,0-1-1,3 1-1,0 2 0,1 0-2,-2-1 2,1-2 0,-3-5-2,-3 2 4,-3-2 7,-4 1-1,-2-4-3,-2 0-1,-2 0-4,-3 2-1,3 5-9,-2-1-37,1 1-46,3-3-91</inkml:trace>
  <inkml:trace contextRef="#ctx0" brushRef="#br0" timeOffset="46839.8438">8159 11983 187,'0'-4'-5,"0"1"3,0 2 2,0-1 7,-1 2 23,-1-1 2,1-3-8,0 4 3,0-2-4,1 2-8,4 2-12,5 1-2,5 1 0,4 4 9,3 4 9,5 2-3,1 4-8,1 2 0,0 1-3,-1 1-1,-2-1 1,-1-2-5,-3-2 4,-4-2 1,-3-4 1,-5-2 3,-2 0-5,-2 1 1,-1-1-1,-4-1-2,0 3 0,-5 5-1,-1 2 5,-4 2-2,0-3 0,-1-3 1,2 1-2,0-3 0,-1 2-1,1-1-2,0-1 2,-4 1 0,0-1-1,-2 1 0,-2 1 1,-2 1-2,0-3 2,-2-2-2,0 2-1,-1 0-13,0 2-39,1-1-42,2-7-103</inkml:trace>
  <inkml:trace contextRef="#ctx0" brushRef="#br0" timeOffset="47759.7656">4037 7766 17,'-3'-2'57,"1"2"-25,1 0 0,0 0 5,1 0-9,0 0-8,0 0-6,0 0-2,0 1-11,-1 4-1,-5 6 1,-5 10 8,-9 9-2,-9 8-3,-8 3-3,-5 1-1,-2 0 0,1-4 1,1 0 2,5-3-2,6-3 15,7-7 5,7-3-7,7 0-7,6-4-4,4-4 1,11-3 12,6-1 3,7-1 0,7 0-7,6 3-1,2 1-4,0-1 3,1 0 1,-5 2-5,-4 2-2,-2-2-4,-6 4 1,-2 1-2,-1-2-9,-3 3-22,1-2-48,-1-3-127</inkml:trace>
  <inkml:trace contextRef="#ctx0" brushRef="#br0" timeOffset="48635.7422">7904 7732 109,'0'-1'0,"3"1"1,0 1 8,1 3 18,-1 0-7,1 1 1,1 3 0,1 1 2,0 0-9,1 0-1,2-1 1,3 0 1,2 3-1,3 3-1,4 0-1,3 1 4,2-1-2,3 1-6,0 2 0,0 0-3,-1 0-2,-2-4-2,-3-2 2,-3-1 0,1-6-1,-4 1-1,-5-3 1,-3 0 0,-6-2 1,-2 0-2,-1 1 8,-6 3 9,-4 3-6,-6 3 2,-8 5 6,-1 8 4,-6 6 3,-6 10-4,-4 3-4,-4 6-7,0 1-7,0 0-2,8-3-3,8-5-12,7-1-48,10-10-111</inkml:trace>
  <inkml:trace contextRef="#ctx0" brushRef="#br0" timeOffset="50023.4375">8125 11995 120,'1'-9'-4,"4"-1"4,1 2 2,-1 1 15,1-3 10,0 1 4,-1 0 4,-1 2 1,-1 2-3,1 2-2,-2 0-12,1-2-5,1 0-2,0 4-1,0 1-2,0 4 1,2 3-1,-1 3 4,1 1 3,2 3 0,1 1-2,2 0 0,5 0-3,2-1 1,3 2-4,2 2-4,0 1-1,0-2 0,-1-2-1,-2-1 0,-1-5 2,-3 1 2,-1-2-1,-4-3 1,0 1-1,-1-3 0,-2 2-5,-2-1 1,-1-1 0,-2-1 0,0-1 0,-1 0-1,0-1 0,0 4 0,1-3 0,-2 1 0,1 0 1,1-1-1,0 2 0,0 1-1,1 0 1,-2 0-2,-1-2 1,0 2 0,1 0-1,-2 0 2,0 0-1,0-1 0,-2 0-5,1-2-4,-1 3 3,0-3 1,1-1 6,1 0 0,0 0 0,0 0 0,0 0 0,0 1 0,0-1 0,0 0-2,0 0 1,0 0 1,0 1 0,0-1 0,0 0 3,0 0-3,0-1 1,0 1 5,0 0 2,-1 1 2,-4 3-2,-3 3-3,-6 7 0,-3 8 4,-5 9 1,-2 6 1,-3 4-3,-2 3 0,-1-1-4,0 0 2,3-4-6,3-7 0,3-7 4,3-9-2,3 0-2,3-5 1,2-2-2,3-4 2,3-5 0,2 0-3,0-1-6,2-1-8,-1-3 2,1 0-1,0-1 0,1 1-11,2 4-9,-1 1-12,-1-1-26,0 0-60</inkml:trace>
  <inkml:trace contextRef="#ctx0" brushRef="#br0" timeOffset="90390.625">8635 7135 49,'0'-3'48,"0"1"-1,0 1-10,0 1-16,1 0-8,-1-1-4,0 0 3,0 1 3,0 0-1,0 0-9,0 0-5,0 0-1,0 0 0,0 2 0,-2 4 3,-2 1 2,-3 3 6,-1 1 0,-3 4-2,-2 3 2,-2 1 0,-1 1-3,0 0-3,-3 0-1,1-1-2,-1 1 1,1-2-1,5-4 0,2-5-1,4-1 0,3-1-1,1-4-3,-1 2-14,1-4-9,0 0-16,-1-1 2,0-2-13,0 1-24</inkml:trace>
  <inkml:trace contextRef="#ctx0" brushRef="#br0" timeOffset="90778.3203">8421 7169 101,'2'-4'36,"-1"2"-21,0 2 12,-1 0 9,0 0-1,0 0-15,3 0-7,1 0-5,2 2 4,3 4 1,3 2-3,0-1-2,1 3 3,0-1-6,-2 1 1,1 2-2,2 0-1,1-1 3,-1-1-2,0 1 0,1-1-1,-1-1-2,-1-2 2,-1-2-1,-2 0-1,-2-2 0,-2 1-1,-1-1 0,-1-1 0,1 0-2,-1-1-6,3 2-5,0-3-4,1 0-6,2 0-11,-1-6-21,3 3-9,1-2-20</inkml:trace>
  <inkml:trace contextRef="#ctx0" brushRef="#br0" timeOffset="91064.4531">8949 7202 180,'2'0'18,"1"0"-18,2 2 15,3-1 27,1 1-8,1-2-14,1 2-12,-1-1-4,0 0 6,1 2-6,-1-3 2,4 0-5,0 0 0,0-3-1,5 1 0,-1-2-7,0-1-2,1 1-12,-4 0-13,-1 3-10,-4 1-18,-6 2-26</inkml:trace>
  <inkml:trace contextRef="#ctx0" brushRef="#br0" timeOffset="91273.4375">8992 7368 220,'-2'2'7,"2"-1"-8,3 1 6,2-1 24,4 3-11,2-4-5,4 0-9,3-3-4,4-3-2,2 0-12,4-2-20,1 2 2,3-2-15,-4-1-66</inkml:trace>
  <inkml:trace contextRef="#ctx0" brushRef="#br0" timeOffset="91685.5469">9547 7155 99,'0'-5'-12,"-2"3"-5,1-1 17,-2-2 44,0 4-8,-1-2-5,-1 3 1,-1 2 1,-2 2-7,-2 2-3,-4 5-4,-1 5 0,-1 1-1,1 4-5,4-2 5,2 0 1,5 1-9,4-3-3,3 2-5,4-5 2,5 0-2,2-5 2,3-4-2,0-1 0,2-4 0,1-3 1,-1-6-1,-2-2 1,-4-1-1,-4 1-2,-3-1 1,-3-3 0,-3-3-3,-1-2 1,-5-3-3,-1 3-6,-2-1 5,-1 2-3,0 4-1,1 3-7,0 7-6,1 5-24,-2 0-73</inkml:trace>
  <inkml:trace contextRef="#ctx0" brushRef="#br0" timeOffset="92409.1797">10038 7108 23,'5'-15'19,"-1"0"13,-1 2 17,-1 3-6,-2 2-16,0 1-7,0 1 4,-2 0 3,1 3-12,1 2 3,-1 1-8,0 0-7,0 3-6,-1 3 3,2 3 9,-2 8 8,2 2-1,0 5 3,0-1-2,1 2-5,0 2-4,0-2-6,3-2 0,1-2-1,2-7 0,1-3 1,5-4 3,1-3-2,1-4 3,0-3-1,-3-5 3,1-3-2,-2-1-4,1-4 0,-3-5 0,-2-1-1,-1-1 1,-1 2-1,-1 2 0,1 2 0,-2 0 0,1 2 5,0 3 3,-1 4-1,-1 4-4,-1 1-3,0 2-1,-1-1-2,0 1-4,1 1-14,0 0-18,1 0-20,3 0-24,0-1-34</inkml:trace>
  <inkml:trace contextRef="#ctx0" brushRef="#br0" timeOffset="92826.1719">10903 7017 132,'0'-8'24,"1"5"-9,0 0-2,-1 0 21,0 2-4,0 0-9,-2 1-5,-2 4-9,-2 4 3,-4 7 2,-4 4 2,-4 10-2,-5 2-2,-4 2 8,-2-2-4,2-7-8,2-2-3,5-5-4,3-4 1,5-4-6,3-3-8,1-3-10,3-2-8,-1 0-13,4-3-7,-1-4-42</inkml:trace>
  <inkml:trace contextRef="#ctx0" brushRef="#br0" timeOffset="93120.1172">10645 7030 138,'4'-12'1,"-1"1"13,2 3 4,0 1 29,1 3-7,2 1-9,2 2-6,2 1 0,3 1 2,2 6-2,2 3-5,1 2-2,2 1-7,-2 2-6,-4 5 2,-4 1-4,-1 2-2,-3-2 0,-2-1 2,2 0-3,-1-5 0,2 2 2,0-6-2,1-4-3,1-1-9,2-2-4,4 0-11,0-2-19,1-2-17,-1 0-4,3-2-23,-1-2-44</inkml:trace>
  <inkml:trace contextRef="#ctx0" brushRef="#br0" timeOffset="93361.3281">11297 7003 149,'3'-1'39,"0"-1"-24,1 2 11,1 0 6,0 0-5,2 0-9,2-2 6,3 2-6,4 0 0,-1-1-7,1 0-7,0 1-3,-1 0-2,-1 3-12,-3 2-17,0 2-16,-4 0-17,-2 5 1,-2 0-37</inkml:trace>
  <inkml:trace contextRef="#ctx0" brushRef="#br0" timeOffset="93564.4531">11369 7168 66,'-8'3'75,"2"1"-44,3-2-3,3-2 27,0 1-11,0-1-11,1 0-8,5 0-3,1 0-4,4 0-4,0-2-3,3 1-4,1-3-6,0 1-2,-1-2-14,2-1-22,-2 1-15,0-1-36,1 0-83</inkml:trace>
  <inkml:trace contextRef="#ctx0" brushRef="#br0" timeOffset="94127.9297">11673 6897 60,'12'-7'-4,"1"0"1,3 1 18,2 0 29,1 1-10,3-2-8,-1 0-2,-1 1-1,-1-1 8,-4 4-3,-1-1-6,0 0-1,-3 0-6,-2 1 2,-3 3-6,-1 0-2,0 1-4,-1 1-1,1 1 2,-2 4-4,-1 1-2,-1 3 1,-1 2 0,0 2 0,-4 1-1,-2 4 3,-1 1-2,-1 1 1,0-1 4,-1 0-4,1-1 1,0 0-1,1 2 1,0-4 1,1-1-4,1-3 1,-1-2 1,-1-2-1,3-1 0,1-4 0,1-2-1,2-2 0,2 0 0,4 1 1,3-2 2,2-1-3,1-4 2,3 1-1,0 0-1,-2 0-1,2 1 1,-1-3 1,0-2-1,1 0-5,-2-1-11,1 2-14,-5-1-31,2-2-17,-3 0-27</inkml:trace>
  <inkml:trace contextRef="#ctx0" brushRef="#br0" timeOffset="94776.3672">12213 6639 39,'2'-2'54,"0"0"12,-2 1-10,3-2-20,1 1-11,3 1-10,3 1-2,4 2 2,1 0 0,2 2 2,2 0-3,-1 5-3,1 0-1,0 0 0,-2 2-2,1 0-4,-3 6 2,-5 1-2,-5 4-3,-5 0 0,-9 1 1,-4 3 1,-6 0-1,-1 3 1,-1-4-1,0 0 2,3-4 0,3-4 0,5 1-2,3-3-1,3 1-1,3-3 2,1-2-1,2-2 0,3-1-1,2 1 0,2-3 0,1 2 1,2-2-1,-1 3 0,0 3 0,-1-2 0,-2 4 0,-3-3 0,0 1 6,-1 3 2,-2 1-1,-1 2 1,-1 0-2,0 0 0,-3-5 1,-4-1-3,-3-1-1,-4-2-3,-5-3-8,-2-1-18,-4-3-32,-5 2-44,-1-4-85</inkml:trace>
  <inkml:trace contextRef="#ctx0" brushRef="#br0" timeOffset="95759.7656">11764 6925 24,'-6'0'22,"0"-1"10,2 1-8,1 0-15,1 1 3,2-1 11,0 0 0,0 0-5,0-1 2,0 1 20,0 0 5,0-3-9,0 0-3,0-1-9,0 0-13,0 3-9,0-4 1,-1 1-1,1 0-1,-2 0-1,2 1 4,0 1-1,2-1 1,1-3 0,0 3-1,3-4 0,1 4-1,1 1 1,4-2 0,1 2 5,2-2-1,0 4 4,1 1 6,-3 4-9,-1-1-6,-3 0 0,0 2-1,-2 1-1,1 2 1,1 2-1,-1-1 1,0 2-2,-3 1 2,-1 3 0,-1 0-1,-3-1 1,0-2-1,-1-1 2,-4 0-2,0 1 2,-2 1 0,1-1 0,0-2-3,1 1 1,0-1 0,0 4 1,-1-2-2,-2 1 2,-3-2-1,1-1 0,-3 0-2,2-2 2,1-2-2,2-2 2,2-3 2,2 1-2,1-2 1,1 1-1,2-2 1,0 0-1,0 0 1,0 0-1,0 0 1,0 0 0,2 0-1,2-3 1,4 0-1,2 1 1,1 0 0,4 1-1,0 0 2,4 0 2,-1 1 4,0 0 0,-1 3-2,-1 1 1,-1-1 1,-3-1-3,-2-1-4,-1 2 0,-2 0-1,-1-1 2,-2 1 0,-1-3-1,0 1-1,-2 0 0,0 2-1,0-3-1,-1 0-11,0 0-15,0-1-17,-2-2-42,-3-5-105</inkml:trace>
  <inkml:trace contextRef="#ctx0" brushRef="#br0" timeOffset="106500">7918 11040 14,'-5'-2'53,"-3"2"-16,0 0 8,-2 0-18,-1 4-8,-2-3-6,-1 5-6,0 0-7,-2 6 0,0 0 1,0 1-1,-1 2 1,0 2 3,0 2 1,3 3 4,3-4-6,2-1 0,7-3-2,2-1-3,6-3 4,6 2-1,2-4 0,5-2-1,1-1 0,1-3 1,0 1 0,-2-1-1,-2 2 1,-4 1-1,-4 1 0,-7 7-1,-4 4 1,-8 2 1,-5 4 0,-3 0-2,0-1 2,-2 1-1,3 1 1,1-2-1,4-2 0,2-1 0,4-3 0,4 2 0,2 0-1,0-2 3,4-1 3,0 1-1,1-1-1,1-1-1,3 1 9,-1-1 5,2-5-6,0 1-6,-1-3-3,2 1-1,2-3-22,1-5-40,2-8-86</inkml:trace>
  <inkml:trace contextRef="#ctx0" brushRef="#br0" timeOffset="108037.1094">8463 11243 122,'0'-2'10,"0"2"13,0-1 3,-3 2 1,0 4 3,-2 4-9,-2 7-2,-3 5 0,-4 7 10,-3 2-7,-2 5-12,-3-2-5,0-3-5,-1-2 2,2-5-1,1-4 1,4-7-2,3-1-8,4-6-14,2-5-13,2 0-32,0-9-53</inkml:trace>
  <inkml:trace contextRef="#ctx0" brushRef="#br0" timeOffset="108315.4297">8223 11318 187,'5'-8'2,"2"1"-1,1 2 7,1 4 30,0 1 3,0 7-19,-3 1-15,1 5 3,0 0 8,0 3-2,0 2-3,2-1-5,1-1-4,1-1-2,2 2-1,0-2 0,0 1 0,2-1 0,-3-5-1,0-2-2,-1-1 0,-2 0-7,-1 0-18,0-1-14,-2-3-12,1-2-15,2-1 7,2 0 6</inkml:trace>
  <inkml:trace contextRef="#ctx0" brushRef="#br0" timeOffset="108571.2891">8732 11322 268,'0'-2'15,"1"1"-12,1 1 1,3 0 10,3 0 0,3 0-6,3 1-2,3-1 2,0 3-3,0-1-3,0-1-1,1 1-1,-1-1-28,-2 2-28,0 1-26,-2-2 1,-3 2-3</inkml:trace>
  <inkml:trace contextRef="#ctx0" brushRef="#br0" timeOffset="108772.4609">8785 11438 237,'-9'4'17,"6"-3"-6,1 0-6,2-1 12,5 2 2,4-1-5,5 0-2,3-1-4,2 0-5,3-5-1,1 0-4,1 1-34,3 0-35,0-1-26,1 0-3</inkml:trace>
  <inkml:trace contextRef="#ctx0" brushRef="#br0" timeOffset="109090.8203">9294 11279 229,'-4'-7'8,"-4"5"3,-1 0 5,-1 2 21,-2 2-3,-1 8-18,1 3-3,-2 6-1,3 5 2,4-1 7,1 1-1,6-3-9,2 0-1,6-3-4,5-4-5,3-3 2,4-6 1,3-3 0,1-5-2,3-8 3,-1-3-3,-3-5 0,-3 1 0,-8 0 0,-4-1-3,-4-1-3,-4-5-2,-4 1 0,-5-1-5,-3 4-3,-6 6-11,-1 2-20,-3 5-38,1 4-42</inkml:trace>
  <inkml:trace contextRef="#ctx0" brushRef="#br0" timeOffset="109735.3516">9731 11217 140,'11'-12'10,"-1"2"-8,-1 6 1,-3 2 25,-1 1 16,-2 1-13,-1 0-3,1 2 0,0 3-7,1 5 1,1 3-2,0 2 0,-1 7-2,2 1-4,-2 3-1,2 2-5,0-2-2,1-2-2,1-5 2,0-3 1,2-3-3,-2-1-1,0-6 1,1-4-1,0-2 0,2-3 3,0-4 1,3-4-1,1-5-1,2-2-3,0-7 2,1-1-2,0-3 1,-3-3 0,-3 5 0,-4 2 1,-2 8 2,-3 4-6,-3 5 3,1 0-1,-1 0-2,0 3 0,0 0 0,0 2 0,0 0-4,0 0-4,1 0-13,4 1-10,0 1-24,1 1-31,3-2-93</inkml:trace>
  <inkml:trace contextRef="#ctx0" brushRef="#br0" timeOffset="110152.3438">10818 11130 172,'-3'-5'17,"2"2"2,0-1-7,0 4 32,0-1-13,-1 2-12,-2 6-9,-2 5-4,-6 7-2,-3 4 11,-5 9-1,-2 1-3,-3 2-6,0-1 0,1-6-2,1-4-3,-1-7 1,4-3-2,2-6-16,4-4-7,6-3-16,4-4-32,1-3-46</inkml:trace>
  <inkml:trace contextRef="#ctx0" brushRef="#br0" timeOffset="110462.8906">10611 11198 166,'0'-1'21,"0"-1"9,0 1-11,0-2 9,2 2-3,0-1-4,2 0-6,2 1-1,3-2 3,0 3 3,3 0-2,-1 6-1,1 0-3,0 1 0,0 4-6,-2-1-4,0 5-3,-2 2 2,0-1-2,-1 0 0,-2-4-1,2 1 0,0-2 0,1 1 1,0-1-1,4-3 1,0-3-2,2 1-9,1-2-11,2-1-16,-1-3-21,3 0-23,0-6-29,2 0-31</inkml:trace>
  <inkml:trace contextRef="#ctx0" brushRef="#br0" timeOffset="110688.4766">11194 11175 227,'3'-2'24,"-1"1"-11,1 1 6,-1 0 18,2 0-17,2 0-6,4 0-5,3 0 2,2 0-5,2 0-1,2-1-3,0-1-2,-2 2-19,-1 0-30,-2 3-19,-3 0-6,-4-2-78</inkml:trace>
  <inkml:trace contextRef="#ctx0" brushRef="#br0" timeOffset="110886.7188">11267 11265 231,'-7'2'24,"3"-2"-15,2 1 15,2 0 15,0 0-18,1 0-6,5 0-1,2 1-3,3-1-3,3-1-2,3 0-3,0-4-4,3 1 0,2-3-13,-1 1-16,1 0-31,-3-3-47</inkml:trace>
  <inkml:trace contextRef="#ctx0" brushRef="#br0" timeOffset="111183.5938">11750 10951 247,'1'-2'9,"-1"2"-1,0 0 17,1 0 3,1 4-11,1 6 0,-1 5 4,-2 6 1,1 2-5,-1 0-8,0 4-3,-1-3 0,0 2-4,0 0 0,1-6-2,1-1-13,0-5-18,2 0-19,1-6-51,-1-2-68</inkml:trace>
  <inkml:trace contextRef="#ctx0" brushRef="#br0" timeOffset="111890.625">11999 10807 71,'7'-6'14,"1"2"19,0 2 16,1-3 8,1 4-16,-1-1-13,1 2-4,2 2-9,1-1-8,-1 3-4,3 1-2,0 3 0,1 4-1,-1 1 0,0 2 1,-3-3-1,-2 5 2,-5 1-1,-3 1 7,-2 1-1,-5-3 1,-5 1 0,-3 0 0,-3-1-3,-1 1 4,-3-4-1,2-2-3,2-2 1,2 1-3,3 1-1,4-1-3,4-1 1,3-2-1,1 1-4,5-1 0,1 3 3,2-2 0,1-3 0,-1 1 2,1-2 0,-3 2-1,-2 1 1,-1 0 1,-1 0 1,-2-3 0,-1 3-1,1-1 0,-1 5 0,2 1-1,-1-1 1,1 4 2,-1-2 1,0 2 5,-1 4 6,-1-3-1,-2 1 0,-1-3 3,2 2-4,1-4-3,1 0 4,0 0-8,0-3 3,0-1 3,-3-2-6,-3 3-3,-6-2 0,-5-1-1,-7 2-9,-6 0-18,-3 2-26,-8-2-59,-7 0-185</inkml:trace>
  <inkml:trace contextRef="#ctx0" brushRef="#br0" timeOffset="122014.6484">8011 8684 24,'5'-1'25,"2"-2"1,0 2 1,1 1-1,-1 0-2,-2 0-10,0 0 1,-2 0-3,-1 0-9,-1 1 2,-1 1-1,0-2 0,-5 2 9,-2 3 2,-5 2-6,-2 4-2,-5-1 1,-2 2-4,1 2 2,-1-1-4,4 3 1,1-3-3,6-2-1,5-4 1,5-1-2,5 1 1,4-2 0,4 0 2,0-2-1,1-1 0,1-2 1,-3 2 1,-1 4-1,-3-1-1,-5 4 0,-3-1 0,-2 5 0,-9 4 2,-3 1-1,-3 1-1,-1-4 0,1-2 4,1-1 13,4-2-2,5 1-5,3-4-7,3 1-1,2-5-4,3 3 2,3 0 2,2 0-1,0 1 2,2-3 4,-2 1-1,0 1-5,-1 2 2,-4 2-3,-1-1 3,-1-1 6,0 1 4,0-2 3,1-1-3,2-1-5,3-3 1,1-2 2,3 0-2,1 1-6,-2-1 1,1 0-3,-2-1-7,-2 0-19,-2 1-14,-5 0-26,-1 4-46</inkml:trace>
  <inkml:trace contextRef="#ctx0" brushRef="#br0" timeOffset="128822.2656">8446 8746 132,'0'0'5,"0"-1"-3,0 1 1,1-2 17,-1 1 1,0 0 5,1 0 9,-1 0-9,1-2-9,-1 2 2,0 1-7,0 0-9,-1 6-4,-5 4 0,-1 7 2,-5 3 5,-1 6-4,-2 4 0,0 2 1,-2-1-2,2-6 0,2-1-1,2-5 0,1-4 0,4 1-3,2-9-24,1-3-27,3-2-34,0-2-39</inkml:trace>
  <inkml:trace contextRef="#ctx0" brushRef="#br0" timeOffset="129181.6406">8313 8773 53,'0'-6'27,"0"2"9,0-2 17,-1 5-2,1-2-10,0 3-10,0 0-4,0 2-13,0 4 2,0 1 5,2 1 0,2 2-2,1 2-4,2 4-3,0-2-3,1 2 2,-1-3-2,2 0-4,0 1-3,0-1 1,0 0 0,0-2-2,-1-1-1,1-1 0,-1-3 0,1 0-6,-1-2-5,2-2-13,0 0-17,1-1-9,2 0-27,1-1-49</inkml:trace>
  <inkml:trace contextRef="#ctx0" brushRef="#br0" timeOffset="129443.3594">8744 8786 231,'-3'0'7,"0"0"1,2 0 16,1 2 17,0-2-18,4 1-6,3-1-4,5 2 0,3 0 1,1-2-4,1 1-6,-2-1-1,0-1-2,-2-1-3,0 2-24,-1 0-20,-3-2-22,0 1-37,-2 0-43</inkml:trace>
  <inkml:trace contextRef="#ctx0" brushRef="#br0" timeOffset="129638.6719">8774 8942 201,'-3'4'14,"2"-2"-7,1 1 22,4-1 6,2 2-14,1-4 0,4 0-8,2-5-5,1-1-4,3-1-3,1-1-1,-1 2-23,2-4-30,-1 2 6,3 0-52</inkml:trace>
  <inkml:trace contextRef="#ctx0" brushRef="#br0" timeOffset="129924.8047">9236 8660 28,'-1'-4'188,"0"1"-166,1 1 4,0 2 33,0 0-19,1 4-14,3 6-5,2 6 7,0 5-6,0 1 1,-1 4-11,-1-1-6,-2 3-2,-1 1-2,-1-1-1,0 0-2,-2-6-18,1-1-35,-2-4-39,-1-5-99</inkml:trace>
  <inkml:trace contextRef="#ctx0" brushRef="#br0" timeOffset="130636.7188">9860 8624 169,'0'-2'2,"0"1"4,0 1 33,0 1-11,0 4-14,0 6 5,2 2 5,-1 2 1,2 1-2,0 1-2,-2 0-5,4 2-1,0 0-6,2-2-1,0-2-1,0-3-2,1-1-2,0 0 5,0-1-3,-2-1 1,2-4 0,-1 0-2,1-3 1,0-2 1,-1 0 5,3-7-3,0-5-1,0-4-4,2-2 1,2-1 1,-2-4-2,0 0 2,0-3 2,-3 0 0,0 4-1,-3 2-3,0 5-1,-4 4 0,-1 3-1,-1 6 1,0 0-1,0 2-1,0 0-3,0 0-3,0 2-17,0 2-13,2 4-28,1 1-47,1-1-118</inkml:trace>
  <inkml:trace contextRef="#ctx0" brushRef="#br0" timeOffset="131121.0938">10763 8646 141,'0'-4'2,"0"-5"-1,3 4 1,0 0 24,-1 0 6,1 1-8,-1 1 4,0 0-6,-2 2-1,0 1-7,-2 7 0,-5 7 1,-5 10 4,-7 4-5,-8 7-7,-2 3-3,-1-4-1,-1-5-2,3-7-1,4-7-4,4-4-10,4-2-5,4-5-9,5-4-10,2-6-18,3-12-51</inkml:trace>
  <inkml:trace contextRef="#ctx0" brushRef="#br0" timeOffset="131384.7656">10508 8648 211,'3'-3'6,"3"-3"0,2 1 6,2-1 31,0 1-6,4 3-4,0 1-4,-1 1-5,1 3-5,-3 2-5,2 6-3,-1 3-4,1 3-3,-1-2-3,2 1-1,-1-3 2,1-1-2,2-1 0,0-2 1,1 0-2,1-6-5,0 0-7,1-1-19,0-2-20,0 0-55,-1-2-68</inkml:trace>
  <inkml:trace contextRef="#ctx0" brushRef="#br0" timeOffset="131663.0859">11063 8650 144,'3'-3'19,"0"2"-2,0 0 10,1 1 12,-2-3-12,3 2-3,1 1-7,1 0-6,2 0-3,2 0 1,1-2-2,4 2-3,2 0-3,-1 0 1,1 0-2,-1-1 0,-2-1 0,1 2-7,-2 0-24,-1 0-49,-3 4-10</inkml:trace>
  <inkml:trace contextRef="#ctx0" brushRef="#br0" timeOffset="131869.1406">11133 8775 320,'-5'3'10,"3"-2"-6,0-1-6,2 3 21,0-3 4,4 0 4,5-2-15,4-3-7,6-3-2,2-1-1,3 2-6,0-2-19,0 2-26,-1-3-40,-2 0-78</inkml:trace>
  <inkml:trace contextRef="#ctx0" brushRef="#br0" timeOffset="132457.0313">11569 8492 242,'0'-6'8,"0"2"-2,3 0 9,4 1 12,5 1-15,5-3 11,4 4-1,2-2-13,3 2 1,-4 1-5,0 0 2,-5 7-3,-4-1 0,-3 4 1,-6-3-1,-4 3-3,-6 5-1,-7 1 5,-4 2-3,-5-3 1,3-3-2,3 0 2,5-4-3,7 0 0,4-4 0,4-2-2,6 0 2,1 1 2,3-1-2,2-1 0,-1 3 1,-3-3-1,1 2 1,-1 3 0,-2-2 3,-1 4 2,-2-2-3,-2 4 1,-3 2-1,-2 4 1,-1 3 0,-3-3-1,-3 3 1,0-5-1,-3 2 3,0 0-1,-4-1-1,0 0 0,-2-3-2,-1-1-1,2 0-2,0-2-5,3 0-10,3-6-27,4-3-32,3-7-85</inkml:trace>
  <inkml:trace contextRef="#ctx0" brushRef="#br0" timeOffset="133033.2031">11986 8367 268,'0'-9'-3,"4"2"5,0 4-1,1-3 4,3-1 7,1 2 3,3 0 1,4 5-2,2-1-2,4 1-4,3 0 0,2 4-3,-1 5-4,-3 0 1,-5 3 2,-7 0-2,-4 3 2,-6 5 4,-2 1-2,-10 6 1,-7-1 0,-6 0-4,-3 0 1,1-4-1,6 0-1,7-4 1,7-3-3,5-3-1,1-2-2,4 2 2,3-1-2,0-1-2,2-2 2,-1-1 1,1 3-2,0 1 3,1 1 1,0 0 1,-3 0-1,3-2 0,-2 1 0,-2 1 1,0-1 3,-1 3-2,-5-2 3,0 1-3,-1 4 2,-5 1 5,-2 2 5,-5 1-4,-1-1 4,-3 1 4,0-1 1,0 1-3,0-3-3,1 2-5,2-6-4,0-1-3,-1 0-1,-2-3-12,-4 1-54,-5-8-122</inkml:trace>
  <inkml:trace contextRef="#ctx0" brushRef="#br0" timeOffset="147860.3516">7808 12947 123,'4'-4'27,"-2"-1"-20,2 1-5,-1 1 23,-1-2 22,-1 5-11,0-3-8,-1 2-2,0 0-2,0-1-6,-2 2-11,-4 2-8,-5 6-5,-4 1-1,-2 2 0,-2-1 4,-1 3 2,3 1 1,3-3 0,4 1-1,5-5 1,5-1-2,1 0-1,6-1-1,4 1 4,2-4 1,1 0-1,3-1 0,-2 1 0,-2 3 0,-4 2 3,-2 0-3,-5 0-1,-2 5-1,-4 4 4,-6 6-1,-6 3 0,-4 3-1,-1 0 2,2-2-2,1-2 6,4-1 7,2-5 0,7-4 1,3-3-3,2-2-5,6 1-3,3-1 0,2 0-1,1-2 3,1-3-3,2 3 1,-2-2-2,2 1-1,-3-1-9,2-1-32,-4-2-40,1 0-84</inkml:trace>
  <inkml:trace contextRef="#ctx0" brushRef="#br0" timeOffset="148219.7266">8391 13043 258,'1'-7'3,"-1"2"3,0 2 5,0 3 42,0 0-5,-1 3-22,-1 2-13,-3 4-12,-3 11-1,-5 5 5,-3 6 0,-3-1-4,-2-4 1,2-4-3,-2-4 2,3-1-8,1-3-12,1-3-22,3-3-27,3-5-7,3-1-24,-1-3-24</inkml:trace>
  <inkml:trace contextRef="#ctx0" brushRef="#br0" timeOffset="148479.4922">8193 13037 220,'4'-8'17,"1"3"-1,1 4 10,0 1 15,0 1-7,1 2-11,1 3-7,1 2 0,1 2-1,0 5-3,0 1-5,2 2-4,-1 0 0,0 3-1,2 2-1,0-1-1,-2-2 0,0-3-3,-2-4-8,0 0-3,2-2-9,-1-2-9,2-5-13,6-4-30,2-6-37</inkml:trace>
  <inkml:trace contextRef="#ctx0" brushRef="#br0" timeOffset="148724.6094">8771 13059 232,'-5'-3'74,"-2"1"-69,4 2-4,-1 0 14,4 1 14,0-1-11,3 0-13,5 2 0,5-1 1,1 0 0,7-1-1,-1 0-3,2-1-1,1 1-4,-4 0-18,0 0-17,-4 3-12,-2-3 7,-3 1-14,-3 2-69</inkml:trace>
  <inkml:trace contextRef="#ctx0" brushRef="#br0" timeOffset="148939.4531">8834 13159 151,'-14'13'44,"2"-5"-17,2 1 23,2-3-2,4 0-17,2-1-9,2-2-14,3-1-1,3 2-3,5-2 1,1 2-1,4-4-4,3-4-11,3-4-8,-1 3-4,4 2-6,-1-1 0,2 1-23,-1-2-107</inkml:trace>
  <inkml:trace contextRef="#ctx0" brushRef="#br0" timeOffset="152191.4063">9286 12957 102,'0'-3'56,"0"0"-53,0 0-12,0-2 11,0-1 9,0 1-4,0 2-1,0 0 9,1 3 14,0-3 4,4 1-6,1 2 1,4 0-2,5-2-2,3-2-2,3-3-3,-1 5-5,-1 2-4,-2 6-3,-5 5-3,-4 5-4,-4 2 1,-4 4-1,-6 6 1,-5-1-3,-4 1-5,0-7 0,-1-1 3,1-1 1,2-5 3,3-2-1,4-6 2,4-4 0,2-2-1,0 0 0,6 0 0,4 0 3,6 0 0,2-5 2,1 0-3,0 1-2,0 3 1,-2 0-1,-1 1-1,-1-2 2,-4 3-2,-1 1-3,1 4-32,-1-2-36,1-4-37</inkml:trace>
  <inkml:trace contextRef="#ctx0" brushRef="#br0" timeOffset="152670.8984">10025 12921 180,'-4'-8'8,"1"3"14,-1 1 18,4 4 17,0-1-15,0-1-19,0 2-15,4 2 0,3 10 6,-1 3-1,1 6 1,-1 2-6,-2 4-3,-2 1-2,0 0 3,-1-3-4,2-4 2,0-6-1,2 1 3,0-4 4,0-4-2,1-5 0,0-5 2,2-6-1,0-5-1,2 0 1,1-7-7,1-5 2,3-3-3,2-5 0,2 2 0,-1 1-1,-1 4 0,-1 2 1,-4 6 2,-5 6-2,-2 4 2,-2 5-1,-2 1-2,-1 2 0,0 0-2,0 0-5,-1 1-15,-1 2-12,0 4-30,1-3-53,1-2-82</inkml:trace>
  <inkml:trace contextRef="#ctx0" brushRef="#br0" timeOffset="153056.6406">11031 12869 58,'-1'-4'121,"-1"2"-68,0 1-21,0 1 23,-1 0-13,-3 6-31,-3 10-7,-4 6 4,-5 7 1,-2 1 1,-3 2-2,1 2-4,2-2 0,1-5-4,6-6 1,4-6-3,3-3-13,2-6-23,4 2-14,0-6-15,0-2-33,-1-8-46</inkml:trace>
  <inkml:trace contextRef="#ctx0" brushRef="#br0" timeOffset="153295.8984">10787 12918 161,'2'-6'34,"3"2"-8,3 3 13,2 1 7,3 1-6,0 2-7,4 5-4,0 1-6,2 1-6,1 2-5,0-1-6,1 2-2,-4 3-3,2 2-2,-1-1 1,-1 1-1,2-4-5,-1-2-4,2 0-4,0-3-18,1 0-32,2-7-30,1-2-77</inkml:trace>
  <inkml:trace contextRef="#ctx0" brushRef="#br0" timeOffset="153507.8125">11388 12932 172,'0'-6'167,"0"1"-158,3-1-9,4 4 6,2-2 10,1 3-7,4-3-3,0 1-4,3 1-2,3 2-1,1 0-9,2 0-30,-1 0-27,-3 5-31,-3-1-40</inkml:trace>
  <inkml:trace contextRef="#ctx0" brushRef="#br0" timeOffset="153695.3125">11440 13028 297,'-10'3'33,"4"-1"-16,3-1 13,3 1-5,3 0-18,3-2 2,5 0-3,4-2-1,5-1-2,4-1-3,3-1-18,0-2-32,1-1-39,-3 2-49</inkml:trace>
  <inkml:trace contextRef="#ctx0" brushRef="#br0" timeOffset="154491.2109">12055 12748 11,'0'0'61,"1"0"-6,-1-1-2,0 1-9,0 0-4,1 0-4,0-1-8,2-4-7,2 4-7,3-3-2,4 2 2,3-3 1,1 0-5,3 2-2,-1-2-3,1 5 0,-1 0-1,-1 0-2,-1 2-1,0 2-1,-4 4 0,-2 1-1,-4 0 0,-4 2 1,-3-1-1,-9 5 1,-8 2 0,-5 3 0,-3-3 1,1-2 0,3-2-1,5-3 1,6 1-1,5-1-1,5-3 0,4-2 0,6 0-2,7 2 2,4-2 1,2 1-1,2-2 1,-4-1 1,1 1-1,-5 1 1,-3 0-1,-4 3 4,-3 3-2,-4 0 1,-2 3 2,-5 3-1,-3 0-3,-2 0 4,-2-3 0,0-4 3,-1 0-2,2-4-3,-1 3-2,1-4-1,-1-2-7,0-3-16,1-3-20,2-3-36,2-5-45</inkml:trace>
  <inkml:trace contextRef="#ctx0" brushRef="#br0" timeOffset="155110.3516">12612 12538 267,'2'-9'-2,"2"5"1,0 2-1,2 3 10,1 1 13,3 0 1,4 0-5,0 3-1,3 5-3,2 2-3,0 3-5,-2-1-2,0 1 1,-4 6 1,-6 3-3,-7 4 0,-7 1-1,-9 0 1,-4 1-1,-1-5 1,-1 1-1,3-5 3,4-2-1,5-3-1,3-1 0,5 0-3,1 1 1,2 0-1,4-4 1,2-4 1,4 0-1,4 1 0,0 2-1,1-1 1,0 1-2,-4-2 2,0 1 0,-2 3 0,-4-1 0,-2 2 1,-4-1 1,-1-1 0,-5 4 2,-3 0-1,-1 3-1,0 2 2,0-2 6,0-3 7,1-2 6,2 4-2,2-2-6,-1 2-6,0-1-4,0-2 1,-2 4-6,1-5 1,-1 1 0,-1-3-1,-2-3-1,1 0 0,-6 1-13,-2 0-3,-4 0-7,-6-3-4,-5-4-20,-10-2-52,-9-1-178</inkml:trace>
  <inkml:trace contextRef="#ctx0" brushRef="#br0" timeOffset="180325.1953">3589 15750 4,'0'-3'49,"1"-1"7,0-2 0,1-3-13,0 5-9,-1-1-12,1 5-3,-1-3-1,-1 0-5,1 3-6,-1-1-3,0 1-3,0 0-1,0 0 0,0 0 1,0 0-1,0 0 0,-1 1 0,-2 4-1,-4-1 1,-3 1 2,-5 6-2,1 2 0,-3 4 2,4-4-1,5-4 0,2-2-2,5-2 1,1 5-1,0-3 1,3 3 0,1-1 0,-1 1 0,4 1 0,0-2 0,0 0 0,2-2 0,-1-4 1,0 2 0,-2-2-1,0 4 0,-2 0-1,-3-3 0,-1 1 1,0 1 2,-4 2 0,-2 2 0,1-1 2,-4-2-2,1 0-2,1 1 1,-2-1-1,3 3 1,2-2-1,0-3-1,3 0 0,1-3 1,3 6-1,3-3 2,2-1-1,1 0 2,0-2 2,1 6 4,-1 1-1,0 0-1,-3 0-4,0-1 1,-1 2 0,-2-2-2,0 3 1,-1-3 0,0-2 0,0-2-1,0-2 0,1 3 0,1-2 0,4 1-5,2-4-17,2-1-38,1 0-102</inkml:trace>
  <inkml:trace contextRef="#ctx0" brushRef="#br0" timeOffset="180859.375">4501 15717 7,'7'-7'103,"-1"3"-94,-2 0 9,-1 4 34,-2 0 0,-1 1-15,0 0-3,0-1-13,-2 5-12,-4 5 6,-4 9 3,-6 5-5,-1 2-11,-3 1 1,-1-2 0,2-2-3,2-3 1,3-5-1,4-3-1,0-7-7,2 1-17,1-2-12,1 0-30,0-4-65</inkml:trace>
  <inkml:trace contextRef="#ctx0" brushRef="#br0" timeOffset="181177.7344">4346 15742 282,'3'-10'3,"1"1"1,-1 1 4,1 4 23,-1-1-14,1 5-6,-1 0-4,3 0 0,0 3 11,0 3-1,2 5 0,0 1-6,2 1 3,-2 1-1,2-2-5,2 3-4,2 0-2,2 0 2,0 0-2,2-4 0,-1 0-1,1-2 0,-2 1-1,-1-1-7,0-4-8,-1-2-4,-1-3-12,1 5-3,-1-4-9,-1 2-14,1-3-29,-3-7-22</inkml:trace>
  <inkml:trace contextRef="#ctx0" brushRef="#br0" timeOffset="181672.8516">4877 15728 7,'2'-2'251,"1"-2"-245,1-3-1,0 2 45,-1 0-9,-2 5-25,1-1-15,-1 0-1,-1 1-1,0 0 0,0 1-2,0 1-1,1-1-1,-1 0 5,0-1 0,0 1 0,0-1 1,0 2 3,0-1 2,0-1 2,0 0 1,0-1-3,0 1 0,0 0-3,0 0 3,0 0 0,0 0 1,0 2-1,0 0 1,0-1-2,3 0-2,3-1 6,2 4-4,4-2 0,2 1-2,2-2 1,3-1-4,1-2 1,-1-1 2,-1 3-3,-1-1-4,-4 0-6,-3 0-21,-3-3-8,-3 4 1,-3 1-18,-1 2-67</inkml:trace>
  <inkml:trace contextRef="#ctx0" brushRef="#br0" timeOffset="181884.7656">4939 15856 292,'0'0'13,"4"-1"-17,2 1 31,5 0 14,1-4-19,3 1-9,2-1-9,0 3-2,-2 1-4,2 0-20,-3-5-58,4 1-94</inkml:trace>
  <inkml:trace contextRef="#ctx0" brushRef="#br0" timeOffset="182316.4063">5306 15656 313,'3'-4'8,"-1"0"1,-1 0 31,0 4-2,0-3-27,0 6-12,2 4-2,0 4 8,1 6 5,0-2 3,-1 6-4,0-2-1,1 2-4,-1-5 3,2-4-2,1-3 2,-1-4-2,0 1 3,2-4 1,0-2 2,1-1 2,1-9-1,0-2-3,0-4-3,1 0-1,-1-3-1,2 0-1,-2 1 2,0-1-1,0 2-2,-2 3 0,-3 1-2,0 4-1,-1 1 1,0 5 0,-2-1-7,1 3-14,-1-3-21,-1-1-45,0 0-129</inkml:trace>
  <inkml:trace contextRef="#ctx0" brushRef="#br0" timeOffset="182750.9766">6011 15565 116,'1'0'170,"0"0"-167,-1 2-19,0 2 15,-2 7 21,-1 2 4,-3 0-2,-2 4-2,0 1-2,-4 4-3,-1 2-5,1-1-7,-2-2-1,0-4 0,-1 0-1,3-5-6,2 1-15,0-3-30,5-6-23,1-2-65</inkml:trace>
  <inkml:trace contextRef="#ctx0" brushRef="#br0" timeOffset="184291.9922">5473 15575 39,'0'-4'63,"0"-2"17,0 1-11,2-4-20,-1 2 0,0 1-13,-1 4-6,0 1-2,0-2-3,0 1 2,-1-1 1,1 3-6,0 3-4,-1-3-7,-1 5-5,-1 2-6,-3 14 1,-1 6 8,-1 9 3,2 1-1,2-4-2,1 2-4,2-3-1,1-1-4,0-5 3,0-5-2,0-7 0,2-7 1,-1-3 0,0-4-2,0 0 7,1-6 4,0-10-12,0-7-1,1-8-5,1-3-1,-1-7 1,-3 1-2,0-5-3,0 2 5,0 10 1,-1 1 1,-1 8 5,1 7 0,0 4 1,0 10-2,0 1 4,1 2 4,0 0 0,-1 0-4,-1 2-3,2 7 0,-3 11 0,2 11 5,0 2-2,0 2 2,-1-1-5,-1-3 4,1-2-3,1-4 0,0-4 2,0-3-1,0-2 1,1-6-1,0-3-2,0-3 3,0-4-2,0-1 6,0-7 6,0-5-7,-1-9-7,1-7-4,0-1-1,0-2 3,0 5-1,1 1 0,-1 6 3,0 5 3,0 3-2,0 8 2,0 1-2,0 3 1,0 1 2,0-1 0,0 6-3,2 3-6,0 11 9,3 9 0,-1 1 1,0 2-1,1-2-1,-3 0-2,1 0-2,-1-2-11,1-6-19,-1-2-14,1-4-38,0-5-59,1-2-194</inkml:trace>
  <inkml:trace contextRef="#ctx0" brushRef="#br0" timeOffset="184915.0391">5849 15548 10,'0'-6'50,"0"4"-17,0-2 18,-1-1 6,-1-1-1,0 1-9,0 0-13,2 3 2,-1 1-1,-1-3-2,2 1-9,-2 1-10,2 2-1,-1 0 1,1 2-1,0-2-1,0 2-3,0 1-3,2 6-1,1 3 2,2 2 0,2 6 1,1 2 1,1 4 2,-1 1-5,0-4-3,-2-2 1,-1-7-4,-1 3 1,-1-5 1,2 1-5,0-3-9,1-4-14,0-1-27,1-5-38,0 0-102</inkml:trace>
  <inkml:trace contextRef="#ctx0" brushRef="#br0" timeOffset="186231.4453">12597 8661 281,'0'0'7,"0"0"17,0 0-12,0 3 3,0 1-19,-3-1-62,-4 1-115</inkml:trace>
  <inkml:trace contextRef="#ctx0" brushRef="#br0" timeOffset="187355.4688">6666 15521 10,'7'-9'58,"0"4"-17,-1-1 16,-4 6 1,1 1-15,-2-1-4,-1 0 4,0 0-2,-1 3-2,-3 4-12,-3 7-17,-6 4-6,-4 5-2,-1 6-1,-4-1 2,0 0-1,2-5 0,1-6-2,1 0-9,2-3-14,0 1-14,2-3-28,2-6-55,2-4-77</inkml:trace>
  <inkml:trace contextRef="#ctx0" brushRef="#br0" timeOffset="187596.6797">6469 15586 242,'4'-16'12,"1"7"20,0 5 8,1 1-3,-1 3-24,3 0-5,1 7-3,1 4 2,1 0 5,0 3 1,2 0-2,-1 4-7,1 0-1,1 2-1,2-4 0,1-3-2,3 0-3,0-3-6,0-1-9,-1-4-15,-1-5-26,0 0-41,1-7-47</inkml:trace>
  <inkml:trace contextRef="#ctx0" brushRef="#br0" timeOffset="187791.9922">7049 15628 306,'1'-4'36,"1"-1"-8,-1 3 26,3 2-19,3 0-21,4 0-7,5-4-3,4 1-3,3 0 0,-1 3-3,1 1-30,-2-1-16,-4 2 7,-2 0-57</inkml:trace>
  <inkml:trace contextRef="#ctx0" brushRef="#br0" timeOffset="187983.3984">7097 15720 272,'-13'4'30,"6"-3"-16,4 0 11,3-1 10,1 2-14,6 0 1,6 0-2,5-2-7,8-4-5,1 1-5,2-3-7,2 2-35,2 2-31,-1-5-37,4 2-17</inkml:trace>
  <inkml:trace contextRef="#ctx0" brushRef="#br0" timeOffset="188510.7422">7524 15530 272,'-3'-9'14,"3"-4"-3,0-1 13,4 2 18,3-1-15,5 5-13,3 0 1,3 0-2,2 3 0,1 0-2,0 5-3,-1 0-4,-2 2-2,-5 2-2,-2 0 0,-5 6-1,-5 2 0,-1 4 0,-6 3 2,-3-3-3,-4 2-1,-3-1-1,0-1 4,3-2 0,5-1 0,5-3 0,3-1-2,5-1 0,5-1 0,1-2 2,3 0 0,2-1 0,1 1 2,0-1-2,1 2 1,-1 1 0,-1-2 4,-2 4 5,-4-3 3,-2 3-11,-2 0 3,-3 0-2,-1 0-1,-2 0 2,-2 3-2,-2 0 0,-2-4 0,-2 1-1,-2-3 3,-3 1-3,-3 0 1,-2 1-1,-3-2-1,-1 0-9,1 0-17,0-4-23,3 3-28,4-5-87</inkml:trace>
  <inkml:trace contextRef="#ctx0" brushRef="#br0" timeOffset="188915.0391">8045 15189 300,'0'-7'6,"2"-1"6,6 4 17,5 4-6,3 2-13,8 11 0,3 3 10,4 8 9,4 8 8,-1 8-6,-2 7-10,0 1-2,-3 5-5,-2 1-9,-7 6-3,-5-2-1,-8 1 0,-9-7 1,-11-3-5,-10-3-13,-8-3-14,-10 2-31,-12-4-8,-12-4-135</inkml:trace>
  <inkml:trace contextRef="#ctx0" brushRef="#br0" timeOffset="189531.25">4336 15420 235,'-4'-7'16,"3"6"14,-1 0 3,1 1 16,-1 0-21,-2 1-16,-3 6-7,-3 6-2,-7 11 4,-1 11 4,-6 13 1,0 8 6,0 7 0,3 7 0,2-3-2,7-2-4,9-6-1,5-8-4,13-2-3,12-8-2,10-3 0,10-6-3,11-7-13,7-6-23,9-3-29,5-2-64,4-5-150</inkml:trace>
  <inkml:trace contextRef="#ctx0" brushRef="#br0" timeOffset="190647.4609">8878 15332 130,'7'-6'31,"-1"4"2,0 1 29,-2 1-17,-3 0-20,1 0-12,-2 3-1,-2 9 6,-3 8-1,-5 9 6,-4 4-7,-3 3-8,-2 2 0,0-2-4,2-4 3,3-8 0,5-9 5,4-8-5,3 0-5,2-5 0,0-2 2,5-4 5,1-11-4,4-3-2,4-5-3,-2-4-3,2-5 3,0-3 0,0 1-1,-1 3-1,0 6 4,-2 5-2,0 5 0,-2 7 1,-1 2 0,0 5-2,-1 1 2,1 5 1,-1 0 0,0 2 0,0 5 3,0 2 1,-2 6 4,2 2-4,-1 0 1,1 2-2,1-2-2,1 3-1,1 0 2,0-3-3,0-4-1,-2-4 0,0-1-9,1-2-18,-1-1-13,5-4-27,0-6-42,2 0-121</inkml:trace>
  <inkml:trace contextRef="#ctx0" brushRef="#br0" timeOffset="191042.9688">9843 15137 90,'-10'0'20,"-1"1"-10,0 3 32,-1 1 31,-2 5-13,2 2-11,-2 6-8,-1 3-7,-2 7 4,0 9-2,1 6-12,-2 6-7,4 1-5,4-2-2,5 1-4,3-2-2,5-1-3,7-4 4,6-8-3,8-6 2,5-4-4,6-2-6,1-4-7,4-7-18,3-4-27,4-7 21,-1-2-99</inkml:trace>
  <inkml:trace contextRef="#ctx0" brushRef="#br0" timeOffset="191471.6797">10443 15244 107,'0'0'37,"1"-4"6,0 4-1,3 0 7,-1 0-6,-1 0-6,-1 0-6,0 3-8,-1 5 6,-2 10-1,-5 7-4,-4 0-8,-4 3-8,-3 1-3,-1 2-1,0-4-2,2-3-2,2-6 0,0-7-19,4-1-11,0-3-7,1 1-8,0-4-26,0-4-53,3-3-35</inkml:trace>
  <inkml:trace contextRef="#ctx0" brushRef="#br0" timeOffset="191722.6563">10297 15292 265,'7'-9'21,"0"8"-10,2-1 13,0-1 9,0 3-15,1 0-3,-1 1-1,3 4-3,1 4 4,-2 2 3,3 2 3,0 7-3,-2 1-7,0 2-5,-1 1-6,2-5 2,-2-2 0,2-3-2,1-2-4,3-3-6,-1-5-8,1-1-16,2-3-29,-1-2-26,-1-5-113</inkml:trace>
  <inkml:trace contextRef="#ctx0" brushRef="#br0" timeOffset="191899.4141">10778 15326 375,'4'-5'18,"1"-3"-4,1 8 20,2 0-12,2 0-19,2 0-2,4-3 1,3 1-1,0-2-2,4 4-12,-1 0-35,1 3-46,-7 1-82</inkml:trace>
  <inkml:trace contextRef="#ctx0" brushRef="#br0" timeOffset="192071.2891">10840 15444 272,'-7'6'81,"3"-2"-71,3-3-5,1 1 24,6-2-2,5 0-10,6-2-6,4-2-6,6-4-4,3-3-22,1-1-39,-1 0-88</inkml:trace>
  <inkml:trace contextRef="#ctx0" brushRef="#br0" timeOffset="192430.6641">11203 15282 376,'0'-8'12,"5"-1"-8,4 5 9,4 1 26,4-1-10,1 2-7,3 0-6,1 2-5,-2 3-1,-1 2-2,-5 2-6,-3 1-3,-6 7 1,-4 1 0,-2 5 0,-6-1-1,-4 0-4,-1 0 4,0-2 0,0-2 2,2 0-1,0-3 2,1-2 2,1-2 1,2 2-2,2-2-1,2-2-1,2-2-1,4-5 2,5 0-2,5 0 4,4-4-3,4-3-10,0-2-18,1 3-24,3 0-23,1 5 10,4-1-41</inkml:trace>
  <inkml:trace contextRef="#ctx0" brushRef="#br0" timeOffset="193403.3203">12048 15168 338,'4'-4'15,"-1"4"2,3 0-10,1 4 18,1 7-12,2 3-4,0 6-4,1 3 6,-3 1 2,1 4 3,-2-1-1,0 2-3,0-2 0,-2-2-4,-2-2-2,2-9 0,-1 3-2,1-9-1,0 0 0,1-5-1,1-3 4,1-7 1,3-5 3,2-2-6,1-6-2,2-3 1,-1-2-1,-1-5-2,1 3 2,-1 0-2,-1 3 1,-2 3 1,-2 1-2,-2 5 0,-4 0 1,1 5 0,-1 0-1,-2-1 0,-1 3 1,0 2-2,0 5 1,-2 0-7,2 0-6,-1-2-14,0 2-14,1 1-25,-1 0-64</inkml:trace>
  <inkml:trace contextRef="#ctx0" brushRef="#br0" timeOffset="193740.2344">12979 15138 265,'-7'-4'21,"1"4"-3,2 0 26,-2 3-1,-3 5-27,-2 5-8,-4 8 2,-1 4 6,-2 1 3,-3 3-2,0-1-10,-2-1-4,0-4-1,1-3 0,0-4-3,1-6-16,3 0-13,2-4-8,6-1-25,3-5-48,3-6-69</inkml:trace>
  <inkml:trace contextRef="#ctx0" brushRef="#br0" timeOffset="193967.7734">12734 15215 194,'4'-8'50,"2"0"-2,1 4-20,0 3 1,1 1-15,1 5-6,0-2 1,1 6 2,2 0 3,0 6 4,0 3 3,-1 1-3,0 1-7,1-5-2,0 2-5,-1-4-3,3 1-1,-1-3-4,1-5-11,1-2-14,0-4-11,2 0-16,1-2-23,3-6-61</inkml:trace>
  <inkml:trace contextRef="#ctx0" brushRef="#br0" timeOffset="194167.9688">13232 15225 86,'0'-3'264,"1"-1"-230,0 3-8,3 1 20,0 0-11,3 0-17,3-1-12,3 1-5,2 1 0,1 2-1,-2 0-3,0-3-16,-2 3-10,-1 2-12,-2 1-23,-6 1-24,-3-1-45</inkml:trace>
  <inkml:trace contextRef="#ctx0" brushRef="#br0" timeOffset="194334.9609">13224 15350 193,'-5'2'28,"3"1"-3,2-1 39,2 4-13,5-2-23,5-4-4,4 0-6,2-4-7,2 4-7,-2-1-6,0 0-26,-1-3-42,1-6-40,-2 2-39</inkml:trace>
  <inkml:trace contextRef="#ctx0" brushRef="#br0" timeOffset="194982.4219">13590 15151 135,'-3'-1'-2,"3"-2"-3,0 1 14,0-2 4,0 1-5,3 0 4,-1 0-4,0 0 9,0-1 12,1 1 0,-1 0-6,0 2-11,0-2 0,0 0 5,0 0-6,-1 0-5,2 3-1,-1-1 3,2 0-4,2-2 0,2-1-2,0 3 0,3-1 2,2 2 7,1-2-3,1 1 0,3 1 3,1 0 1,0 5 0,1-1 4,-3 0 2,-2 1-4,-4 0-7,-6 7-6,-5 0-2,-2 5 1,-7-1 2,-6-3 0,-5 1-3,-4-2-1,-2-2 0,7 0 2,6-5-1,6-1 0,7-1-2,3 4 1,6-1-2,5 1 1,4-1-2,3-2-3,2 3 2,-3-1 5,-1 3 1,-5-2 1,-1 0 3,-6 2 5,-6 0-6,-1 2 4,-7 1 1,-5-2-2,-2-1-3,-3-7-2,-1 4 0,-3-4 1,-1 2-2,2-2-2,-1-2-6,4 0-20,3-2-34,6-2-64,6-4-138</inkml:trace>
  <inkml:trace contextRef="#ctx0" brushRef="#br0" timeOffset="195371.0938">13998 14928 232,'6'-6'32,"3"1"-4,1 3 34,1 2-12,3 0-17,4 11-5,4 4-1,2 9-6,1 4 0,-4 1-4,-1 6-1,-5-3-4,-5 4-4,-6 4 0,-4-4-5,-9 4-1,-5-1 3,-3 0-6,1-5 3,-1-6-10,-1-6-10,2-10-18,2-1-28,4-4-40,0-3-72</inkml:trace>
  <inkml:trace contextRef="#ctx0" brushRef="#br0" timeOffset="196195.3125">14424 14773 209,'6'-3'7,"-2"3"-4,0 0 0,-1-1 11,-3 1-13,1 0-2,0 0 1,1 0 0,0 0 0,1 1 0,2 1 2,2 2 4,3 4 1,2 0 6,2 1-2,2-2-1,-2 4 2,1 0-2,-2 6 0,-1 2 6,-3 3 6,-3 6-5,-5 3-5,-2 4 1,-9-3-4,-3-2 3,0-4-5,-3-4-2,3-1-4,3-2 2,1-4-1,4-1-1,3-6 0,2 0 0,3-4-1,5 0 0,3-4-5,-1-1 0,4-4-5,0-4 5,-2 4 4,-2-2 0,-1-1 2,-5 0-1,1-1 1,-3 5 0,-1 0 7,-1 4 0,0 0 6,0 0-6,-1 3-3,0 2-1,-1 5 0,-2 2 8,1 3-1,-2 2 5,0-1-2,0 6-3,0 0-2,0 1 0,2 3-2,2-3-4,1 3 0,0 2 0,5 3 7,-1 0-4,-1-4 1,-1-1 12,-2-1-8,0-1-8,-8-2-1,-4-5-2,-10-5-6,-7-8-16,-10-2-5,-12-5-38,-9-6-83</inkml:trace>
  <inkml:trace contextRef="#ctx0" brushRef="#br0" timeOffset="197788.0859">12427 8666 190,'-4'-5'4,"3"2"24,0 2-6,1 1-4,0 0-16,0 0-2,0 0-2,0 0 4,0 1-1,0 0 3,1-1-1,1 2-1,2 1 2,0 1-3,3-1 3,1-2-1,1-1 1,-1 0-2,-1 0-1,-2 3-2,-2-2 1,-2 3 0,0-4 1,-1 1-3,-1 2-3,-3-1 0,0 0 2,-2-2 0,1-2 3,-1 0 1,1 0 1,1 1-1,1 0-1,1 0 0,1-2 0,-1 2-1,2 1-5,0 0-30,5-4-56,1-2-14</inkml:trace>
  <inkml:trace contextRef="#ctx0" brushRef="#br0" timeOffset="198710.9375">12517 8614 307,'-3'-1'-1,"0"-1"4,3-1-2,0 2 2,0 1-6,0 0-1,2 4 1,1 1 2,2 1 0,2 1 0,0 0 2,3 5-2,1-1 2,2 1-1,4 0-1,4 3 2,1 2-1,5 2 0,5 4 0,4 2 1,6 2-2,2 3 2,2 6-1,1 3 0,2 3 0,-1 3 0,-1-2 1,1 4-1,-4 3 0,1 3-1,1 7 0,0 2-11,-1 8-12,1 1-3,-1 5 16,-1 2 5,-2 0 5,1 3 2,0 0 7,-1 6 8,0 4 0,-2 5 1,-1 4-8,-2 0-6,0 0-1,-3 1-1,-2 6 3,2 3-4,-5 2 1,-2 2-1,-3-3 1,-2 2 1,-4-2 0,-1 1 1,-3-2 3,-2-3 1,-3-1-1,-5 0-1,-1 0 3,-1 0-4,0-1-2,-1-2 1,2 0-3,-2 1 2,0 1-2,-1 2 1,0-4-2,-2 1 3,-2-2-2,0-5 0,-3 3 2,0-4-2,-2-1 0,-2-3 0,1-4 1,-2 1-1,-1-3 1,-1-1 0,-3-2-2,-1-6 1,-1-4 1,-1-3-1,-1-5 1,-1 0 0,1-3 0,-1-3-1,3-8 0,1-8 1,1-7-1,4-8 0,4-6 1,1-5-2,3-12-2,0-5 1,1-5-5,2-6-13,1-5 5,0-2 3,1 1 8,0 2-1,0 3 5,-2 3 0,0 3 1,-1 1 1,0-3 4,-1 4 4,1 2 4,-1 3 2,-3 9-7,0 4-8,-5 5 1,1 0 2,2 3 2,4-4-4,5-1-1,5-5-1,9-8 0,5-3 0,4-4-3,3-6-12,0-6-36,3-9-27</inkml:trace>
  <inkml:trace contextRef="#ctx0" brushRef="#br0" timeOffset="199886.7188">12921 12983 80,'0'-3'4,"0"1"4,0 0-3,3 2 7,1 2 2,1 3 9,0 2 3,0-1 3,0 2-9,1 6 2,2-1-11,2 5-1,3-3-5,4 2 0,3 6 0,3 4 5,2 6-2,1 0-1,0 4-1,0-2 4,1 5-3,-3 3-2,-2 0-3,-2 1 8,-2-3-5,-3 2-3,-2 2 3,-3 2-2,-1 2 1,-1 0-4,-3 2 0,-1 0 1,-3 1 0,-1 0 0,0-2 1,-5-4-1,0-7 0,0-1-1,3-4 4,-2-3 2,3 2-2,-1-4-2,1-1 0,-2-3-2,0 1 1,0-4 0,-1 2-1,-1-4-1,3-4-1,-3 1 0,3-3-3,-1 1-3,0-2-1,2-4-6,-1 0 1,2-4-6,0 0-10,0 0-23,0-2-38,0-2-24</inkml:trace>
  <inkml:trace contextRef="#ctx0" brushRef="#br0" timeOffset="200173.8281">13177 14276 265,'0'1'34,"0"11"-33,1 4-1,3 10 4,1-1 7,1 2 1,-3-2 1,1 0 4,-1 0 2,-1-4-4,2-5-5,1-7-7,1-1 1,3-4 0,1-3 3,3-3 5,3-11 5,4 0-9,3-7-4,4 0-5,0-2-9,3-6-27,-1 1-47,2-5-101</inkml:trace>
  <inkml:trace contextRef="#ctx0" brushRef="#br0" timeOffset="263967.7734">8170 5510 3</inkml:trace>
  <inkml:trace contextRef="#ctx0" brushRef="#br0" timeOffset="264411.1328">8170 5510 90,'4'-10'48,"-3"9"-19,0-2-9,-1 2-2,0 0-1,0 2-8,0 7-5,0 4 1,0 4 2,-2 3 4,-2 4 0,-2-1 1,-1 4-1,1-5-6,2-7-3,2 0-1,1-6-1,1-2 1,0-1-2,0-5 1,1 0 4,1-8 4,3-3-4,-1-6-3,3-5-1,1-5 1,1-3-1,0-5-1,-1-1 2,-2 0-2,1 5 1,0 2 2,-3 10-2,0 7-1,-2 9 0,-1 3 1,0 0-1,2 0 0,-1 2 3,1 5 4,1 3 4,0 4 6,3 4 0,0 2 1,-1 5 5,1 1-10,-3 3-3,1-1-5,1-4-2,-2-1 1,2-3-1,-2-1 0,2-3-1,0-3-1,-1-3 0,-2-4 0,1-1 0,-1-1-9,-3 0-11,2-2-14,-2-2-18,0 0-25,-3-2-16</inkml:trace>
  <inkml:trace contextRef="#ctx0" brushRef="#br0" timeOffset="264617.1875">8166 5633 245,'-2'-2'13,"2"-1"0,3 3 3,5 0 13,4 0 8,2-2-14,3-4-6,3 0-11,-2 1-2,2 0-3,-2-1-3,0-2-24,-1-1-35,-1 1-36,0 0-41</inkml:trace>
  <inkml:trace contextRef="#ctx0" brushRef="#br0" timeOffset="264823.2422">8477 5385 354,'1'-6'9,"-1"6"8,0 0 2,1 0 15,0 5-12,-1 3-15,0 10 4,-1 8 4,-2 8 1,2 2-6,0-1-5,1-2-3,0 1-5,6-3-23,1-1-37,4-8-80</inkml:trace>
  <inkml:trace contextRef="#ctx0" brushRef="#br0" timeOffset="265794.9219">12825 6643 74,'2'0'93,"-1"0"-81,2 1-12,2 3 16,-1 4 32,1 2-13,-2 2-3,1 5 1,-2 2-5,-2 6-6,-2 0-11,-4 1-6,-3-5-3,-2-4 0,2-3 0,2-7 1,2-3-3,4-4 1,1-4 2,0-8-3,3-5-4,4-4-2,0-5 3,3-6 0,-1-5 1,-1-4-5,2 2 1,-1 4 5,0 8 2,-2 5-2,0 8 2,-2 7 4,0 3 3,0 6-2,0 3-1,0 4 5,3 3 5,0 3-2,1 5 1,-1 5 1,0 1-2,1 2 0,-1 0-4,0 0-3,-1-4-1,-2-1-5,1-4 0,-2-6-6,0-3-8,0-5-15,0-1-29,-1-3-43,0-1-50</inkml:trace>
  <inkml:trace contextRef="#ctx0" brushRef="#br0" timeOffset="265988.2813">12862 6747 399,'-10'4'12,"4"-1"-5,4-3-7,1 0 14,1 1 9,5-1-11,4 0-2,8-1-3,6-7-6,4-2-10,6-4-37,0 2-58,1-3-72</inkml:trace>
  <inkml:trace contextRef="#ctx0" brushRef="#br0" timeOffset="266359.375">13203 6536 361,'-2'-4'8,"1"2"7,1 2-9,0 0 31,2 0-14,3 0-10,5-1-7,3 1 1,3 5 1,-1 0-5,0 2 2,-1-1-4,-5 4 1,-1 0-2,-5 5 1,-3 2 0,-6 1-1,-5 0-4,-5-1-2,-2 3 4,-2-2 1,1-2 1,2-3 1,4-3 0,3-2-1,4-1 4,3-1 2,3-1-1,1-5 0,5 4 3,5-3 4,2 3 0,4-2-2,5-2-5,2 0 0,4-2-2,3-2-3,4 3-3,0-2-10,0 1-44,-2-3-82,-7 3-143</inkml:trace>
  <inkml:trace contextRef="#ctx0" brushRef="#br0" timeOffset="268266.6016">12771 11030 226,'1'0'15,"-1"0"-9,3 0-15,-2 6 12,1 3 12,-1 4 1,-1 5 1,-2 2 9,-3 3-7,-1 0 4,-2 0-5,1 0-6,0-6-7,2-1-1,0-7-4,2 0 1,1-3-1,2-5 0,0-2 4,3-12-4,2-2-2,3-9-1,2-1-1,1-4 3,1-6-3,-1 0 2,-1-1 1,1 6 1,-2 4-2,-1 5 4,-2 8-1,-2 6 3,0 7 0,0 2 0,-1 6 2,4 3 2,0 4 6,0 5 5,0 3-3,0 6 2,-3 3 1,1-1-7,-1 1-5,0-3-4,1 0 0,0-3-3,-1-2 1,1-6-1,0-8-3,-2-3-6,1-4-14,1-2-14,-2-1-20,-1-6-20,-2-4-27,0-4-37</inkml:trace>
  <inkml:trace contextRef="#ctx0" brushRef="#br0" timeOffset="268451.1719">12765 11157 245,'-7'0'19,"4"0"-2,2 0 2,1 0 16,7 0-16,4 0-3,6-4 0,1-1-6,5-1-7,-1 1-4,-1 1-23,-1 0-50,1-2-47,-1-2-58</inkml:trace>
  <inkml:trace contextRef="#ctx0" brushRef="#br0" timeOffset="268926.7578">13051 11025 215,'-3'0'16,"3"-4"-10,1 1 38,6-1-11,5 0-12,6-1 0,5 0 1,3-2-2,1 0-2,-4 4-2,-3 0-5,-6 3-9,-5 4-2,-3 0 1,-6 5-2,-2-1 2,-5 4-1,-2 1-1,-2 0 2,-3-1-1,-1 2 0,-1 1 0,5-2-1,4-3 2,4-2-2,3-5 2,4 0-2,4-1 1,3 3 0,4-1 0,1 0 1,0 0 1,1 1 2,-2 3 4,0 2-1,-2 2 13,-3 1-11,-2-2-3,-3 1-1,-3-2 0,-2-1 2,-4 1 6,-6-4-1,-5 0-3,-6 0-5,-7 4-3,-4 1-2,-5-4-19,-3 0-41,-6-5-123</inkml:trace>
  <inkml:trace contextRef="#ctx0" brushRef="#br0" timeOffset="270886.7188">13942 1498 45,'1'-6'54,"1"5"-15,-1-1-12,0 2-4,1 1-10,-2 4-8,0 8 6,-3 2 1,-3 15-6,-3 2-4,-3 1 1,-2-3-1,0-5-1,2-1 0,4-5 1,1-4-1,3-8 1,2-4-2,2-3 0,0-1 4,1-3 7,3-6-7,2-7-5,2-4-2,2-11 3,3 3 1,1-7-2,-1-1 1,3-2 1,-1 0-1,2 1 0,-2 2 5,0 18 4,-5 1 4,-2 10 6,-2 7-9,-1 0-10,1 14 0,0 1 3,-2 7 4,0 10 2,-1 2 6,1 6 6,0 3-6,-1-2-1,1-5-9,-1-2-3,-1-4-1,0-4 1,-1 0-1,-1 2-1,-1-4-2,-2-6-7,-3-7-8,1-1-8,-3-3-20,-2-2-28,0-5-34</inkml:trace>
  <inkml:trace contextRef="#ctx0" brushRef="#br0" timeOffset="271098.6328">13879 1681 292,'0'0'0,"1"-3"1,5 3-2,1 0 19,4 0 16,2-1-6,2-3-10,1-3-4,1 1-5,-3 6-7,0 0-6,1 0-29,0 0-22,0-1-33,2 0-20</inkml:trace>
  <inkml:trace contextRef="#ctx0" brushRef="#br0" timeOffset="271329.1016">14292 1402 221,'1'-1'2,"-1"5"-1,0 8-4,0 6 42,-4 9-2,2 2-13,-2 1 8,0 11-11,4-8-13,-2-1-4,2-4-2,0-5-6,0 2-17,0-4 1,3-4-23,2-2-14,2-7-15,1-2-33</inkml:trace>
  <inkml:trace contextRef="#ctx0" brushRef="#br0" timeOffset="271605.4688">14780 1595 318,'2'0'-3,"-2"1"5,0-1-14,0 0 11,2 0 2,4 0 0,6 0 2,6-1-1,7-3 0,2 0-1,4 3-1,5-4 0,3 1 2,2 0 9,0-3-5,-5 7-5,-5 0-1,-5 1-4,-4 2-43,-6-3-34,-4 6-29</inkml:trace>
  <inkml:trace contextRef="#ctx0" brushRef="#br0" timeOffset="271817.3828">14887 1727 237,'-9'7'4,"6"-6"-13,1 2 19,3-2 12,6 0 7,7-1 8,6-6-7,8 0-13,3-4-5,2 4-9,-2-3 1,-1 4-4,-2 1-10,-2-2-27,1 5-31,0-7-20,-1 0-9</inkml:trace>
  <inkml:trace contextRef="#ctx0" brushRef="#br0" timeOffset="272127.9297">15183 1402 94,'-2'4'244,"-1"-3"-243,3-2-12,0 1 2,5 0 8,3 8 13,5 3 3,4 3-1,4 2 3,4 3-3,1 4-7,-1-3 1,-3 1 5,-5-3-6,-3-3 5,-5 5 0,-3-1-2,-6 2 0,0-1 1,-7-3-2,-4 1 1,-2-3-6,-6-1 0,-5-1-1,-5 0-2,-3-1-3,-2 1-16,-1 2-22,4-3-40,3 6-86</inkml:trace>
  <inkml:trace contextRef="#ctx0" brushRef="#br0" timeOffset="272388.6719">16095 1349 26</inkml:trace>
  <inkml:trace contextRef="#ctx0" brushRef="#br0" timeOffset="272804.6875">16095 1349 0,'22'-15'60,"-22"14"-6,-3-1 9,2 5-14,-2 4-27,-2 5-20,-2 8 8,-2 5 5,-1 13 5,-2 3 1,-1-1-5,-2 2-5,-3-9-5,2 1-1,0-10-3,6-5 0,3-7-1,4-6-2,3-5-1,0-1 0,1-4 6,5-7 1,4-12-5,4-9 0,1-11-2,1-3 0,2-5-1,-2-4-2,0 5 2,-1 1 1,-2 16 2,-5 12 1,0 11-1,-2 6 1,1 2-1,1 8 0,1 3 5,1 11 5,0 3 2,-1 1-3,3 6 3,-1-1-3,0 14 4,-2-3-2,1-1-2,-3 2-2,0-8 0,0 2-2,-2-6-3,-1-1 1,-3-8-2,-1-3-5,0-4-13,0-3-14,0-4-17,-1-3-44,-1-3-36</inkml:trace>
  <inkml:trace contextRef="#ctx0" brushRef="#br0" timeOffset="273017.5781">16058 1630 297,'-16'-1'0,"6"-1"2,4-1-1,2 3 37,3-5-1,1 4-19,2-4-5,6 1-9,8-1-7,4-3 2,6 0 0,3-3-6,3 5-21,5-4-10,1-2-17,2-1-32,-2-7-65</inkml:trace>
  <inkml:trace contextRef="#ctx0" brushRef="#br0" timeOffset="273404.2969">16571 1270 381,'-2'0'-16,"2"-7"14,1 7-4,3-1 20,0-7-1,5 6-6,3 0-5,4 2 4,5 0-1,-2 0 2,2 2-5,-1 2 1,-5 10-3,-2 4 0,-7 7 0,-6 8 2,-4 4-1,-10 10-1,-4-1-1,-5-1-6,-2-5 5,3-12 2,5-3 0,5-6 1,5-3 0,5-4 2,2-2-1,10-7 0,6-3 3,10 0 1,7-8-3,5-2 1,6 2-1,1-4 1,-2 7 2,-7 1-2,-9 4-2,-10 0-18,-8 2-30,-9 6-93</inkml:trace>
  <inkml:trace contextRef="#ctx0" brushRef="#br0" timeOffset="294071.2891">13905 2465 137,'0'-1'6,"0"-1"2,0 2-4,0 0 19,0 5-7,0 4 3,-1 3-5,-3 5 2,-1 4 0,-2 8 1,-2 3-7,-3 3-7,0 0 1,2-6-4,0-6 2,5-7 0,2-7 0,2-6-1,1-6 5,5-7 24,1-12-9,5-4-15,3-8-3,1-6-3,1 1 2,-1-4-1,-1 5 0,-3 2-1,-3 10 0,-2 9 3,-2 6 5,-2 9 10,-1 0-8,0 2-8,1 4-3,-1 3 2,3 6 6,1 6 6,1 6 1,0 4-2,1 3 0,-1 0-4,-1-2-3,1 0-3,-2-3-2,-1-1-5,1-7-12,-4-8-5,0 0-7,0-5-17,-2-1-12,-2-2-5,-2-5 11,-2-3-17,-2-5-46</inkml:trace>
  <inkml:trace contextRef="#ctx0" brushRef="#br0" timeOffset="294224.6094">13900 2616 83,'-8'-3'54,"1"-3"11,1 3-3,3 1-14,3 2-7,0 0-13,0 1-20,4 0-11,4 0 7,5 3 2,5-2-5,3 2-14,5-4-67,0-2-42</inkml:trace>
  <inkml:trace contextRef="#ctx0" brushRef="#br0" timeOffset="294431.6406">14245 2439 363,'0'-3'0,"0"1"3,0 2-4,0 0-1,0 5 5,1 8 7,-1 7-1,-2 4 2,-2 3-5,-1 1-2,1-1-2,0-4-1,1 0-4,0-4-16,3-3-25,0 2-29,3-5-25</inkml:trace>
  <inkml:trace contextRef="#ctx0" brushRef="#br0" timeOffset="294664.0625">14682 2556 306,'1'-4'6,"1"4"-5,3-3-7,5 3 20,7-4 8,6-3-14,7 7-6,3-4-1,4 4 0,-2-2-2,-3 1-32,-4 1-50,-4 0-43</inkml:trace>
  <inkml:trace contextRef="#ctx0" brushRef="#br0" timeOffset="294839.8438">14770 2671 313,'-8'3'7,"4"1"-7,5-1-13,8 2 16,5-4 25,8-1-8,6-2-9,7-7-6,1 3-4,1-2-29,-2 0-48,-1-1-40</inkml:trace>
  <inkml:trace contextRef="#ctx0" brushRef="#br0" timeOffset="295099.6094">15049 2486 110,'-4'-1'231,"3"1"-231,2 0-30,5 3 21,5 2 33,3 5-3,6-1-5,3-1 0,0-1-2,0 1-2,-3 6-3,-3 1-1,-6 3 1,-4 2 1,-7 0-3,-7 3 4,-8-2-7,-5 1-1,-5-4 0,1 0-6,2-4-24,1-3-43,3 1-77</inkml:trace>
  <inkml:trace contextRef="#ctx0" brushRef="#br0" timeOffset="295595.7031">15792 2423 228,'7'-6'-19,"-3"6"19,-2 0-11,-2 8 8,0 4 25,-4 2 6,-1 2-1,-3 1-2,-2 4-2,-1-2-9,2-2 1,1-7-9,3-5-3,4-2-1,1-3 1,0-3 10,2-4-1,6-7-11,2-6-1,4-6-1,1-1-2,0-4-5,-1 2 1,-2-3 6,-2 3 1,-1 5 1,-1 6 2,-3 7 3,-2 4 5,-1 7-10,2 4-2,1 5 2,2 4 4,1 4 1,0 1-2,2 2 3,1 5 1,0 5 2,1 1-1,-1 2-3,0 1-4,-2-5-2,-2-1-5,-2-6-15,0-2-27,-1-7-31,0-5-19,-1-8-71</inkml:trace>
  <inkml:trace contextRef="#ctx0" brushRef="#br0" timeOffset="295792.9688">15818 2463 320,'-11'-2'3,"4"-3"0,4 1-1,2 4 4,3 0 16,7 1-15,8-1-5,8-2 3,5-1-5,8 0 0,1 1-28,5-2-25,-3-3-45,-3-1-58</inkml:trace>
  <inkml:trace contextRef="#ctx0" brushRef="#br0" timeOffset="296255.8594">16239 2309 314,'0'-8'2,"0"3"-3,0 2 6,4 3 21,3-1-9,5 0-9,3 1-2,4 0 3,2 6-2,0 0-2,-1 2-1,-2 0-1,-5 0-4,-5 4 2,-5-1-1,-3 5 0,-8-1 0,-3 3 1,-7 0-2,-1-4 1,0 6 0,4-7 1,5-1-1,4-3 0,6-5-1,2 5 1,5-1 0,4 0 1,2-1 0,3-2-1,0 1 0,1-1 0,-1 6 1,-2-4 0,-2 3 8,1-2 12,-4-2-13,-2 5 1,0-2-3,-4 3-1,-1 0 1,-2-5 3,-5 3 1,-4-2 0,-4 2 0,-6-1-5,-4-1-1,-5 1-2,-4-2-2,-3 4-11,-3-4-30,-6-1-44,-3-5-136</inkml:trace>
  <inkml:trace contextRef="#ctx0" brushRef="#br0" timeOffset="320557.6172">13284 8405 90,'1'0'21,"-1"0"9,0 0-20,0 2 27,-3-1-3,0 5-11,-2 5-6,0 3-2,1 5 0,-3 5-5,-2 2-5,-3 5-3,-2-2 0,1-2-1,0-8 0,5-6 0,2-7 1,3-1 0,3-1-1,0-4-2,0 0 3,5-10-5,2-7 3,3-5-3,1-7-6,1-4 3,0-6 5,-1 2 2,0 4-2,-1 4 1,1 7 1,-1 8 0,-1 5 5,-2 6 3,-2 0-3,1 4 4,0 1 1,0 2-4,1 2 0,1 3 0,2 5 5,0 4-1,0 7 0,-1 0 1,-1 3-2,0-1-3,-3 2-4,0-2 0,0-2-3,-3-4-1,1-4 2,-1-5-8,0-2-12,1-5-10,-2-1-10,0-4-9,-1-4-38,-1-4-52</inkml:trace>
  <inkml:trace contextRef="#ctx0" brushRef="#br0" timeOffset="320775.3906">13283 8536 251,'-7'0'7,"5"2"-5,0-2 27,2 2 1,0-2-11,2 0-6,5 0 10,5-1-1,4 1-6,6-5-5,3-1-7,5-6-2,0-1-7,3 5-16,-3-4-21,-2 4-28,-3-2-91</inkml:trace>
  <inkml:trace contextRef="#ctx0" brushRef="#br0" timeOffset="321189.4531">13721 8357 60,'2'-4'101,"0"1"-100,2-1-7,0 1 8,-1 3 10,1-1 6,-1 1 0,-1-3 3,-2 3-1,2 0-3,-2 1 5,1 2-5,-1-1 4,-1 1 0,-3 4-9,-1 1-5,-2 4 5,1-1-1,-1 1-2,-1 1-3,1-1-3,1 3 3,1-2-2,1 1-1,2-4 0,-1-2-1,3 1 0,0-3-1,0 1 2,0-4-3,0 0 1,1-2 0,2 2 0,0 0-2,2 0 2,3 1 0,-1-4-1,4 0-2,-1-3-8,4-1-6,0 0-5,0-3-5,-1 0 0,0 0-57,-2 0-66</inkml:trace>
  <inkml:trace contextRef="#ctx0" brushRef="#br0" timeOffset="321403.3203">13843 8423 259,'0'0'9,"0"0"-4,0 4 8,0 0 25,0 2 1,0 2-14,-1 5-2,0 5-2,-2 3-8,-3 4-6,-1 1-3,-2 0-2,0 6-2,-1 0-19,4 2-50,1-2-72</inkml:trace>
  <inkml:trace contextRef="#ctx0" brushRef="#br0" timeOffset="322525.3906">13205 12731 40,'1'0'12,"-1"0"3,1-1 50,-1 1 3,0 0-15,0 0-14,0 3-16,1 1-17,2 5-7,-2 7 5,-1 5 3,-5 7 2,-4 1-3,-1-1-3,-2-6-2,5-4 0,0-4 1,5-6-2,2-4 0,0-4 0,0-5 4,5-8 2,1-6-1,2-4-4,2-5 0,-2-5-1,-1-3-1,-1-2-2,-2 2-3,2 3-3,0 4 6,-1 7 3,1 6 0,-1 7 8,0 4 1,-1 2 3,1 2 0,0-1-3,2 2-1,1 6 5,-1 4-5,2 4 1,-1 4 1,-1 1-4,0 5 2,2 3-4,-2 2-1,-1 3-1,-1-3 0,-3-2 0,-1-1-2,-1-4 0,0-1 3,-2-5-6,-1-6-4,0-2-12,-2-5-14,1 1-16,-4-4-10,-3-2-39,-3-8-100</inkml:trace>
  <inkml:trace contextRef="#ctx0" brushRef="#br0" timeOffset="322713.8672">13193 12761 127,'-6'2'13,"2"-1"13,3-1 6,1 0 8,1 0-19,4 0-2,5 2-5,3-2-2,6-1-4,-1-1-6,1-3-4,1 1-38,-3 0-39,2-1-22</inkml:trace>
  <inkml:trace contextRef="#ctx0" brushRef="#br0" timeOffset="323185.5469">13493 12574 130,'3'-2'23,"1"-2"-11,-1 2 29,-1 0-12,-2-1-23,-2 3-3,-1 0-1,-1 2-2,-1 2 2,0 1 1,-2 2-3,1 1 6,0 4-2,1 3-1,2-1-3,-1-1 8,4-3 3,0 2-3,4-1-4,1-1 1,2-1 2,2-3 5,1 0 1,0-2 0,2 5-2,-1-2 1,0-1 1,0 3 2,-4-1-6,-1 5-4,-3 0-4,-2 0 2,-1 0 2,0-3 0,-1 2 1,-3-1-3,-1 2 2,-3-1-2,-2 1 0,0-5-2,-4-1 2,-3 1-1,2-4 0,-1 1-2,2-5-5,0-4-18,4-2-25,3-5-29,4-3-43,2-6-59</inkml:trace>
  <inkml:trace contextRef="#ctx0" brushRef="#br0" timeOffset="323371.0938">13505 12616 133,'0'-5'60,"2"-1"-7,-1 4 7,1-4 0,-1 2-16,2 1-13,0-1-17,4 3-11,4-4-3,8-1-1,6-5-4,8-1-41,3 1-40,0-3-62</inkml:trace>
  <inkml:trace contextRef="#ctx0" brushRef="#br0" timeOffset="326293.9453">13587 3385 4,'2'-1'84,"0"-2"-66,1 2-9,-1-2 14,-2 0 14,1 3-16,-1 1-12,0 4-7,-4 0 6,-3 3-2,-5 1-4,-3 2 2,-5 6-4,2 0 0,-3 3 1,4-5-1,4-1 0,5-1 0,3-5 0,4-1 0,1-2-1,3-3 1,3 4 0,4-4 2,1 4 0,1-4 3,0-1 6,-3 0 0,-4 2-5,-5 6-6,0 1 0,-6 5 0,-4-1 1,-3 3-1,-2-1 2,2-1-1,1 1 2,4-3 3,-1-3 0,5 0 3,1-1-1,1 2-2,2-1 2,0 1-3,4-2 1,4 0 1,1 0 1,3 0 0,0 3 3,0-3-7,1 0-4,-2 1 0,0-2 0,-3 1-28,1-5-35,0-4-48</inkml:trace>
  <inkml:trace contextRef="#ctx0" brushRef="#br0" timeOffset="326768.5547">13783 3590 278,'0'-1'-1,"0"1"0,0 1-3,0 4 21,-1 6 1,-2 1-1,-1 7-8,-2 4-2,-1 0-4,0-1-1,0-7-1,2-4 0,1-4 0,2-2-4,1-2 0,0-3 3,0 0 5,1-7-1,0-6-4,2-3 2,4-7-2,0-4 1,2-2-2,1-3 1,0 4-3,-1 4 3,0 7 1,-2 5 1,2 4 1,-1 3 4,0 0-1,0 5-1,1 0-3,0 3 6,1 1 0,-1 2 2,1 5-3,0 2 2,1 4 2,-2 1-4,0 3-2,-2 4-1,-1-1-2,-1 2 0,-1-4-1,0-4 0,1-4 0,0-1-1,2-1-8,-2-1-24,0-1-32,-2-4-39,-2-2-64</inkml:trace>
  <inkml:trace contextRef="#ctx0" brushRef="#br0" timeOffset="326989.2578">13757 3712 346,'-3'-3'-4,"1"2"4,2-1-7,2 1 22,2-2 6,4-2-14,5 1-4,4-1-2,4 0-3,2-1-14,0-1-20,1 4-30,1-1-28,-1 1-25</inkml:trace>
  <inkml:trace contextRef="#ctx0" brushRef="#br0" timeOffset="327492.1875">14072 3562 176,'-2'0'3,"1"0"-6,1 0 38,0-2 19,0 0-27,3 1-8,4 0-6,1 1 7,3-4-1,1-1-2,0 3-6,0 0-3,1 2 1,-2 0-3,2-1-1,-1 0 1,-3 1-2,-1 0-1,-1 2-2,0 4-2,0 0 0,-2 2 1,0 2 0,-2 0 1,-1 0-1,-1-3 0,-1 0 0,0 2 0,0 0 0,-5 5 0,0-2 0,-2 0 0,-2-4 1,1 1 0,1 1-1,1-1 0,4-2 0,1-1 0,0-4 0,1 2 0,0-3 0,1 1 0,4-2 3,3 0-1,2-2 1,4-2 0,3-1-3,2-3 0,1-2-8,0-1-27,1-3-37,0 1-40,-1-3-60</inkml:trace>
  <inkml:trace contextRef="#ctx0" brushRef="#br0" timeOffset="328037.1094">14496 3400 154,'0'-8'4,"4"-1"10,3 0 19,2 2 13,2-2-18,3 3-9,3 0-3,2-1 5,2 3 0,-4 0-6,-1 5-7,-2 2-2,-4 0-3,-3 0-2,-4 2-1,1 5 2,-3 3-2,-1 3 1,-6 1 0,-3 1 0,-2 7-1,-1-3-2,4-2 0,1-2-3,5-6 1,2 1 0,2-1-3,4 1 1,1-1 3,1-1 2,2-2 1,0-2 1,4 3 3,-3-1 0,0 3-1,-1-2 1,-1 0 2,-2 0 0,2-1-1,-2 5 0,0-4-1,-2 0-2,-1-1 3,-1-1 0,-1 1 2,-1 0 2,-1-1 1,0-1-1,-3-2 1,-4 4-4,-7 0-1,-5 1-3,-3 0-12,-8-2-19,1-1-32,-4-3-53</inkml:trace>
  <inkml:trace contextRef="#ctx0" brushRef="#br0" timeOffset="329804.6875">15821 3527 94,'3'-3'34,"-1"2"-16,1-2 23,-2 3 14,-1 0-14,1 0-11,-1 0-5,0 0-6,-3 10-13,-5 3 1,-6 11-1,-6 3-2,-5 2 0,-5 3-4,1-5 2,2 1-2,6-12-11,7-7-19,5-4-18,2-4-41,4-1-41</inkml:trace>
  <inkml:trace contextRef="#ctx0" brushRef="#br0" timeOffset="330044.9219">15639 3537 171,'1'0'129,"0"0"-118,-1 0-16,2 1 2,0 4 30,1 3-1,3 1-6,-1-2-5,2 6 1,0 0-5,0 2-4,0-1-3,0-1-4,0 1 2,-2-1-2,-1 0-2,3-1-7,1-4-7,4-1-18,0-3-27,4 2-57,0-6-50</inkml:trace>
  <inkml:trace contextRef="#ctx0" brushRef="#br0" timeOffset="330253.9063">16218 3548 321,'6'-6'13,"-2"3"8,1 1-13,1-3 32,1 4-19,2-1-14,3 2-2,3-2-4,2-1-1,0 1 0,-1 2-19,-1 2-31,-1 4-26,-3 1-22,-4-2-43</inkml:trace>
  <inkml:trace contextRef="#ctx0" brushRef="#br0" timeOffset="330432.6172">16228 3673 251,'-11'2'66,"3"2"-41,5-2-19,3 0 34,0-2-10,1 0-17,5 0 1,5 0-2,7-1-7,6-4-5,1-4-13,-2 1-44,0 2-46,-4 2-72</inkml:trace>
  <inkml:trace contextRef="#ctx0" brushRef="#br0" timeOffset="330861.3281">17129 3433 52,'0'2'49,"-1"1"-7,0 2 13,-4 10 8,-4 5-18,-4 5-17,-5 2-9,-4-2-6,-3 1-5,-1-2-5,-1-1-1,3-4-4,3-4-19,1-4-30,6-4-44,0-5-43</inkml:trace>
  <inkml:trace contextRef="#ctx0" brushRef="#br0" timeOffset="331083.9844">16922 3501 256,'3'-2'8,"2"2"-7,2 0 34,4 2 16,-2 3-23,0 3-16,0 7-1,-1-1-4,0 6-3,-2-2-2,-1-2 1,-1-1-3,0-1-3,0 1-8,1-4-9,2 1-22,2-6-23,5-2-61</inkml:trace>
  <inkml:trace contextRef="#ctx0" brushRef="#br0" timeOffset="331319.3359">17375 3548 326,'4'0'5,"3"1"-9,3-1 4,2-1 21,5-1-6,2-1-5,3 3 1,5-1-3,2 1-4,4-4-2,-1 1-1,0 1-4,-4 1-15,-5 1-17,-5-1-24,-7 0-48,-8-1-69</inkml:trace>
  <inkml:trace contextRef="#ctx0" brushRef="#br0" timeOffset="331608.3984">17523 3485 174,'0'0'32,"2"0"-29,0 2 32,2 4 24,0 6-16,2 0-5,-2 1-9,1 3-8,-2 1-10,-1 3-5,-2-1-5,0-1 0,0-2-12,0-3-27,2 0-27,1-5-59</inkml:trace>
  <inkml:trace contextRef="#ctx0" brushRef="#br0" timeOffset="331839.8438">17962 3457 415,'3'0'-1,"-3"1"-1,2 11-42,-1 3 48,-1 2 15,-1 2-5,-2 0-8,0 6-4,0-2 0,2 2 1,-1-4-6,1-3-36,-2 0-54,3-5-130</inkml:trace>
  <inkml:trace contextRef="#ctx0" brushRef="#br0" timeOffset="332502.9297">18910 3120 191,'3'-7'9,"0"2"4,0 0 2,-2 4 21,-1 1-15,0 0-6,0 0-8,-1 0-7,-6 5-7,-7 2 5,-5 6-3,-5-1 0,0 1 0,3 2 4,4-4 2,7 5 0,5-4-1,3-1 0,2 1 1,6-3-1,4 3 1,7 0 3,3 2-1,2-2 2,0 0-4,-6 7-1,-4-3 0,-5 5-2,-7 0 5,-4-1-3,-7 0 1,-4 2 2,-3 3-3,-1-2 2,1-4 1,4-4 9,3-3 2,3 2 0,3-1-8,4-1-5,1-1 0,1-2 1,3 2-1,3-2 2,5-1 3,1-2-4,1-2-2,-1-3-23,2 0-46,-2 0-65</inkml:trace>
  <inkml:trace contextRef="#ctx0" brushRef="#br0" timeOffset="333095.7031">19309 3361 206,'0'0'5,"0"3"2,-1 3-12,-2 6 5,-1 3 15,-1 2 2,1 2 0,1 0-9,-1 2-4,3-6 0,-1-3 1,1-6-1,1-4-2,-1-1 2,1-2 9,0-8 15,1-5-20,5-8-7,1 1-2,0-4 1,1 0 0,2-4-1,0-3 1,-1 0 0,0 3 1,0 4-2,-3 4 1,0 6 1,0 4 6,-2 4 7,1 7 0,-1 0-6,1 4-8,2 3-1,-1 3 5,2 3-2,2-1 4,-1 4-4,-1 0 3,3 2-3,-1 2 3,0 2-1,0 6 1,-2 0-4,-2 0 0,-1-3 1,1-4-2,-1 1 1,-3-5-2,1-1-4,-3-6-15,0-3-17,0-1-17,-4-5-26,-2 3-34</inkml:trace>
  <inkml:trace contextRef="#ctx0" brushRef="#br0" timeOffset="333300.7813">19296 3445 246,'4'0'2,"1"-3"-16,3 3 14,-1 0 17,5 0-4,2-3-6,1-2-3,2 0-3,-1 1-1,1 1-14,1 0-102</inkml:trace>
  <inkml:trace contextRef="#ctx0" brushRef="#br0" timeOffset="333966.7969">19725 3260 49,'0'0'40,"0"0"-27,0 0-12,0 0 31,1 1 0,-1-1-9,0 0-6,0 0 5,0 1 0,1 1-3,-1-2 1,0 0-4,0-1-7,0 0-3,0 1-4,0 0 0,0 0 0,0 0 1,0 0-1,0 0 0,0 0 3,0 0-1,0 0 2,0-1 1,0 1-2,0-1-1,0 2 1,0-1 1,0 0-5,0 0 0,0 3-3,-1 7 2,-2 5 8,-1 1 0,-2 1 2,3-2-3,2 1-1,1-4 0,0 2 2,4-5-3,2 0 3,2 0-5,3-3 2,4-1 0,2-2-2,2-3-6,1 0-22,1-1-21,1-2-18,-3-2-27,-5-3-58</inkml:trace>
  <inkml:trace contextRef="#ctx0" brushRef="#br0" timeOffset="334192.3828">19885 3315 278,'0'0'6,"-1"5"-6,0 0-14,0 5 32,1 6 18,0 3-12,0 3-3,0-1-6,-2 2-3,0 1-4,-2-2-4,1 2-3,0-5 1,1-4-2,0-3-15,2-3-33,0-2-36,1-5-60</inkml:trace>
  <inkml:trace contextRef="#ctx0" brushRef="#br0" timeOffset="334743.1641">20099 3063 275,'1'-10'-5,"6"4"5,3 0-20,0 3 37,4 2 8,4-3-11,5 4 0,3 1 1,1 8 7,1 2-9,-3 2-6,-5 4-3,-1-2 0,-3 6 0,-5-2-2,-5 2 6,-5-1-6,-4 2 0,-8 3-1,-4-2 2,-4 3 0,-2-3-1,0-3 1,4 0 0,5-3-2,7 0-2,2-2 1,3 1 1,5-1-2,1 0 1,3 4 2,3-1-2,1 1 1,0-1-1,-2-2 0,-3 2-1,-2 0 2,-2-1 2,-2-1 3,-2-1 2,0-1 2,-1-2 2,-1 1-3,-1-2 2,-1 0 2,-1-2 1,-1 0-2,-1-1-1,-6-3-1,-5 5-2,-6-4-4,-6-1-7,-7 2-27,-9 0-52,-10 3-76</inkml:trace>
  <inkml:trace contextRef="#ctx0" brushRef="#br0" timeOffset="365961.9141">13672 4263 1,'0'0'7,"0"0"8,0 0 29,0 0-2,0 0-7,0 0-10,0 0-5,0 0-1,-1 0 2,-3 2-13,-2 5-4,-6 0-3,-4 2-1,-5 3 1,-1 3-2,-1 1 1,5-2 0,5-1 1,5-5-1,5-1 0,3 0-1,1-1 2,3 6-1,2-6 1,0 2-1,1 1 0,1-2 3,-2 1 8,2-2 3,0-2 0,0 0-1,1 4-3,-2 2-4,0 5 0,-6 3-1,-1 1 4,-3 2 3,-4-1-3,-1 1-1,1 0 2,0-5-2,2-1 0,0-3-4,2 0-2,-1 2-2,2-2 0,1-1 1,0-7-2,1 1-20,4-2-23,7-2-22,6-1-31,5-12-60</inkml:trace>
  <inkml:trace contextRef="#ctx0" brushRef="#br0" timeOffset="366414.0625">13925 4436 236,'1'0'1,"-3"7"-18,-3 7-2,-3 6 19,-4 4 12,-2 2 1,-2 0-4,2-5-1,0-3 7,1-4 2,3-3-6,2-2-6,3-4-1,3-5 2,2-1 4,0-6-1,2-6-5,4-5-4,5-7-1,4-3 1,3-4-2,0 1 2,0 0-1,1 4 1,-3 4 1,-2 4 3,-5 11 2,-1 3-2,-2 5 3,-2 0-6,1 2 0,-1 5 2,-1 2 1,1 6 3,1 2-1,1 1 7,1-1-2,1 3-3,-1 2-1,0 2-5,-2 2 0,0-5-1,-3 1 0,1-2-3,-1-3-15,-2-1-18,0-5-21,0-5-16,0-2-16,-2-4-41</inkml:trace>
  <inkml:trace contextRef="#ctx0" brushRef="#br0" timeOffset="366599.6094">13879 4560 255,'-10'0'2,"3"0"2,3 0-1,4 0 36,0 0-15,4 0-16,6 4-2,7-4 8,8 0 3,3-4-12,6-1-4,-1-1-19,0-1-69,0-1-49</inkml:trace>
  <inkml:trace contextRef="#ctx0" brushRef="#br0" timeOffset="367085.9375">14262 4336 243,'-1'-2'1,"1"-3"0,1-1-2,5 3 10,2 0 23,5 0-5,2 0-8,3-1-1,1 2 1,-2 2-3,-2 0-9,-3 5-5,-6 2-2,-4 1-1,-2 3 0,-2 2 2,-6 1 0,-3 3-4,0-1 3,-2-3-1,1-1-1,2-2 1,3 1 1,2-3-1,5-2 0,1-1-6,4 2 0,2-1 7,4 1 0,-1-1 0,3-1 0,-1-2 0,1 3 1,-2 0 0,-1 3 4,-2 0 4,0-2-6,-4 1-1,0-2-2,-4 2 2,0 0-1,0-1 1,-5 0-1,-4-2 3,-2 2-3,-2 0-1,-3-1-4,0 1-3,0-4-16,-1-1-21,3-1-16,5-1-33</inkml:trace>
  <inkml:trace contextRef="#ctx0" brushRef="#br0" timeOffset="367530.2734">14690 4256 386,'3'-7'-20,"3"5"3,1 0-6,1 2 27,0 0 9,1 0-6,1 0 1,2 4 3,0 5-3,-3 1-6,-1 7 0,-4-1-2,-1 0 0,-3 5 0,-5-1-2,-3 2 1,-3 1 1,-3 0 1,1-2-2,0 0 0,6-3-2,5-2 1,2-1 1,4-2-4,3-1 2,4-1 3,1-3 0,3-1 0,-1-2 2,2 0 3,-1 0-1,-1 0-1,-2 6 0,-4-2 4,-4 3-2,-4-2 0,-3 2-1,-7 5 1,-6 0 2,-5 3-1,-3-6-5,-5 0 0,-2 0-3,-4 3-27,-3-2-60,2-4-154</inkml:trace>
  <inkml:trace contextRef="#ctx0" brushRef="#br0" timeOffset="367926.7578">15713 4353 271,'9'-10'-14,"0"5"12,-3-2-9,-2 4 17,-1 3 8,-2 0-3,0 4-7,0 4 14,-1 6 5,-1 5 1,-6 4-2,-3 4-4,-6-2-11,-1-2-2,-3-6-4,0-2-2,3-3-15,-1-2-24,3 0-42,-3-9-58</inkml:trace>
  <inkml:trace contextRef="#ctx0" brushRef="#br0" timeOffset="368176.7578">15540 4367 240,'10'-5'13,"2"-1"-2,0 3 15,-1 3 14,0 2-14,1 6-19,0 3 0,3 3 7,-2 4 0,-1 2-1,0 3-6,-3-2-6,-1 0 2,-1-4-2,2-2 0,0-2 0,2-1-2,2 0-11,2-5-21,1-1-26,4-5-11,2-2-37</inkml:trace>
  <inkml:trace contextRef="#ctx0" brushRef="#br0" timeOffset="368374.0234">16107 4437 370,'6'-6'15,"-1"2"-13,2 4 3,2 0 22,3 0-6,3-2-13,3-1-5,3-1-2,3 2-1,-3 1 0,1-1-31,-5 2-47,-4 0-45,-5 0-64</inkml:trace>
  <inkml:trace contextRef="#ctx0" brushRef="#br0" timeOffset="368537.1094">16109 4543 348,'-13'7'15,"5"-2"-13,5-3 10,3-2 23,2 0-22,7 0-6,10-1 2,7-2-5,7-8-7,4 0-32,0-3-70,-2 2-173</inkml:trace>
  <inkml:trace contextRef="#ctx0" brushRef="#br0" timeOffset="368881.8359">16931 4276 198,'0'-8'3,"2"6"17,-1 0 9,-1 1 12,-1 1-28,-2 3-5,0 9-2,-4 3 6,-3 5-4,-2-2-4,-4 2 0,0-3-4,1 1 0,0-2-2,0-7-11,3 0-21,-1-3-34,-1-1-32</inkml:trace>
  <inkml:trace contextRef="#ctx0" brushRef="#br0" timeOffset="369100.5859">16735 4313 203,'6'-5'5,"1"3"8,2 2-3,0 2 34,0 5-9,0-1-10,0 4-10,-2 1 3,3 4 2,-1 3-4,1 1-6,0 2-5,2-3-5,-1-3 0,2-2-8,4-3-19,-2-3-22,5-4-22,-3-3-42</inkml:trace>
  <inkml:trace contextRef="#ctx0" brushRef="#br0" timeOffset="369305.6641">17163 4363 340,'3'0'2,"3"0"1,6 0-5,4 0 22,7 0 1,5-2-13,3-3-4,5 0-2,-3 0 1,-2 2-2,-4 1-13,-6-1-60,-5-2-31,-5-2-77</inkml:trace>
  <inkml:trace contextRef="#ctx0" brushRef="#br0" timeOffset="369529.2969">17327 4293 351,'0'0'5,"0"-3"-2,1 3-5,3 2 10,-1 4 23,0 5-14,2 0-5,-3 3 3,-1 2-3,-1 2-6,0 4-5,-2-4-5,2-1-13,0-4-17,5 0-14,4 0-10,1-6-25,4-1-43</inkml:trace>
  <inkml:trace contextRef="#ctx0" brushRef="#br0" timeOffset="369936.5234">17704 4246 335,'3'-10'36,"0"4"-36,3-1-12,1 1 16,0 0 24,2 2-13,3-1-3,3 4-6,1 1 0,1 0-2,-3 3 1,2 4 1,-5 4-3,-6 2 0,-3 4-2,-7 0 3,-7 5-2,-5 0-2,-1-2-2,0 0-1,5-6 5,3-4-4,4-1 4,3 0-4,1 2 5,2-3-2,0-1 2,1-2-3,4 0 3,4-1 0,3-1 2,6 2 0,3-5-2,6-1-2,2-2-2,2 0-9,1 2 1,1-4-19,2-2-47,-4-6-41,-3-3-116</inkml:trace>
  <inkml:trace contextRef="#ctx0" brushRef="#br0" timeOffset="370692.3828">18989 4112 151,'0'0'-27,"0"0"-46,3 0 46,-1 1 55,3-1-2,2 1 5,0-1 11,2-1-8,0-2-9,-1 1 2,-2 2-8,-2-3-8,-2 1 0,1 2-2,-3 0 1,0 0 2,0-3 0,0-4-5,-1-1-5,-1-2-2,-2 5 1,0 0 7,-1 3-1,1-2 3,-3 1-3,-3 3-5,-5 2-3,-4 8 0,-6 4 1,-6 3 0,-2 1 0,-3 3 0,5 4 0,5-3 0,8-1 5,10-5-3,5-2-2,6-1 0,8 1 0,9-1 2,4-4 0,5-1 1,2-1-2,-1 0 0,-5 2 4,-3-1 7,-7 1-9,-7-3-3,-3 4-1,-5 2 0,-8 3 2,-5 5 0,-6-2 1,0 0-2,0 0 2,4-2 0,3 2 0,2-4 9,4-1 3,1-1-8,4 0-4,3 1-2,6-2 2,5-1-2,7-5-6,3-2-29,4-3-52,0-7-76</inkml:trace>
  <inkml:trace contextRef="#ctx0" brushRef="#br0" timeOffset="371245.1172">19614 4208 307,'1'-2'-24,"0"2"-33,-1 4 34,0 6 36,-2 5 21,-3 0-9,-2 5-7,-3 2 3,0 1 1,-1 0-8,0-3-3,2-5-8,2-7-1,2-3 0,4-1-1,1-4 2,3-4 6,7-5 7,-1-5-8,5-5-7,2-5 0,1-1-1,1-8 1,1-1-3,1-5 2,-3 3 0,-2 7 0,-2 4 1,-3 11 0,-5 2-2,-2 7 2,-1 5-2,1 6 0,0 5 2,2 3 3,-1 1 4,1 8 0,1 1 3,1 4-1,-1 1 0,0 0-5,-1-2-2,-2-2-2,1-2-1,-1-5-4,0-1-10,-1-6-8,-2-4-13,0 3-22,0-5-29,-4-2-74</inkml:trace>
  <inkml:trace contextRef="#ctx0" brushRef="#br0" timeOffset="371450.1953">19601 4298 340,'-3'-5'7,"3"2"-1,1-1-9,7 1 16,6 2 0,8-3-7,7 3-4,6-5-1,3-1-2,2 1-12,-1-2-17,-2 3-34,-4-5-59</inkml:trace>
  <inkml:trace contextRef="#ctx0" brushRef="#br0" timeOffset="371840.8203">20087 4156 219,'0'2'46,"0"-2"-35,0 0-12,0 0 18,-2 3 7,-2 6-10,-6 2-9,-2 6-5,-3-4 4,1 1-3,4-1 1,4-4-2,5 0 1,4-4 3,5 0-1,2 3 2,2-5 3,2 5-1,-1-5-1,2 1 2,-1-3-1,-1 4 0,-1 2 4,-1 1 2,0 2 5,0-2-6,-2 1-4,-1 1-4,-3-1-2,-3 2-1,-2-3 0,-5-1-1,-3 0 0,-4-1-5,-3-1-8,-4 0-6,-2-1-6,-2-4-3,-4 0-5,3 0-15,0-3-15,3-1-5,7-5-24</inkml:trace>
  <inkml:trace contextRef="#ctx0" brushRef="#br0" timeOffset="372045.8984">20043 4139 307,'4'-2'2,"0"-2"14,5 4-17,2-2 17,4-2 7,4-1-10,3-1-12,2 3-2,3-1-17,-1 1-47,0-2-34,1-2-61</inkml:trace>
  <inkml:trace contextRef="#ctx0" brushRef="#br0" timeOffset="372520.5078">20449 4034 243,'5'-3'2,"0"0"4,1-1-2,4 2 36,1-1-9,2 3-15,4-1-2,3 1 0,-1 2-5,1 3-1,0 4-1,-2-1-3,-4 3 1,-4-2-3,-6 2-2,-4 2-1,-4 0 2,-6 4-1,-3-2 0,-5 1 1,-4 2 1,0-2-1,3 2-1,4-3 1,5-2-1,2-2 0,6 0-1,2 0 1,6 3 1,3 0-2,4-2 3,1 1-2,0-2 2,0 1-1,-1 0 3,-2-3 3,2 1 4,-3-3 1,0 4-2,0-1 0,-3 1 2,-2 1-2,-1-4 1,-4 2-1,0 1 0,-1 2 3,-8 1-2,-5-1-1,-2 0-4,-6 0-5,-3-1 0,-6-1-3,-1 1-21,-5-2-19,-3-5-34,1-1-76</inkml:trace>
  <inkml:trace contextRef="#ctx0" brushRef="#br0" timeOffset="388276.3672">14830 5742 77,'0'-3'41,"3"-1"-32,1 0-8,0 1 24,0 1 20,-1 1-15,0-3-16,-1 3-11,0 0-3,-2 1 0,0 1 0,1-1-1,-1 0 1,0 0-1,-1 0-2,-3 4 3,-4-1 1,-3 1 0,-4 0-2,-2 3 1,-1 0-1,1 3 1,1 1 1,2-5 0,3 1 0,2-1 0,7-1 3,2 1-3,1-3-1,6 1 1,2-1-1,4 1 8,1 0-1,1 1-2,-2 0-2,-2-4 1,-1 4-4,-3-2 0,-2 6 0,-3-1 0,-1 2-1,-2 1 2,-5 1 0,-5 2 2,-1 1-2,-2-2 1,0 2 0,-1-4 1,2 2-1,2 0 0,2 0 2,3-2 1,2-3-1,3 0-4,1-3 0,4 3 1,3-3 3,1-2 0,1 1 2,0-1 3,-3 2-8,-2 3-1,0 1 1,-4-2 0,0 0 0,-2 3 0,-3-1 7,1 3 2,0 0 2,0-1 1,1-1 0,1 0-2,2 1-6,0 0 1,4-3 0,4-1-4,1-4 2,4 1 0,3-1-1,3-2-3,4-1 1,-2-4-5,0 0-28,-4-1-37,-3 2-65</inkml:trace>
  <inkml:trace contextRef="#ctx0" brushRef="#br0" timeOffset="395971.6797">15395 5897 50,'0'-3'40,"0"2"-11,0 1-10,0 0 26,0 0-6,0 1-21,-2 4-14,0 6 1,-1 8 8,-2 2-1,-2 3-1,-1 5-3,-2 1-2,0-2-4,3-2 0,0-7 2,3-6-1,1-3 1,2-5-2,1-2 0,0-3 0,0-3 13,2-7 6,4-5-17,1-7-1,2-5-6,2-7 2,-3 0-1,-1-5 3,-1 2-1,-2-1 0,-1 2 0,-2 7 1,0 5-1,0 11 2,0 6 0,-1 5 5,1 2 0,0-3-2,1 3-3,2 0-2,5 7-2,2 5 5,2 5 2,1 2 4,-3 6 0,1 6-2,-2 1-2,-3 3 1,-1-4 0,0-3 1,-3-2-4,0-4 0,-2 0-2,1-4 1,-2-5-2,1-2 1,1-3-1,-1-1-4,-1-1-9,1-3-14,-1-3-22,-1-2-17,-2-2-22,0-5-71</inkml:trace>
  <inkml:trace contextRef="#ctx0" brushRef="#br0" timeOffset="396172.8516">15375 6022 267,'-3'-2'6,"0"-1"4,2 2-1,1 0 40,0 1-6,3-2-20,2-1-15,6-1-4,5 1-5,5-1 2,1-1-1,2 0-35,0-1-42,-1 1-43,1-1-33</inkml:trace>
  <inkml:trace contextRef="#ctx0" brushRef="#br0" timeOffset="396728.5156">15694 5841 188,'-2'-6'4,"2"0"0,0 3 3,0 1 31,4-4-11,1 1-9,4-1-7,3 2 1,4 0 6,1 1-3,1 2-3,0-3-3,-1 3-2,-3 1 3,-1 0 1,-3 4-5,-2-2-6,-3 3 0,-2 1-1,-3 5 1,-1 2 0,-5-1 0,-3 3 1,0-2-4,-3 1 3,-1-1 0,3-1 2,2-1-2,3-6 0,3-2-2,2 0 1,1 1 0,3 1 1,2-4 1,3 2 0,1-1 1,1 2-2,1 1 1,-1 1-2,0-2 2,-1-1-1,-3 2 0,1-1 0,-3 5 0,-2 1 0,-1-1 0,-1 3 2,-2 0 2,-5 2-3,-4 1 2,-3-4 1,-1 0-1,-3-3 4,-1 2 4,0 0-4,-1-1-2,2-2-4,1-4 0,5-2-2,4-1-23,2-2-36,5-6-56</inkml:trace>
  <inkml:trace contextRef="#ctx0" brushRef="#br0" timeOffset="397496.0938">16617 5821 94,'-1'-2'22,"0"-1"-8,1 3 21,0 0 24,0 1-12,0-1-16,0 0-9,0 1-8,0 3-7,0 8 4,0 7 5,-1 2-4,-3 5 0,0 1-2,-3 0-1,-2-2 0,0-1-2,1-5 0,2-3-3,1-1-1,2-6-2,2-2-1,0-4 1,1-3 1,0 0 6,0-5 2,1-2-3,3-7-4,-1-8-3,4-3-1,0-4 1,1 0 1,-2-2-2,0 2 1,0 4 1,-2 4 0,0 10-1,-1 4 1,-1 5 1,1 2 3,0-1-4,2 1-1,2 3 3,1 4 2,2 4 4,1 0 0,3 3 3,-1 2-2,-1 7 2,2 0-1,1 3 0,-2-1-1,-1-2-6,-2 2 0,1-5-1,-4-2 1,1-2-4,-1-6 3,-2-3 0,-1-2-3,-1-2-3,-3 0-10,1-3-15,-1 0-31,0-8-56,-4-2-173</inkml:trace>
  <inkml:trace contextRef="#ctx0" brushRef="#br0" timeOffset="399331.0547">17558 5759 11,'0'-3'27,"0"1"-15,0 2 21,0 0 12,0 0-14,0 0-11,0-1-10,0 2-1,1 6 6,0 4 1,-1 4 3,0 2-3,-2 7-4,-2 1-5,-2 5-4,-2-2-2,0-4 1,0-6-1,3-5 0,2-3 1,0-3-2,3-6-1,-1-1 2,1 0 3,0-2 5,0-4-2,0-3-5,1-7-2,2-5 1,0-3-3,3-6 2,-1 0 0,1-3 1,-1-4-1,-1 6-1,0 2 2,-1 6 0,1 8 1,-1 2 3,1 4 3,-2 2-1,-1 5 1,0 1 0,-1 1-6,1 2-2,3 0 0,0 2 3,2 4 2,1 3 4,0 2-1,0 1 1,2 2-3,-1-1-1,0 3-2,-1 2-2,1 2 3,0 0 3,-1-2 1,0 3-1,0-1 1,0-1-2,0-2-2,-2-5-1,0-4 0,1-1-1,-2-1 0,-1 0-1,0-4-2,0-1 1,-1 0 0,-1-1-6,-1 0-7,0 0-16,0-1-11,0-1-1,-2 0-3,0-3-21,-2 3-7,-2-2-29</inkml:trace>
  <inkml:trace contextRef="#ctx0" brushRef="#br0" timeOffset="399587.8906">17540 5908 175,'-3'-2'12,"1"-1"9,2-1-2,0 3 27,0-3-14,4 4-13,3-2-8,5-3 9,3 0-4,4 1-7,-1 1-7,2 2-2,-4-3-19,1 1-30,2-3-23,-2 1-40</inkml:trace>
  <inkml:trace contextRef="#ctx0" brushRef="#br0" timeOffset="400398.4375">17813 5751 52,'-3'-5'28,"2"1"-20,0 1 3,0 1 35,1-1-8,1-2-13,2-1-4,4 2 0,1 0 6,4-1-1,1 2-1,2-2-3,0 0-3,0 3-3,-1 0-4,-1 2-4,-1 2-1,-2 1-4,-2 2-2,-2 2-1,0 5-1,-3 3 1,-2-3-1,-1 5 2,-2-1-1,-4 2-3,0 3 2,0-3 1,-1 1 0,-1-2 0,1 0 0,-2-1 0,1-2 0,1-1 0,1-3 0,1-1 0,2-2 0,3 0 0,0-1 1,0-4-1,0 0 1,3-2 1,2 3 1,1-1 2,1-2 1,1 0-1,2-5 1,0 1-3,1-2-1,-1 1-1,0 2-1,2-3-2,-4 2-13,-1 0-12,-1 2-16,-2 0-25,0-5-43,1 3-50</inkml:trace>
  <inkml:trace contextRef="#ctx0" brushRef="#br0" timeOffset="401254.8828">18052 5558 132,'5'-9'10,"1"-2"-4,3 2 12,-1 3 31,4-1-10,-1 2-9,3 0 2,0 0-3,2 0-4,0 4-8,0 1-3,0 1-5,-1 3-3,-1 0-3,0 3-1,-1 1-1,-1 4-2,-3 0 0,-1-1 1,-1 2 0,-2 1 0,-4 4 1,-1 4-1,-2-2 0,-5-1 1,-3-1-1,-1-1 2,1-2-2,2 1 1,3-2-1,0-4 0,3 0 0,1-1 0,1 1 0,1 1 0,4-2 0,5-2 0,0 0 2,1 2 0,2 0-2,-1 1 0,-3-4 0,0-1 0,-4 0 0,1-2 1,-2 2 0,-1 0-1,0-3-1,-3 2 1,0 1 0,0 2 0,-2 2 1,1 0-1,-1-1 1,1 0-1,1 4 0,3 0-1,1 2 1,3 0 1,-1-2 1,1-1 0,0 1 0,-3 0 1,1-2 1,0 0 3,-2 1 3,-2-4 2,-1 4-1,0 0-6,-6-1 0,1 0 0,-1-2-1,-1-1 2,0-1 0,0 3 6,-3 1-8,-3-4 0,-2 4 0,-1-3-4,-2 3 2,2-2-1,-2-2 0,1-1-2,-1-4-5,0 2-10,-1-1-32,-2-2-69,-1 0-150</inkml:trace>
  <inkml:trace contextRef="#ctx0" brushRef="#br0" timeOffset="406154.2969">12413 6483 102,'-3'-4'25,"2"3"-13,1 1 31,-2 0 4,2 0-16,0 0-16,0 0-8,-1 0-5,0 4-1,-1-2-1,-1 2 0,0 1 1,0 1 0,1-2 3,0-2 6,1-4 8,1-9 7,1-4-12,5-8-6,3-6-1,5-6-2,2-6-2,4-1-1,-2-1-1,5 3 0,-1 0 0,-2-1-1,1 4 1,-5 2 0,-2 8 0,-4 5 0,-5 5 1,-2 3-3,-3 1 1,-2 2-1,-3 2-2,1 4-7,-2 2-8,0-1-6,-1 2-12,0 0-18,0 2-5,0 0-7,2 0-5</inkml:trace>
  <inkml:trace contextRef="#ctx0" brushRef="#br0" timeOffset="406371.0938">12538 5941 50,'-3'-2'60,"2"-1"4,0 2-7,1 0-16,0-3-16,5-1-13,4-3-4,4 2 3,2-1 9,3 2 2,0 2-3,-1 1-3,-1 4-6,-2 6-2,-4 5-5,-2 4-2,-4-2 1,-4 3 1,-2 1-3,-7 4 1,-1-4-7,-1-3-18,1-3-40,4-6-46,3-4-67</inkml:trace>
  <inkml:trace contextRef="#ctx0" brushRef="#br0" timeOffset="406827.1484">13057 5344 179,'2'-11'5,"0"3"-6,1 0 5,-2 5 37,3-3 10,-4 2-18,0 0-13,0 3-5,-1 1 1,-5 4-3,-2 6-12,-7 5-2,-8 10 0,-4 8 1,-1 9 1,3 7 9,3-1 2,5 1 6,6-5-8,4-2 0,7-7-4,6-6 1,7-9 3,8-6-1,6-5 5,3-5-1,4-3 2,1-1-3,-1-8-3,1-2-2,0-2-3,0 1-1,-3 2-1,-3 1-2,-6 0 0,-7 1 1,-5 4-3,-7 2-9,-4 2-20,-3 6-35,-6 0-70</inkml:trace>
  <inkml:trace contextRef="#ctx0" brushRef="#br0" timeOffset="407950.1953">5893 11757 17,'-3'3'68,"0"-3"-53,2 0-14,-1 0 8,0 3 26,0-1-8,-1 3-10,1-3-5,0-2-4,1 3 4,-1-3 4,2 2 0,0 0-4,0-2 2,0 0 8,0-2 5,0-3 1,2-7-11,6-12-3,3-10-5,6-11-1,5-9 9,4-11-7,5-5-3,1-3-5,4-7-1,1 7 0,-1 3-2,-1 13 1,-4 14 0,-6 7-2,-6 11-1,-8 8-7,-5 11-9,-6 6-3,-4 7-12,-5 6 6,-5 0-5,0 4-7,-3 0-5,0 1-7,0-3-5,3-6-28</inkml:trace>
  <inkml:trace contextRef="#ctx0" brushRef="#br0" timeOffset="408166.0156">6100 11072 27,'-1'-5'67,"0"0"-8,2 0-12,4-2-18,5 2-11,3-1 0,5 1 3,1 3-1,2-1-2,-2 3-4,-1 2-1,-4 7-1,-2 4-6,-4 1-1,-3 5-2,-5 0 0,-2 4-1,-7 0 0,0-1-5,-2 0-5,3-5-17,1-1-23,6-10-33,2-6-26</inkml:trace>
  <inkml:trace contextRef="#ctx0" brushRef="#br0" timeOffset="408726.5625">6614 10524 138,'-9'0'34,"1"0"-12,0-2-7,3-1 41,0-2-9,1-1-24,1-2-8,0-4-5,0 0-5,2-2 0,-1 2-3,0 6-2,0-2 1,-3 6 0,0 2 0,-4 3-1,-3 10-2,-3 3 0,-4 8 1,-1 3 1,2 6 1,1 4 1,4 4 1,5 1 2,5-3 3,3-5 4,5-8-2,3-2-1,4-10-2,1-5 0,1-6 2,2-4-1,1-7 5,2-7-3,0-12-2,2-4-4,-3-9-4,-1-3 2,-1 1-1,-4 2 0,-4 6 0,-4 2 1,-3 8 0,-1 6-2,-3 9 2,-1 9 1,-2 2 1,1 6-4,2 4-2,0 10 1,3 4-1,4 10 2,6-4 1,6-8-1,8-6 0,5-8-5,6-6-31,3-4-62,-1-10-106</inkml:trace>
  <inkml:trace contextRef="#ctx0" brushRef="#br0" timeOffset="429506.8359">18847 5758 152,'3'-6'4,"1"1"12,1 2-11,2 1 22,-2 2 23,-3-4-14,0 4-12,-1-1-14,-1 3-6,0 8 3,0 5 5,-7 3-1,-4 2-3,-4 4 0,-4 1-5,1 0-2,1-2 1,0-6 3,3-3-3,0-3-2,3-1-1,1 0-9,0-4-23,0-2-39,1-4-22,1 1-31</inkml:trace>
  <inkml:trace contextRef="#ctx0" brushRef="#br0" timeOffset="429805.6641">18704 5778 196,'0'-6'7,"0"1"1,1 2-5,0 1 33,3 2 17,-2-2-20,2 2-11,2 2 1,0 6 0,1 4 3,0 0-4,-2 4-3,0-2-8,0 7-6,1 2-1,-1 1-2,1 0-2,1-5 2,-1-4-4,2-3 4,2-1-4,1-2-5,1-5-7,0-1-9,0-3-17,0 0-24,-1-2-26,0-6-7,1 0-53</inkml:trace>
  <inkml:trace contextRef="#ctx0" brushRef="#br0" timeOffset="430070.3125">19116 5821 250,'0'-5'34,"1"4"-27,2 0-6,4-3 28,0 2 20,4-2-18,3 2-13,4 0-8,1-2-2,1 2-5,-1-3-2,-1 3-2,-2 0-9,0 2-15,0 0 0,-4 0-17,2 1-18,-4 2-7,-2 0-7,-3 1-55</inkml:trace>
  <inkml:trace contextRef="#ctx0" brushRef="#br0" timeOffset="430253.9063">19171 5916 264,'-8'5'35,"5"2"-33,3 0-3,0-1 14,6-2 32,2-1-17,5-3-12,4 0-8,4-1-5,4-5-2,0-3-26,3-2-43,1-2-25,0-1 16</inkml:trace>
  <inkml:trace contextRef="#ctx0" brushRef="#br0" timeOffset="430511.7188">19701 5691 258,'8'-7'4,"-2"2"-1,-1 4-4,-4 1 23,0 0 13,-1 1-8,0 5-15,-3 5 8,-3 8 5,-7 6-3,-4 1-7,-3 0-7,-2-2-2,2-2-2,2-2-5,0-1 4,1-4-3,3-4-4,2-3-20,4-3-14,-2-2-23,4-1-18,-1-4-3,1-6-49</inkml:trace>
  <inkml:trace contextRef="#ctx0" brushRef="#br0" timeOffset="430757.8125">19509 5735 130,'0'-6'58,"0"2"-15,0 3 0,0 0-8,0 1-19,3 5-7,1 1 4,1 1 8,4 1 1,-1 3-1,1 1-5,0 5-6,-1-2-2,0 0-6,-1 0 0,-1-2-1,1 4-1,-1 0 0,-1-5-4,-1 1-6,-1-6-8,2 1-3,0-1-13,2-3-23,1-2-8,3-2-10,1-4-14</inkml:trace>
  <inkml:trace contextRef="#ctx0" brushRef="#br0" timeOffset="430965.8203">19786 5837 161,'3'-3'39,"0"0"-21,2 0 15,3-1 17,2 1-11,2 0-11,2 3-2,3 0-4,4-2-7,5 2 2,1-2-8,0 2-7,-2 0-3,-2-1-4,-1-2-17,-7-4-25,-1 1-25,-3-1-26,-5 0-19</inkml:trace>
  <inkml:trace contextRef="#ctx0" brushRef="#br0" timeOffset="431207.0313">19990 5691 214,'-1'0'8,"-1"3"1,0 0 8,-2 6 44,0 2-9,0 8-17,-1 4-6,-1 1-4,1 0-7,-3-3-4,3 0-9,2-1-3,2-1-3,1-3-13,0-3-12,5-4-25,2-5-32,1 0-31,1-3-77</inkml:trace>
  <inkml:trace contextRef="#ctx0" brushRef="#br0" timeOffset="431653.3203">20194 5674 331,'2'-3'-1,"2"1"-15,5 0 12,2 0 20,3-3 5,5 1-5,3 1-3,-1 2-1,1 1-3,-2 1-1,-3 3 0,-1 2-3,-3 4 2,-4-1 0,-4 1-7,-4 0 0,-3 1-1,-5 4 1,-5 1 1,-2 4 0,-2-1 0,-2-2-1,-1 1 2,2-3-1,1-1 1,5 2 0,5-7 3,3 0-3,1 1 0,2-2-1,0 0 0,2-1 3,2-3-2,5-1 0,2-2-2,3-1 2,3 0-2,2-5-2,2-5-8,2-1-11,0-3-14,1 2 4,2 1-23,-1-2-23,0 1 3,-1-1-67</inkml:trace>
  <inkml:trace contextRef="#ctx0" brushRef="#br0" timeOffset="432421.875">20978 5419 184,'14'-7'-2,"1"1"-1,-1 1 3,-2 0 22,-1 0 14,-1-2-9,-3 2-5,0 0-3,-2 4-4,-3 1-7,-1-2-2,-1 2-4,-1-1 0,-5 1-5,-5 6-2,-5 4 0,-6 5 4,-5 1 1,-1 5 1,2 0 2,7 1 3,4-2 3,5-3-6,8 0-3,2-1 0,2 2 1,9 0 0,3-1 0,4 1-1,2-4 7,0 3 7,-2-4-2,0 0-3,-2-1 3,-6-4-1,1 1-3,-5 0-5,-2 2-2,-4 0 0,0 1-1,-4-1 2,-5-1-2,-1 3 1,0 1 0,-4 3-1,1-1 0,-1-1 0,2-1 3,4 1 2,1 2-3,3 1 0,3-3 0,1-1 4,1-3 0,6 4 3,4-2 1,4-1-5,4-6-3,3-2 0,-1-4-6,2-4-27,-5-4-50,-2-6-120</inkml:trace>
  <inkml:trace contextRef="#ctx0" brushRef="#br0" timeOffset="433553.7109">21501 5510 172,'1'-2'5,"0"1"-5,1 1 2,-2-1 20,0 1-4,0 4-8,0 2 11,0 7 11,0 1-4,-3 7-6,-4 4-11,-3 3-5,-1 4-6,-2-3 2,3-5 3,3-7 2,3-1-5,1-6-1,1-2 1,2-5-1,0-3 0,0-7 8,2-3-3,1-4-6,2-4-1,2-7 1,-1-3 0,-3-2-4,2 2 3,-2-1-1,-2 1 2,0 2-1,0 2 2,2 6-1,0 6 3,3 5 1,0 3 3,2-3 3,1 2 1,0 5 6,4 0-6,-3 8 0,-1 2-3,0 4-4,0 3 0,-1 4 1,-2 4 0,0 1-2,-1 2-2,-1-2 1,3 2-1,-1-3 0,1 2 0,-1-4 0,1-6-1,-1-2 0,1-5 0,-2 0-7,-3-2-7,0-4-5,-1-2-17,-1-3-16,0-2-1,0-4-17,-6-2-36</inkml:trace>
  <inkml:trace contextRef="#ctx0" brushRef="#br0" timeOffset="433742.1875">21433 5646 229,'-2'-1'16,"2"1"-15,1 0 4,4-1 16,5 0 5,2-1-5,8 1-4,1 0-8,0 1-8,3-2-5,-5-3-29,1 2-40,-2-2-50</inkml:trace>
  <inkml:trace contextRef="#ctx0" brushRef="#br0" timeOffset="434206.0547">21710 5478 209,'-1'-7'0,"1"2"-1,3 0 6,2 3 28,4-3-1,5 4-12,0-4 3,2 5 4,2 1-4,0 3-6,2 1-1,-3-1-1,-2 5-9,-2-1-2,-6 4-3,-2 2 0,-3 0 0,-2 4-2,-7 2 1,-2 4 0,-3 2 1,-4-4 0,3 0 0,0-5-2,4 0 2,3-3-1,2-3 0,2 0 0,0-4 2,1 0-2,-1-2 1,2 1-1,1 1 1,2-6 0,4 4-1,1-4 2,2 2-1,4-2 0,1-1-2,2 0-2,4-6 1,-2-1 2,0-2-12,1 2-16,-4 0-15,-1-3-19,-2 2-14,-3-1-72</inkml:trace>
  <inkml:trace contextRef="#ctx0" brushRef="#br0" timeOffset="434817.3828">21989 5263 102,'0'-7'42,"5"2"-41,5 0-1,2 1 21,5 3 17,4 1-6,2 1 0,6 5 0,1 0 0,-2 0-4,-6 5-12,-2 0-13,-8 2-2,-2 1 0,-3-6-2,-4 2 1,-1 1 0,-2 3 1,-3 1-1,-8 1 1,-4 0-1,-3 0 2,-2 2-2,-2 1 1,4-1 0,5 0-2,2-2 1,9 1 1,3-2-1,2 3 1,5 1-1,4-3 1,3 3 0,0-1 0,3 1-1,0 2 1,-1-3 2,1-1 4,-3-4 1,-1 0-5,-4 0-1,-2 0 2,-2 0-1,-3-2-1,-3 3 0,0 0 2,-3 5-2,-4 4 5,-2-1 0,-1 2 3,-1-1 2,1 0 3,2-2-1,0-2-3,2-2-5,-2-3 1,-2-4-2,0-1-2,-3-2-11,-10-3-45,-7-4-114</inkml:trace>
  <inkml:trace contextRef="#ctx0" brushRef="#br0" timeOffset="450764.6484">19957 6806 24,'1'-3'26,"2"-1"-4,0 1 24,-1-1 1,-1 4-12,1-1-4,-2 1-4,0 0-13,0-1-9,0 1-4,0 5 0,0 5 3,-2 4 3,-4 3 0,-2 5-1,-3 2-2,-4 4-1,-3 0-1,-2-2 0,3-2-1,0-6-1,3-3 1,3-6-2,4-2-8,2-4-5,3-3-14,-1-4-21,2-2-1,0-2-13,1-3-26</inkml:trace>
  <inkml:trace contextRef="#ctx0" brushRef="#br0" timeOffset="451077.1484">19816 6889 17,'1'-5'39,"2"0"-20,-3-1 20,4 1 2,-1 1-6,-1-1-4,1-1 6,-1 2-11,-2 4-6,1 0-6,0 0-11,0 3-5,2 0 2,1 5 1,-1 0 2,1 6 2,3 1 1,0 3 1,2 2-1,-1 1-2,2 2 1,0-1-1,-4-1-1,0-2-3,-3-4 1,2-1 0,0-2-1,0-2 0,1-3-1,0-5-3,-3-2-14,0-1-21,1-2-35,0-4-18</inkml:trace>
  <inkml:trace contextRef="#ctx0" brushRef="#br0" timeOffset="451317.3828">20099 6915 193,'0'0'12,"1"0"-9,1 3 7,1-1 36,1-1-19,4 1-13,3-2-8,4 2-3,2-2-1,2 0 0,-1-2-6,-1 1-19,0 1-34,-1 2-9,-2 1-11</inkml:trace>
  <inkml:trace contextRef="#ctx0" brushRef="#br0" timeOffset="451520.5078">20130 7046 152,'-7'5'112,"6"-3"-104,1-1-10,2 1 4,5-2 26,2 1-8,4-1-9,1 0-6,4-4-2,-1 0-6,4 1-18,3-2-43,0 0-36,0-1-8</inkml:trace>
  <inkml:trace contextRef="#ctx0" brushRef="#br0" timeOffset="452344.7266">20522 6817 19,'0'-2'19,"-1"0"22,1 1 2,0 0-20,0 0-7,1 1-1,-1-3-3,0 2-7,0 0 2,0 1-1,0 0 1,0-1 1,0 0-2,0-1-2,0 2-1,-2 0-2,1 0-1,1 0 0,-1 0 0,1 0 0,0 0 0,0 1 0,0 1-1,0-2 2,-2 1-1,0-1 1,1 3 1,-2-1 8,2 0 2,-3 0-1,-1-1-4,1 5 2,-4 1 1,1 4-5,-1 4 2,-1 2 3,3 4 1,1 1 3,1 2-2,4-2-5,0-3 2,2-2-2,3-2 2,0-1-1,1-2 1,3-2-6,-1-3-1,3-2 0,0-4 0,-1 1 0,1-2 1,-1-1-3,-1-3 1,-2-4 0,0-1 0,1 0-2,-2-3 1,2-2-1,-2-2 0,0-2-2,0-1 1,-2-1-1,-1-1 0,-1 0 0,-2 2 1,0 4-4,-6 3 5,-1 6 1,-2 2-2,-1-2-1,-3 4 1,2 0-11,-2 2-7,0 4-12,2 0-35,1-1-51</inkml:trace>
  <inkml:trace contextRef="#ctx0" brushRef="#br0" timeOffset="453348.6328">20859 6756 99,'0'-7'12,"0"2"-7,-1 1 17,1 3 19,0 0-18,0 0-10,0-1 1,1 0 8,-1 2-4,0 0-6,0 2 0,0 2 0,2-1 0,1 4-1,1-1-1,0 6 1,2 3-3,1 2 1,0 5 1,0 1-1,-4 2-3,1 2-1,-1-2 0,-2-4-1,0-5-2,1-3 2,-2-5-2,3-1 0,-1-3 1,-2-4-2,2 0 5,0-5 9,0-2-4,2-5-5,0-4-4,1-2-1,0-5-2,1 1 1,2 0 0,0 2 0,2 0 0,-1 2 0,0 4 0,-2 3 0,-2 3 3,-1 3-3,-1-2 2,0 2 0,-3 1 0,0 4 1,0 0-1,0 0-3,0-1 1,0-1-1,0 2-2,0 0 0,2 3-2,-1 1-9,2-2-12,1 1-18,2 0-25,1 2-38,2-3-57</inkml:trace>
  <inkml:trace contextRef="#ctx0" brushRef="#br0" timeOffset="453651.3672">21538 6755 110,'0'-1'1,"0"0"0,-1 0 39,-1 1 9,-1 2-24,-1 4-3,-3 5 9,0 3-3,-4 4 7,-3 4-4,-2 2-10,-1 0-10,1-1-4,0-5-1,5-5-4,-2 0-1,2-3-3,4 0-16,0-3-17,1-3-24,2-4-25,1-1-7</inkml:trace>
  <inkml:trace contextRef="#ctx0" brushRef="#br0" timeOffset="453892.5781">21343 6786 236,'1'0'8,"2"0"-9,0 3 37,0 1 8,0 2-19,2 5-3,2 1-1,1 5 0,2-1-6,2-1-4,2 0-8,0-3-1,3 1 0,-1-1-2,3-5-1,1-1-18,-2-3-26,0-1-35,-1-2-66</inkml:trace>
  <inkml:trace contextRef="#ctx0" brushRef="#br0" timeOffset="454125">21730 6799 347,'0'0'3,"0"-3"-9,3 3-17,5 0 32,2 0 8,3-3-9,5-1-6,-1 1-1,0 0-1,1 1-9,0-1-26,-3 2-32,0 1-6,-2 0-43</inkml:trace>
  <inkml:trace contextRef="#ctx0" brushRef="#br0" timeOffset="454317.3828">21761 6918 236,'-7'2'81,"4"2"-77,2-1-12,1-1 10,5 1 18,3-3-7,3 0-5,6-4-1,1 0 0,4 0-4,2-2-8,-1 1-37,0-2-58,-1 1-17</inkml:trace>
  <inkml:trace contextRef="#ctx0" brushRef="#br0" timeOffset="454880.8594">22080 6690 126,'-2'-4'28,"2"0"-21,-1 0-2,1 3 38,0-4 6,2 5-29,4-1-8,4 1 2,4 0 2,0-1-2,6 2 0,-6 0-3,2 4 0,1 2-2,-5-3-2,-1 1-5,-2 1 0,-3 4-2,-1 1 0,-2 1 0,-3 0 1,-3-1-1,-1 4 1,-5-1 0,1-1 0,0 0 1,0-2-2,0-2 1,1 1-1,-2 2 0,0-1 1,3 1-1,0-3 1,2-1-1,1 0 2,3-1-4,0 0 4,0-6-1,7 1 2,3-1 3,3-1 1,1 0-5,2 0 1,-1-1-2,-1-1 0,2-2 4,-3 4 3,-2 0-1,-1-1 0,-1 1-4,-3-3-1,1 3-2,-3 0 1,-2 0-1,-2 0-6,0 0-14,-2 0-14,0 0-21,1-1-40,1-1-43</inkml:trace>
  <inkml:trace contextRef="#ctx0" brushRef="#br0" timeOffset="455577.1484">22704 6245 157,'0'-6'2,"0"2"6,-1 1 6,1 3 26,0 2-19,0 1-16,0 5 6,0 4 14,0 9 3,0 4 3,3 10-9,0 4-2,-3 3-1,6 7-1,-2-4-5,1 2-1,4-1-8,-5-5 1,2 1 2,-2-1 1,-1 0-2,-1 0 2,0 0-1,1-1 2,-2-1-3,3-4 1,-2 1-4,-2-2 0,3 0-2,-2-5 4,1-3-4,-1-3 1,-1-4-2,2-3 0,0-4 0,-2-4 1,0-3-2,2-2-2,-3-1-8,0-2-11,0-5-11,-2-5-33,-1-4-55,0-7-57</inkml:trace>
  <inkml:trace contextRef="#ctx0" brushRef="#br0" timeOffset="456306.6406">23037 5916 96,'7'-7'24,"-2"2"0,-4 1 4,2 4 22,-3 0-5,0 0-15,0 0-8,0 0-6,-3 4-9,1 6 4,-3 7 5,-8 4-1,2 5-3,-5 2-5,-5 3-4,2-2 0,-1-1 0,3-6-2,4-5-2,2-4-10,4-3-18,0-2-22,4-5-16,0-3-7,3-3-12</inkml:trace>
  <inkml:trace contextRef="#ctx0" brushRef="#br0" timeOffset="456625">22889 5928 190,'2'-4'11,"-1"0"3,3-2 25,-3 3 14,1 1-18,3 2-7,0 3-4,-1 1 0,6 2-5,-6 1-5,1 9-3,1 3-2,-2 1 1,1 2-2,0-3-2,2 2-1,-2-1 1,3-2-2,2 0 0,-2-4-3,0-2 2,0-2 0,-4-1-1,2 0 1,-1-5-3,0 1-1,-1-3-8,1 2-8,-1-1-11,-2-1-14,3 3-37,-4-3-68,-1 2-36</inkml:trace>
  <inkml:trace contextRef="#ctx0" brushRef="#br0" timeOffset="457353.5156">23147 7117 54,'0'-4'33,"0"1"-19,0 2 37,0 0-10,0-1-12,0 2-2,0 0-4,0 0-7,0 1 1,0 3-3,0 3-3,-5 5-1,-3 7-1,-7 3 3,0 4-4,-2-2-4,-3-1-2,6 0-1,-1-4 2,1-2-3,6-5 0,-1-4-13,4-2-25,2-3-25,-2 0-9,3-3-27</inkml:trace>
  <inkml:trace contextRef="#ctx0" brushRef="#br0" timeOffset="457628.9063">22970 7153 60,'2'-5'91,"3"1"-77,-1-1-9,3 0 38,2 1 9,-4 3-12,1 1-11,2 1 0,-3 4-12,3 4-1,1 3-1,-4 1-2,1 5-4,-1-1-3,-2-1-2,5 1-2,1-2-2,1 0 1,1-1 0,2-1-2,-2-4-12,3-4-9,3 3-19,-4-3-22,-1-1-25,-1 0-20</inkml:trace>
  <inkml:trace contextRef="#ctx0" brushRef="#br0" timeOffset="457965.8203">23299 7239 165,'0'-2'10,"0"-3"6,2 1-4,2 0 44,2 1-20,4 1-21,3 0 1,3 0 7,2 0-2,-4-1-4,3 3-13,0 0-2,-3 0-1,-1 0-1,1-1-4,-5 1-10,2-2-3,-2 2-14,-3-2-19,1-1-15,-6 0-19,-1-3-39</inkml:trace>
  <inkml:trace contextRef="#ctx0" brushRef="#br0" timeOffset="458208.0078">23394 7148 162,'-2'-2'3,"2"2"1,2-2 41,1 2-3,-1 3-26,2 3 5,0 1 7,-2 4-1,1 4-2,-3 1-7,-3 3-5,0-1-5,-2 0-2,1-2-5,1-2 1,-1-1 0,3 0-6,1-4-11,2-2-16,3-1-29,1 1-37,2-4-53</inkml:trace>
  <inkml:trace contextRef="#ctx0" brushRef="#br0" timeOffset="458644.5313">23630 7113 203,'0'-11'33,"3"2"-33,2 3 1,5 4 16,-2-1 15,2 2-18,5 1 2,-1 0 6,3 5-3,1 2 0,1 3 1,-6-1-7,-1 2-7,-1 2-3,-6 3-2,-3-1-2,-2 3 2,-8-1 0,-6 1 1,-1 0-2,-4-1-7,0-3 3,-1-3 3,4-2 1,1-1 0,7 1 1,4-3-1,0 0 0,4-2 1,3-1-1,6 2 6,7-2 2,-2 1-1,7 1 2,-1-1-6,2 0 3,-3 2-5,-1 2-1,3-3 3,-3-1-7,1 0-2,-2-3-19,-1 4-8,-3-3-94,-9 1-66</inkml:trace>
  <inkml:trace contextRef="#ctx0" brushRef="#br0" timeOffset="459969.7266">19736 7823 59,'2'-2'31,"0"-1"-16,0 2 8,-2-1 23,0 1-9,0 1-8,0 0-12,0 1-12,1 4-3,-1 2-1,0 6-1,0 1 3,-3 5 2,-1-3 12,-3 2-5,-2 1 1,0-1-4,-6 2 2,-3-4-5,1-1-2,0-4-3,5-1-2,3-2-9,3-3-10,0-1-12,0-3-11,-2 0-3,2-1-19,0-1-30</inkml:trace>
  <inkml:trace contextRef="#ctx0" brushRef="#br0" timeOffset="460316.4063">19591 7874 27,'3'-4'67,"0"1"-17,0-1-13,0 2 3,-3 2 6,1 0-9,-1 0-10,0 0-11,0 0-13,2 3-2,1 1 4,2 3 2,2-2 1,2 2 0,2 1-1,0 0 1,0 4 0,0 0-5,-2 1-3,0 1 4,1-2-2,-3 0-1,0 0-1,-1-2 0,0-2 1,0 2 0,0-2-3,-1 1-13,-1 0-12,1-3-19,-1 1-24,-1-4-5,0 1-27</inkml:trace>
  <inkml:trace contextRef="#ctx0" brushRef="#br0" timeOffset="462820.3125">19880 7991 3,'0'-2'39,"0"1"-21,0-2 18,0 1 14,0 2-17,0 0-14,0 0 6,0 0 7,0 0-9,0 0-3,0 0-8,4 2-6,5-2 1,3 0 0,3 0-4,2 0-1,4 0-2,-1-3 1,1-2 1,-2 1-6,-4-1-15,-4 5-18,-1-3-6,-3 0 1,-3-3-19,-2 0-54</inkml:trace>
  <inkml:trace contextRef="#ctx0" brushRef="#br0" timeOffset="463216.7969">19966 7904 130,'-4'-1'10,"2"0"-10,1 1 12,0 0 37,1 1-19,0-1-16,0 0-4,3 0 5,1 0 0,-2 4-3,-1-1-7,-1 1-1,0-2-1,-1 0 0,1 1 1,-2-1 3,2 0 2,0-2-5,0 0 0,0 0-2,0 0-1,0 0-2,0-2-6,0 0-10,3-1-4,-2 0 8,1 3 7,-1 0 3,1 0 1,-2-1 1,0 0 1,0 1 1,-1 1 1,-1 1 0,1 0-2,-1 0 0,1-1 0,0 1-1,1 0-16,0-2-24,0 0-5,0 0-10,2-2-51</inkml:trace>
  <inkml:trace contextRef="#ctx0" brushRef="#br0" timeOffset="463585.9375">19907 8104 217,'0'-4'26,"3"2"-22,0-3 38,3 0 4,2 1-25,-1 0-13,3 2 1,0 0-1,2 2-3,-1-2-3,2 2-1,-2 1 0,1-1-3,-1 3-9,-2-3-5,-1 0-11,0 0-15,-3 0-31,3 0-44</inkml:trace>
  <inkml:trace contextRef="#ctx0" brushRef="#br0" timeOffset="463904.2969">20275 7937 187,'-2'-2'35,"0"-2"-20,2 3-11,0-1 39,0 2-3,6-1-28,2 1-6,1-2 1,2 2 4,2 0-5,2 0-2,-2 0-4,-1-3 0,2 2-6,-2 1-14,-2 0-33,-1 0-34,-3 0-29</inkml:trace>
  <inkml:trace contextRef="#ctx0" brushRef="#br0" timeOffset="464380.8594">20513 7846 180,'0'-3'18,"-2"-2"-13,2 0-5,0 5 44,0-1 4,2 1-25,4-3-6,2 1 4,2-2-7,0 2-5,3 2-4,-1 0 1,1 3-2,0 0 0,-5 2-1,0 3-3,-2 1 0,-3 2-2,-1 0 2,-2 2 0,-2 1 0,-5 1-2,-4 0 1,2-1-3,-2-3 2,4 0 3,0-2-1,-2 1 0,5-2-1,1-2 1,2-2 0,1 0 1,3 0-1,1-1 2,4 3-1,1-3 2,2 0-2,3 0 5,1 0-3,-1 2 10,0-4-10,-1-1-1,-1 0-5,0-2-15,1 2-28,0-3-19,0 0-34,-2-4-70</inkml:trace>
  <inkml:trace contextRef="#ctx0" brushRef="#br0" timeOffset="465016.6016">20964 7854 208,'3'-5'1,"-2"2"-12,2 3 14,-2 0 28,0-1-4,1 1-11,0-2-1,-1 2 1,3 2 3,-3 2-6,1 2 5,2-1 2,-1 3-3,0 3-3,1 1-2,0 3-2,1-1 0,0 2-1,-1 1 0,-1-1-3,0 0 1,0-3 0,-2-3-2,2 0 0,0-5 0,-1 0 0,2-2 0,-3-1 1,3-2-1,-1 0-1,1 0-1,0-1 0,1-1 2,-1-3-5,-1-2 1,2 0 1,-1-1-1,2 1 1,-1-2-2,-2-3 0,2-3 1,2 1 0,-2 0-1,2-2 0,1 2 1,-1-3-1,-1 2 0,1 2 1,-2-1-1,-1 3 0,1 0 0,-1 0 1,-1 4-1,-2 0 1,0 6-1,-1-1 0,0 2 0,1-1 0,-1 0-3,0 1-5,-1 1-10,-1 2-14,-2 1-24,-1 0-37,0 2-58</inkml:trace>
  <inkml:trace contextRef="#ctx0" brushRef="#br0" timeOffset="465569.3359">21811 7870 52,'3'-2'48,"0"1"-5,-2 0-6,0-1-11,0 0-3,0 2-1,-1 0-1,0 4-2,-2 3 4,-4 5-3,-3 5-5,-7 2-3,-2 6-3,-4-1-1,-2-1-1,3-4-3,0-2-3,3-1-1,5-4-8,2-3-14,3-3-13,0-3-26,0-2-18,3-1-25</inkml:trace>
  <inkml:trace contextRef="#ctx0" brushRef="#br0" timeOffset="465848.6328">21602 7892 249,'0'-1'1,"0"1"-7,2 0 4,3 0 25,4 4 4,3 1-7,3-2 9,-1 5 0,2-1-8,0 1-7,-4 3-12,1 3 0,-2 2-1,-1-4 0,0 0-2,-1-3-1,-1-2-4,3 1-5,-1 0-7,-1-3-5,1-4-6,1 0-16,-2-1-22,1 0-19</inkml:trace>
  <inkml:trace contextRef="#ctx0" brushRef="#br0" timeOffset="466121.0938">22053 7931 171,'2'-1'8,"2"-3"2,1 3-6,4 0 45,2-1-26,0 2-14,3-1-4,-3 1-2,-1 0-1,0 0-2,-1 6-6,-1-3-25,0-1-11,0-2 2,-3 0-10,3 0-29</inkml:trace>
  <inkml:trace contextRef="#ctx0" brushRef="#br0" timeOffset="466384.7656">22033 8004 115,'-7'3'2,"4"2"-1,3-2 32,-2 1 5,2 1-23,2-3-2,1 2 7,6-4 5,0 0-8,2 0-9,2 0-4,1-1-3,3-3 0,0-1-4,-3 0 1,2 1 0,-4 2-7,-2-4-23,0 2-28,0-4-37</inkml:trace>
  <inkml:trace contextRef="#ctx0" brushRef="#br0" timeOffset="466855.4688">22444 7824 116,'0'0'3,"-4"1"-4,0 1 3,-2-1 36,-1 4-3,0 1-12,1 1 3,-2 3 4,-2 4-9,0 4-1,-2 1-8,0 3-1,4-3 3,2-1-4,5-2-4,1-5-2,5 1-1,4-5 0,5-1 6,0-5 0,3-2 1,4-3-2,0-5-4,4 0-2,1-4-1,-4-2 0,-2-2-1,-4-1-1,-6 0 1,-3-1-3,-6 1 1,-6 0 1,-6 3-6,-7 5-2,-8 3 3,-4 7-25,-7 0-56,-5 0-92</inkml:trace>
  <inkml:trace contextRef="#ctx0" brushRef="#br0" timeOffset="487435.5469">16112 6472 19,'1'-5'42,"0"0"-10,0 3-15,1-1-11,-1 0-4,0 0 3,0-1 5,-1 4 6,0 0-7,0 0 3,0 0 2,0-1 9,0 1-7,0 0 2,0 0-5,1 0 0,-1 0 1,1 0-3,-1 0 1,0 0-4,0 1-6,-1 5-3,-1 4 2,-4 5 5,0 7 0,-3 3 0,0-1-3,-1-2 8,-2-2-6,2-1 1,-3-1-4,0-3 0,3-2-2,-1-3 0,4-2-5,3-2-16,1-1-14,3-3-23,-2-2 0,0-2 11,1-4-24</inkml:trace>
  <inkml:trace contextRef="#ctx0" brushRef="#br0" timeOffset="487704.1016">15974 6620 27,'0'-6'40,"0"-1"-10,0 1 3,0 0-4,0 3-1,0-1 0,0 2 7,0 0-7,0 0 0,0 2-7,0 3-13,-2 7-3,-2 2 9,-4 3 4,0 5 0,0-3-4,1 1 0,4-5-2,1-1 1,2-4-6,0-2-1,5 1-2,2-2 3,3-1 4,3-4-1,5-1 2,3-6-8,5 0-2,1 0-17,-2-1-79,-2-5-164</inkml:trace>
  <inkml:trace contextRef="#ctx0" brushRef="#br0" timeOffset="489957.0313">14450 7023 42,'1'-2'42,"-1"1"-24,0 1-5,0 0 25,0 0-3,-1 0-9,0 1-9,0 5-4,-4 1 1,1 6 6,-4 1-6,0 3-7,-3 1-4,-1 0 2,0 2-2,-1-2 1,0-4-4,1 0 2,0-2-1,1-1-2,3-2-3,1-1-15,2-5-17,1 1-20,3-4-8,-1 0-30</inkml:trace>
  <inkml:trace contextRef="#ctx0" brushRef="#br0" timeOffset="490251.9531">14287 7060 106,'-1'0'18,"1"0"-10,0-1 8,0 1 16,0 0-8,1 1-9,1 3 2,3 5 11,1 2-2,1 4-2,0 2-8,0-1-5,-1 1-7,1-3-2,0 0 0,0-4-3,0 0 2,-1 0 0,1-3 0,1-1-1,1-2 0,-1 0-6,-2 3-24,0-2-14,0 0-18,0-4-14,1-1-18</inkml:trace>
  <inkml:trace contextRef="#ctx0" brushRef="#br0" timeOffset="490541.0156">14551 7125 213,'2'0'23,"3"-1"-18,2 0 1,2-1 36,2-2-13,1 4-11,1-2-6,1 2-3,0 0-5,-1-1-2,-2 1-2,1 0 0,0 0-8,-2 1-15,-2 1-9,-2-2-26,-1 4-4,-3 0-41</inkml:trace>
  <inkml:trace contextRef="#ctx0" brushRef="#br0" timeOffset="490750.9766">14604 7220 190,'-1'2'25,"1"0"-24,0-1 14,2 1 22,3-1-8,2-1-7,3 0-8,4 0-5,0-3-6,3-1-1,1-2-7,-1 4-33,0-2-31,0 0-39</inkml:trace>
  <inkml:trace contextRef="#ctx0" brushRef="#br0" timeOffset="491211.9141">14904 7050 165,'-2'-3'25,"0"2"-7,2 0-4,-2 1 36,0 0-24,0 2-18,-3 5-2,2 3-1,-2 6 5,0 3 5,1 3-4,0 1-1,1-3-3,2 0-1,1-1 3,2-1-3,4-4-1,1-2 0,3-4 0,3-5 1,0 0-2,1-3 0,-1 0 1,-1-8-1,1-3-1,-3-3-2,-1 0 3,-1-2-2,-4-1-2,-1-1-2,-3-5 1,-2 4-2,-7-2 2,-1 2 1,0 5-5,-3 4-4,1 4-15,1 5-16,0 1-36,0 3-51</inkml:trace>
  <inkml:trace contextRef="#ctx0" brushRef="#br0" timeOffset="492063.4766">15113 7046 36,'1'-4'52,"-1"-2"-27,0 1-11,3 1 27,-3 2-2,0-1-2,0 3-4,0-1-4,0-1-9,0 2-5,1 0-7,0 0-3,0 4-4,1 1-1,2 3 1,1 3 3,1 6 0,1 3 8,0 1-4,0-1-4,2 0-1,0-3-1,0 0-1,-1-1 1,0-4-1,-2-2 3,0-2-3,1-2 1,-3-2-2,0-3 2,0-1 2,0-2 1,2-5 4,1-3-1,2-3-4,-1-5-1,1-3-1,-2-4 0,-1 1-1,0-2 1,-1 4-2,-3 3-1,0 4 3,-2 6 2,0 1 1,1 4-1,-1 1-4,0 1 2,0 0 0,0-1 0,0 3-2,0 0-1,0 0-2,0 0 0,0 0-7,0 0-2,0 0-5,3 2-6,1 1-13,0 0-19,2 1-22,-1-1-22</inkml:trace>
  <inkml:trace contextRef="#ctx0" brushRef="#br0" timeOffset="492456.0547">15660 7003 115,'2'-3'29,"0"0"-22,-1 0 8,1 3 25,0 0-1,-2 0-12,0 0-9,0 0-7,-3 0 2,2 2-1,-3 5-5,-2 3-4,-1 5 2,-3 3 2,-3 6-1,0 4 1,-1-1-5,1-4 1,1-5-1,2-4-1,3-2 0,2-2-2,1 0-13,1-5-15,0-1-16,2-2-15,-1-2-28</inkml:trace>
  <inkml:trace contextRef="#ctx0" brushRef="#br0" timeOffset="492825.1953">15513 7055 158,'-1'-1'7,"0"-1"-3,1 0 2,0 2 34,0 0-13,2 0-8,2 0-3,-1 0-2,1 3-3,1-1-6,1 6-2,1 2 0,0 2 0,2 3 0,-2 0 2,2 2 1,0-1 2,0 0-2,-2-4 0,1-1 4,-2 0 0,0-3-3,-1 1 0,1-1-4,-2-3-1,1-1 0,0-2-2,-1 1 1,-1-2-1,1-1-2,-2 0-17,2-2-20,0-1-23,0-3-39,0 0-68</inkml:trace>
  <inkml:trace contextRef="#ctx0" brushRef="#br0" timeOffset="493601.5625">15775 7136 54,'0'0'37,"3"0"-17,-1 0 1,1-1 29,3 1 2,3-1-4,0-1-13,2 0-11,2-1-10,-3 0-8,0 0-4,1 3-2,0-1-10,-2-1-15,2 1-21,-3 0-33,-3 1-25</inkml:trace>
  <inkml:trace contextRef="#ctx0" brushRef="#br0" timeOffset="493775.3906">15806 7225 181,'-4'3'23,"2"-1"-19,2-2 29,0 2 12,1-2-21,5 0-7,4 0-10,4-4 1,2 1-8,2-1-14,0-2-37,2 1-32,-2-1-7</inkml:trace>
  <inkml:trace contextRef="#ctx0" brushRef="#br0" timeOffset="494051.7578">16048 6969 218,'2'-2'11,"-1"2"-4,-1 0-8,3 0 2,-2 0 13,1 8 8,-1 2-6,2 4 7,-1 2-3,0 1-2,-1 1-10,0 0-2,1 1-5,-2-1 0,2-2-1,0-3-2,0-5-18,1 2-17,0-3-21,1-1-21,0-2-40</inkml:trace>
  <inkml:trace contextRef="#ctx0" brushRef="#br0" timeOffset="494483.3984">16156 6877 265,'6'-2'-7,"1"2"10,4 0-6,1 5 21,1 7 12,0 3-2,1 7-6,-2 3 2,1 5 0,-3 2-6,-3 5 2,-5 4-10,-2 0-3,0 1-7,-8-4 3,-1 1-2,-3-1-5,-4-5-42,-1-3-36,-4-3-27,-6-7-65</inkml:trace>
  <inkml:trace contextRef="#ctx0" brushRef="#br0" timeOffset="495207.0313">14140 6817 59,'-6'2'1,"-1"4"6,1 1 25,-3 3 8,1 5 0,-1 5-4,2 9-5,-1 7 8,0 6-4,2 6-1,2 2-2,4 4-7,1 0-5,6 0-2,6-3-8,2-6-3,5-6-3,7-6-2,7-2-2,7-4 1,7-5-4,5-6-9,5-3-23,4-4-35,2-4-82</inkml:trace>
  <inkml:trace contextRef="#ctx0" brushRef="#br0" timeOffset="496111.3281">16513 6998 33,'0'-1'41,"0"0"-13,0 1 14,0-1 6,0 1-12,0 1-15,0 6-12,0 3 11,2 5 6,-2 4-9,-2 5-7,-5 5-6,0-2 0,-2-2-1,0-3-1,0-6 0,0 1-1,1-7 1,3-2 6,2-5 1,0-1 0,3-2-5,0-6 4,0-3-6,5-3-5,4-7-5,1-5 3,1-4 1,-1-4 1,-1 1 1,-1 2 2,-3 4-1,1 7 2,-2 7 0,1 4 0,0 6 3,-1 1 1,2 1-3,-1 5 5,1 3 2,1 4 4,1 3 2,-1 0 0,-1 0-2,0 1 0,0 3-4,-1-3-4,1 1-2,0-3-2,-1-4-1,0-2 1,-1-2 0,0 2-2,-1-4-6,0-1-11,1-2-20,-2-1-24,0 1-30,1-2-40</inkml:trace>
  <inkml:trace contextRef="#ctx0" brushRef="#br0" timeOffset="496511.7188">16851 6774 151,'0'-4'14,"2"2"-4,0-1 21,-1 2 7,0-2-10,-1 3-12,1 3-12,-1 4 3,0 6 14,0 5 1,-1 8 4,-5 7 0,-1 7 2,-3 3-4,-2 2-3,0-3-10,2-1-1,3-2-1,4-8-6,3-2 1,4-9-1,4-4-1,3-2-1,3-3 0,1-2-1,2-4-4,1-5-6,1 0-13,-1-4-20,2-1-25,-2-5-24,0-2-20</inkml:trace>
  <inkml:trace contextRef="#ctx0" brushRef="#br0" timeOffset="496838.8672">17115 6927 195,'2'-6'34,"-2"2"-9,1 2 28,0 1-9,-1 0-15,0 2-18,0 5-11,-2 7 6,-3 5 3,-2 2 0,-2 3-5,-1-1-1,0-1-2,1-3-1,0 0 0,3-3-2,2-2-6,-3 1-17,2-5-20,0-3-21,0-1-17,-1-5-36</inkml:trace>
  <inkml:trace contextRef="#ctx0" brushRef="#br0" timeOffset="497111.3281">16993 6987 196,'6'-5'2,"1"-1"-2,2 2 0,-2 3 37,1 1-3,-2 1-18,1 1-9,-2 3 3,-1 1 9,-1 5-4,0 2-1,0 2-4,3-1-6,0 1 2,1 2 0,3 0-4,2-1 0,0-2-2,1-4 1,0-3-1,-2-2-5,-1 1-26,1-3-28,-4-1-26,2-2-30</inkml:trace>
  <inkml:trace contextRef="#ctx0" brushRef="#br0" timeOffset="497355.4688">17286 6994 130,'0'-4'20,"1"0"-17,1 2 6,2-1 24,3 2-6,3 0-7,1 0 3,1-2-4,0 2-10,0 1-4,-1 0-5,0 0-9,-1 1-27,0-1-16,-3 1-30</inkml:trace>
  <inkml:trace contextRef="#ctx0" brushRef="#br0" timeOffset="497559.5703">17341 7115 4,'-10'2'233,"3"3"-206,3-2-27,3 0 41,0-2-3,1-1-17,3-1-8,4-2-10,5 2-1,2-3 0,2-1-10,0-3-20,1 1-22,0 1-41,-3-3-41</inkml:trace>
  <inkml:trace contextRef="#ctx0" brushRef="#br0" timeOffset="497955.0781">17600 6962 153,'-2'-5'12,"0"1"5,1 1 45,0 1-14,0 0-13,0 2-14,-2 5-13,-1 4-8,-2 3 7,-2 5 6,2 2 5,1-2-2,1 0-5,3-2-3,1 0-4,2 0-1,2-5 0,3 2-2,3-7 3,1-4 0,3-1 0,1-5 1,1-2-2,-3-4-1,1-4 0,-2-2 0,-2-1-1,-1 3-1,-4-1 2,-3 1-2,-2-1 1,-2 0-1,-5 1-1,-4 0 0,-4 5-4,-1 1-11,-1 4-4,-1 4-15,1 2-22,0 8-47,-1 0-75</inkml:trace>
  <inkml:trace contextRef="#ctx0" brushRef="#br0" timeOffset="499545.8984">17925 6903 155,'2'0'12,"-2"-3"-2,3 3-10,-2 2 24,2 3 3,0-1-5,2 0-3,0 5-2,-1 1 4,3 6 2,0 1-3,0 1-5,0 0-4,-2 1-9,1-1 2,0-3-1,-3 0-1,1-3-1,1-5 0,-3 1 1,-1-3 0,1 0 2,-2-4 0,0-2-1,2-2 5,0-3 4,1 0-4,1-5-6,0-5 2,2-2-2,-1-2 3,2 1 0,1-4-2,3 2 1,-1-1-1,-1-2-1,-1 5 1,-1 1 3,0 5 0,-2 3-1,0-1-1,-1 3-4,-2 3 1,-1 0 0,0 3-1,-1-1 0,1 1-2,-1 1 0,0 1-10,0 0-8,0 3-24,1 2-30,0 1-31,2 2-22</inkml:trace>
  <inkml:trace contextRef="#ctx0" brushRef="#br0" timeOffset="499847.6563">18465 6863 72,'-7'0'24,"3"3"2,-3 0 18,-1 0 21,0 6-11,0 0-16,1 6-13,-3 2 1,0 1-9,1 2-10,0-2-1,0 0-5,2-2 1,-1-3-2,2-2 0,-1-4-11,0 1-21,2-3-26,-1-1-40,0-4-46</inkml:trace>
  <inkml:trace contextRef="#ctx0" brushRef="#br0" timeOffset="500098.6328">18299 6907 210,'0'-7'14,"0"3"2,0 1-9,2 0 31,1 1-9,2 1-13,0 1-8,3 6 2,4 4 5,-3 1 4,2 3-4,-3 1-4,0 2-6,1 0-3,-1 1-1,0-5 1,0-3-2,-1 0 1,1-4-5,1 1-6,1-2-18,1-4-22,2-1-41,1-1-43</inkml:trace>
  <inkml:trace contextRef="#ctx0" brushRef="#br0" timeOffset="500307.6172">18603 6909 282,'-2'-2'7,"1"1"-6,1 1 0,0-2 27,5-2-9,3 0-15,4-1-3,0 2 0,1 1-1,-2-1-1,-1 2-26,-2 1-32,-2 0-18,-1 2-43</inkml:trace>
  <inkml:trace contextRef="#ctx0" brushRef="#br0" timeOffset="500498.0469">18578 7046 156,'-5'3'88,"3"-1"-62,2-2-26,0 0 18,2 0 3,5 0-9,5-2-3,3-4-6,2-2-8,1-2-30,1-1-37,1 0-38</inkml:trace>
  <inkml:trace contextRef="#ctx0" brushRef="#br0" timeOffset="500994.1406">18744 6809 115,'0'-5'41,"0"-2"-28,3 2-3,1 0 47,0 1-3,5 0-20,-1 0-13,4 0 0,0 0 0,3 4-5,1 0-8,-3 0-1,-2 3-5,-1 0-1,-2 6 1,-2 0-1,-3 5 0,-3 2-1,0 1 0,-7 2 1,-3 1 0,-1 0-2,-1 1 1,2-4 1,1-1-2,0-3 2,0 1 1,3-2-2,0 0 0,1-2 0,2-5 0,0 0 1,3 0-1,0 0 0,0-2 1,3 0 0,2-2 0,5-1 3,2 1-2,3-1 0,1-1-2,0-3-2,0-2-1,-1 2-7,-2-2-12,-1 3-27,-2-2-20,-1-2-16,-2 0-32</inkml:trace>
  <inkml:trace contextRef="#ctx0" brushRef="#br0" timeOffset="501770.5078">18866 6679 85,'0'-2'35,"0"-1"-18,2 0 26,0 2 9,3-2-15,1 3-13,4 0 1,1 0-2,4 1-5,1 3-2,-1 6-1,1 5-1,-2 1-4,-3 4 2,-1 3 1,-3 4 0,0 1 1,-4 3-6,1-2-2,-1 0-4,-1 1-1,-1 0 1,-2 0-1,-4-1-1,-2-1-4,-5-3-6,-1-4-7,-1-2-20,-3-4-15,1-6-26,1-5-49</inkml:trace>
  <inkml:trace contextRef="#ctx0" brushRef="#br0" timeOffset="502846.6797">19102 6517 36,'0'-2'40,"0"-1"-5,0 3-2,3-2-8,1-1-4,5-1 3,2-2-1,0 5 4,1-2-3,0 3-6,-1-1-5,3-1-5,-1 2-4,0 0-1,0 4-2,0 2 3,0 0-2,-2 2 0,-1-1 0,0 4 0,-6 2-1,-1 6 0,-1 1-2,-2 3 3,-5 2-1,1 1 1,-4 1-1,1 0 0,3-4 0,0-3-1,4-3 0,0-1 0,0-5 0,0 0 0,1-4-2,1-3-8,1-3-4,-1-1-1,1-1 5,0-6 7,2-3 0,1-2-9,-1 1-1,-1 2 8,-3 2 0,-1 2 0,-1 2 4,-3 3 1,-1 3 1,-3 5 1,1 2-1,-3 5 2,2 0 4,-1 2-6,1 4 1,1 2-2,0 2 0,2 0 0,2 1 0,1 0 1,0 2 6,1 1 9,0 0 0,0-2 3,-1-1-5,2-2 1,0-1-2,3-3 3,-1-1-2,0-1-7,-2-4 2,0 0 5,-4-1 8,-2-6 5,-4 2-5,-3-5-15,-3-1-3,-5 1-2,-4-2-2,-1 3-6,-5-4-16,1 4-26,-5 2-46,-1 3-69</inkml:trace>
  <inkml:trace contextRef="#ctx0" brushRef="#br0" timeOffset="544492.1875">15866 7827 130,'3'-2'5,"-3"1"-2,1 0-1,-1 0 16,0 1 11,0 0-13,1 1-6,0 3 3,0-3 5,0 3 0,-1 4 5,0 1 1,-3 4-2,-6 3-4,-1 2-4,-4 1-4,-4 2-4,0 0-1,-2-5-1,3 0-1,1-5-2,2-1 0,3-1 0,3-2-2,1-1-12,3-5-32,-1-1-25,1-3-42</inkml:trace>
  <inkml:trace contextRef="#ctx0" brushRef="#br0" timeOffset="544763.6719">15701 7916 83,'5'-9'2,"1"0"-1,-1 1 40,-1 0 19,-1 1-15,0 2-3,-1 2-3,0 1-4,0 1-12,0-1-6,2 2-9,2 1 3,2 3 5,1 3-2,-1 2-4,3 2 2,-3 3-5,3 3 0,-2 3-4,-2-5-1,2-1 0,1-1-2,2-4-4,3 3-13,5-5-23,1-1-16,0-6-24,0-1-37</inkml:trace>
  <inkml:trace contextRef="#ctx0" brushRef="#br0" timeOffset="544993.1641">16141 7915 259,'0'0'26,"0"-1"-1,2-1-15,6-2 18,3-1-5,5 0-15,3 3-5,0-1-1,-3 2-2,0 1-3,0 0-6,-2 1-30,-3 1-7,-1 3 7,-3-2-77</inkml:trace>
  <inkml:trace contextRef="#ctx0" brushRef="#br0" timeOffset="545179.6875">16166 7996 250,'-9'2'32,"3"2"-22,3-3 31,3-1-1,0 0-20,3 0-5,6 0-2,5 0-5,5-2-4,5-4-6,0 0-32,2 2-43,0-1-55,0 2-15</inkml:trace>
  <inkml:trace contextRef="#ctx0" brushRef="#br0" timeOffset="545567.3828">16612 7795 144,'1'-8'6,"0"6"5,-1-1 34,0 3 14,0 0-17,0 0-14,-4 3-15,-3 5-10,-4 6 9,-3 4 9,1 6 0,-1 4 1,4-2-3,2 3-5,4-6-1,4-5-3,3-2-4,6-3-2,6-3-1,4-4 1,3-3 2,3-6-2,-1-7-1,0-1 0,-2-4-1,-6 0-4,-2-5-1,-6-2 3,-5 0-1,-4 0 2,-7 3-3,-7 3-2,-7 7-2,-10 7-8,-9 6-26,-8 9-73,-3 2-184</inkml:trace>
  <inkml:trace contextRef="#ctx0" brushRef="#br0" timeOffset="570903.3203">15036 8946 2,'2'-1'4,"-1"1"-2,0 0 1,1 0 19,-2-3-18,2 3 36,-1-1-15,-1-1 10,2 2-4,-2-3-4,0 2-7,0 1-6,1-2-8,-1 1-5,1-1 1,-1-1 4,0-1 1,0 0-1,-2 4-3,0-1-1,-5 1 0,-1-2 3,-4 2-1,0 2 0,0 5-2,0 1 0,2 0 0,1-2 1,2 3-1,1-1 0,3 3 1,3-2-3,2 1 4,7-1-1,2 0 4,3 1 2,2 0-2,-1 1-2,-1-3 0,-3 4-4,-2-1 0,-1 1 0,-3 2-1,-4 0 2,-1 0 0,-2-2-1,-5 2 0,-1-1 1,-2-1 1,1 0-2,0-5 0,2 2 4,0-2-3,5-2 1,1 0-3,1-4 0,0-1 0,3 3 0,1 0 2,1 2-2,1 2 0,0 4 0,-3 0-2,-3 7 4,0 3 0,-3 3 4,-1 1 0,2-5 3,1-5 5,1-4 4,3-3-2,5-4 0,2-2-4,3-2-6,3-7-2,-1-1-2,5 2-12,0 0-29,-4 1-29,-2-1-96</inkml:trace>
  <inkml:trace contextRef="#ctx0" brushRef="#br0" timeOffset="583102.5391">15469 9022 106,'0'-3'6,"0"2"0,0-1-1,0-1 41,0 3-8,0 0-18,0 3-11,0 4 1,1 3 8,-1 7 1,0 4-2,-4 2-10,-1 4 0,-1-4-1,0-4 0,1-3-1,2-4-2,-1-2 3,3-4-2,1 0-1,-1-6-1,0-4 12,1-4 4,0-3-13,-1-4-3,1-6-1,3-2 0,2-4 0,0 1-2,0 2 1,0 2 1,0 4-1,-1 2 1,2 6 3,1 2-1,-1 3 2,1 4-3,-1-2 0,-1 3 0,2 2-1,0 5 0,2 2 1,1 6 2,1 1 7,-1 6-3,-1 1-1,-1 3-2,-1-1-1,-1-1 2,-3-1-6,0-2 3,-2-1-1,0-2 0,0-2 1,0-5-2,2-2 0,-2-2-1,0-1-5,0-2-13,0-3-10,-1-1-16,0-2-23,0-3-27,0 0-74</inkml:trace>
  <inkml:trace contextRef="#ctx0" brushRef="#br0" timeOffset="583331.0547">15478 9144 276,'0'-1'8,"-1"0"-3,1-1-3,1 2 13,3 0-2,4-1-4,2 0 1,2-3-4,1 1-4,0 3 0,0-2-2,-2 2-5,1-3-23,0 0-27,1 0-62</inkml:trace>
  <inkml:trace contextRef="#ctx0" brushRef="#br0" timeOffset="583970.7031">15745 8996 11,'-1'-3'56,"-1"-1"-14,0 3 4,1 1-7,1-2-4,0 2-8,2-4-10,2 2-5,2-3-4,2 2 4,2 2 3,-1-4 7,2 4 0,0-1-1,-1 1-8,0 1-5,-2 0-3,0 2-5,-3 0 0,-3 3-1,0 5 1,-2 1 0,0 3 0,-4-2 0,-3 1-1,2-1 1,-1 0 0,3-3 0,2-2 0,1-2-1,1 0 0,6-3 0,2 3-1,3-1 3,1 0-3,0-2 1,0 3 0,-1 1 1,-5-1 0,0 4 0,-3-2 2,-1 1 2,-3 2 3,0-1-2,-1 2 3,-5-4-2,-2 2 0,-3-2-3,-2 2 0,0 0-3,-1 0 1,2-1-1,1-3 0,2-3-10,2 1-18,2-3-25,3-1-86</inkml:trace>
  <inkml:trace contextRef="#ctx0" brushRef="#br0" timeOffset="584425.7813">16527 8994 381,'-5'0'-25,"-1"5"-18,0 2 9,-1 5 46,-1 0 16,-1 4-11,2 6 1,0 1 5,1 0 1,2-3-7,0-4-9,3-2-3,-1-5-5,2-3 2,0-4 1,0-2 0,0-2 3,2-6 6,4-1-9,2-7-1,2-1-4,2-10 2,-1-1-1,-1 0 1,0 0 0,-3 6 0,-1 4 1,-5 8 1,2 7-2,-3 3 7,1 1 1,1 4-3,2 3 6,2 2 0,0 4-1,2 2 4,0 3-5,2 1 1,0 0 0,-1 0-3,-1 0-4,-1-2 0,0-2-3,-3-4-18,2-3-28,-4-1-28,0-2-58</inkml:trace>
  <inkml:trace contextRef="#ctx0" brushRef="#br0" timeOffset="585065.4297">17312 8966 50,'1'-1'108,"-1"1"-84,0 0-19,-3 6 6,-1 3 11,-3 3 9,0 3-3,0 3 7,-3 4-7,0-1-7,-1 0-9,0-6-8,1-1-2,3-4 1,1-4-2,4-2 1,1-4 0,1-5 6,0-3-1,0-6-3,3-3-3,2-8 0,5-3-2,2-3 1,-1-3-2,0 3 1,-3 2 2,0 6-1,-1 2 1,-1 6 5,0 8 9,-1 1-2,1 5-3,0 1 0,0 0-5,4 1 1,1 7-2,3 5-1,2 3 0,0 4 0,1 3-2,-1 2 5,-1 4 2,-1-1-7,-3 1 2,-1-3-1,-3-5-2,-1-2 0,-1-5 1,-2-1-2,-1-5-11,-1-5-10,0-3-12,-1 0-21,-1 2-37,-3-2-72</inkml:trace>
  <inkml:trace contextRef="#ctx0" brushRef="#br0" timeOffset="585291.0156">17279 9057 285,'-5'-6'16,"3"6"-4,2-4-8,3 2 24,2 0 1,6-1-14,3 2-8,3-3 1,5-1-4,2 0-3,0 1 0,1 1-2,-1 2-2,-1 0-13,-1-2-34,-4 3-39,0-1-60</inkml:trace>
  <inkml:trace contextRef="#ctx0" brushRef="#br0" timeOffset="585657.2266">17714 8904 137,'3'-4'35,"0"0"-23,0 1-3,2 3 42,-1-2-12,-1 2-10,3 0-6,-3 0 2,0 8-7,-2 1 1,-1 8-4,-5 0 0,-1 1 1,1 2-1,-1-1-4,3 0 1,3-3-1,0-2 0,5-3-1,0-1-4,3 2-3,2-6 3,5 1-5,3-7 4,2 0 2,4-1-4,0-4-1,-2-1-4,-3-2-20,-2-2-13,-1 3-11,-5 0-23,-4 1-56,-5-2-108</inkml:trace>
  <inkml:trace contextRef="#ctx0" brushRef="#br0" timeOffset="585861.3281">17900 8969 237,'0'-1'67,"0"1"-50,0 0-18,1 8 24,-1 2 27,0 5-13,1-1-18,-1 3 0,0 2-3,0-1-8,-1 4-4,-1-6-1,1 1-2,1-2-11,0-1-25,4-1-26,1-3-33,5-4-24</inkml:trace>
  <inkml:trace contextRef="#ctx0" brushRef="#br0" timeOffset="586468.75">18081 8725 193,'0'-5'10,"1"2"1,3-1 4,6 2 24,0-2-15,5 3-3,5 1 5,0 1 4,4 5-6,-2-1-2,-4 0 2,-3 4-14,-2 2-7,-5 5-2,-3 4 1,-3 5-2,-2 0 1,-7 1 0,-3 4-1,-4-2 0,-3-3 0,1-2 0,1-4 0,3-3 0,6 1 0,3-4 0,3-1-5,6-1 0,3-4 0,4 0 1,-2-1 2,4 3 3,-3 1-1,1-4 0,-2 3 2,-1 0 8,0 3 0,1 0 4,-1-1 10,-2 0-1,-2 0-10,-6 1-3,0 0 0,-4 2-1,-6 0-2,-3-4-1,-4 2-2,-1-1-2,-5-2-3,0 1 1,-2-2-10,-1 0-28,-1 1-55,-1-3-100</inkml:trace>
  <inkml:trace contextRef="#ctx0" brushRef="#br0" timeOffset="586917.9688">18737 8921 25,'10'-5'196,"-2"3"-139,-2 2-38,1 3 12,-2 4-4,-2 1-12,-1 3 2,-2 3 0,-1 4 8,-5 6-1,-4 2-5,-4 0-7,-3-1-9,-1-3-1,-4-2 1,3-6-2,-1-2-4,1-3-14,3-2-15,3-6-7,2-1-16,1-4-25,3-5-45,0-1 23</inkml:trace>
  <inkml:trace contextRef="#ctx0" brushRef="#br0" timeOffset="587161.1328">18549 8975 23,'4'-12'65,"1"3"-8,0 6-2,0 1-2,0 1-19,1 1-15,0 0 1,3 5-1,1 1-1,1 5 10,1 0 3,-2 4-4,4 3-3,0 0-2,0 3-7,-1-5-6,0 3-3,1-4-3,-3-2-2,2 1 0,-1-6 0,1 0-3,0-4-8,-3-3-13,2 1-10,1-2-15,0-1-28,1-5-48,-1-4-81</inkml:trace>
  <inkml:trace contextRef="#ctx0" brushRef="#br0" timeOffset="587354.4922">18995 9018 299,'3'-2'26,"4"1"-17,1-3 20,5 3 18,3 0-12,2-2-16,4 1-7,2-1-5,-3-1-5,-1 0-2,-3 4-19,-1 0-33,-4 3-13,-1 3 11,-3-1-26</inkml:trace>
  <inkml:trace contextRef="#ctx0" brushRef="#br0" timeOffset="587520.5078">19079 9091 236,'-11'5'43,"1"0"-15,3 0 36,4-1-15,3 0-21,3-2-12,4 0-2,7-1-6,4 0-4,3-1-2,4 0-13,0-1-45,1-3-49,-2 2-113</inkml:trace>
  <inkml:trace contextRef="#ctx0" brushRef="#br0" timeOffset="587949.2188">19742 8948 265,'0'-1'28,"0"0"5,0 1-17,-4 2 17,-3 6-4,-3 0-4,-2 4-7,-5 5 4,1 0-10,-4 1-6,-1 2-4,2-4 0,1 1-2,2-6-12,4-3-23,3-5-15,4-3-24,2-6-38,1-4-57</inkml:trace>
  <inkml:trace contextRef="#ctx0" brushRef="#br0" timeOffset="588167.9688">19548 8984 37,'0'-16'56,"0"2"-9,0 2 0,0 3 14,0 2-9,1 4-10,1 4-10,0 2-15,3 6-11,2-1 10,5 4 4,0 4 5,3 5-6,-3 0-5,2 0-2,0 0-2,0-1-7,2-2-1,-3 0-1,1-4-2,0-2-10,-2-7-13,3-1-15,1 0-15,1-4-45,1-1-88</inkml:trace>
  <inkml:trace contextRef="#ctx0" brushRef="#br0" timeOffset="588358.3984">19953 8980 401,'1'0'18,"6"-4"-13,1 4 0,7 0 23,4-1-8,5 1-11,3-4-6,2 3 1,-2-3-1,-2 1-3,-3 0-16,-4 1-33,-4 2-33,-4 0-78</inkml:trace>
  <inkml:trace contextRef="#ctx0" brushRef="#br0" timeOffset="588583.9844">20075 8905 310,'-6'-6'70,"4"4"-48,2 2-18,0 2 21,0 4 1,0-1-11,0 6-1,0 2-3,1 3-1,-1 2-3,-1-2-5,-1 4 0,-1-4-1,2 1-3,1 1-8,2-4-14,5 0-13,3-4-16,-1-2-34,0-2-89</inkml:trace>
  <inkml:trace contextRef="#ctx0" brushRef="#br0" timeOffset="588963.8672">20406 8914 378,'5'-7'6,"2"-1"15,2 0-7,-1 5 30,1-1-21,1 4-16,0 0 0,2 0 0,-3 3-3,-2 3-1,-2 5-4,-2 3 1,-3 3-1,0-1 1,-5 3 0,-5 0 0,-2 1 1,0-1-1,2-3 0,3 0 1,2-4-1,1 0-1,2 0 2,0-3 1,2 0 0,1-5 3,4-2 3,3 2 0,4-3-3,4 0-2,6-2-1,3-3-2,3-1-4,2 1-7,1 1-1,-4-1-54,-3-3-60,-6-2-204</inkml:trace>
  <inkml:trace contextRef="#ctx0" brushRef="#br0" timeOffset="589596.6797">21069 8613 293,'5'-4'4,"-1"0"5,2 0-3,0 0 18,-3 2-4,1 2-7,-2 0-1,-2 0-3,0 0 0,-1 5-4,-5 2 1,-5 3-3,-3 3 2,-2 0-4,2 3 2,6-1 4,2 2-3,6 4 0,3-1-2,4 2-1,7-2 0,3-1 1,4 3-1,0 1 0,0 3 1,-4-2 15,-5-2-4,-6 2-6,-3-3-3,-3-1 1,-1-2-1,-5 0-1,-1-4 1,-1 2 0,-2 2 2,1-1 1,0 3 4,0-4-3,2 3-1,5-2 7,3 1-5,5-1-2,5-3-3,3 2-2,2-5 0,3 0 0,2-1-2,-1-4-8,-1-1-31,-2-4-31,-3-1-70</inkml:trace>
  <inkml:trace contextRef="#ctx0" brushRef="#br0" timeOffset="590644.5313">21506 8702 208,'2'-2'33,"-2"2"-25,1-1-7,1 2 40,0 2-4,1 1-26,0 6-3,-2 6 2,-1 7 9,-2 6 6,-5 3-1,-2-1-9,-2-1-4,0-2-6,2-6-2,3-6 0,4-8 0,0-5-2,2-2 1,0-4 9,3-4-3,4-11-5,2-6-2,4-10-2,0-2-2,-1 0-1,1 1-5,-1 3 1,-4 0 2,-2 8 2,1 8 4,-3 4 1,-1 7 2,1 1 7,1 2-3,0 2-3,3 2 2,0 8 2,0 1-1,1 6 1,1 3 0,-1 4 2,0 6 1,0 0-3,-2 4 0,-1-4-5,1 2 1,-3-3-2,1-7-1,0-2 0,0-7-1,-3-4-5,1-4-16,-2-3-12,1 0-15,-2-2-18,0-3-28,-3-7-81</inkml:trace>
  <inkml:trace contextRef="#ctx0" brushRef="#br0" timeOffset="590849.6094">21457 8789 360,'0'-1'9,"4"1"-13,4 0 10,5 0 20,7 2-4,5-2-10,7-2 5,2-4 0,1 4-9,-5 1-8,-1 0-8,-7 1-45,-1-3-27,-2-2-76</inkml:trace>
  <inkml:trace contextRef="#ctx0" brushRef="#br0" timeOffset="591127.9297">21894 8683 363,'5'-2'7,"0"-1"-8,2 3 28,-2 0 20,-2 0-22,1 1-13,-1 4-6,-3 7 1,0 2 6,0 2-3,0-2 0,0 2-3,2 0-2,3-3-3,6 0 2,4-3-1,1-3 0,8 1-2,0-5-8,-1 3-6,2-5-18,-1-1-44,-3-2-43,-1-3-38</inkml:trace>
  <inkml:trace contextRef="#ctx0" brushRef="#br0" timeOffset="591332.0313">22127 8719 254,'-6'-3'53,"6"0"-25,0 4 29,0 3-31,6 3-13,0 2 2,-1 5 7,0 5-4,-1 2-5,-3 5-10,-1-1-1,1 5 0,-3 0-1,-1-4-3,-1-1-13,0-7-13,0-4-2,0-3-25,0-1-55,1-2-54</inkml:trace>
  <inkml:trace contextRef="#ctx0" brushRef="#br0" timeOffset="591868.1641">22271 8538 344,'0'-13'5,"6"2"-6,1 1-11,7 4 39,4 0 1,4 2-15,4 2-2,1 2 6,1 3-2,-4 5-2,-3 3-11,-6 4-2,-6 1 0,-5 6-2,-5 0 2,-6 6 0,-3-1 0,-3-1-1,-1-2 1,-2 2-3,2 0 3,4-1 0,2-1 2,3-4-1,5 0-1,0 1 0,1 0 0,5 0 0,1-3 0,1-1 1,2-1 1,1-2 2,-1 0 1,-3-4 3,3 2 0,-3-4 0,-3-2 7,3 4 1,-1-2-6,0 3 1,-1-1 1,0 2-1,0 1-2,-5 0-1,1 2-3,-3-3-2,-9 2-2,-3-4 1,-3-1 0,-4 3-3,-2-4-8,-6-1-22,-3-2-52,-9-2-93</inkml:trace>
  <inkml:trace contextRef="#ctx0" brushRef="#br0" timeOffset="601828.125">16343 9797 155,'0'-3'6,"0"3"13,0-1-14,-2 1 25,2 0-1,0 0-18,-4 4-8,2 4-3,-2 5 7,-2 4 11,-2 5 1,-2 8 0,-3 3-5,-3 3-4,-3-5-7,-1 0 2,2-9-2,3-1-1,4-8 0,3-5-2,4-2-1,1-5-11,2-1-21,0-3-31,-1-4-42</inkml:trace>
  <inkml:trace contextRef="#ctx0" brushRef="#br0" timeOffset="602187.5">16143 9859 87,'0'-7'7,"0"2"1,1 0 27,2-1 11,0 1-6,-1 0-4,2 3-6,0 2 1,-2-1-5,1 1-3,0 0-8,1 2-3,2 2-1,-1 4 1,5 5-2,0-1 1,2 8 1,0 0-1,0 3-6,-3 2 0,1-4-4,-1-1 3,-2-5-1,1 1-1,-1-1-1,0-1 0,0-1 1,1-2-3,-2 1 1,1 0-1,-1-1-8,0 2-8,1-5-13,1 0-14,3-2-13,2-1-28,1-2-18,1-6-37</inkml:trace>
  <inkml:trace contextRef="#ctx0" brushRef="#br0" timeOffset="602416.9922">16513 9969 176,'0'0'5,"0"0"-7,1 2 4,5-1 26,3-2 5,3-1-10,2 0-4,1-1-10,1 1-7,-1-2 0,-1 2-2,1-2-19,-3 2-35,-1 0-20,-2 2-34</inkml:trace>
  <inkml:trace contextRef="#ctx0" brushRef="#br0" timeOffset="602626.9531">16575 10044 162,'-10'7'36,"0"-1"-25,2-1 34,2 1-4,3 0-15,2-3-11,1-3-6,3 2 0,3-2 0,6 1-1,3-1-3,4-1-1,0-4-4,1-5-5,0 3-16,-2 1-24,-1 4-42,-3-1-22,1-1 19</inkml:trace>
  <inkml:trace contextRef="#ctx0" brushRef="#br0" timeOffset="602984.375">16997 9765 207,'0'-3'-5,"0"3"10,0 5 2,2 3 30,-2 7 5,2 5-5,0 9 3,1 1-2,1 4-6,0 1-13,0-2-12,1 2-3,0-1-4,1 2-23,-3-1-46,-2-7-51,-1-5-130</inkml:trace>
  <inkml:trace contextRef="#ctx0" brushRef="#br0" timeOffset="627603.5156">20044 9956 11,'0'0'26,"0"-2"-11,3 2-7,-2 0 20,-1 0 13,1-3-9,-1 3-9,0 0 10,0 1 12,0 7-6,-5 1-8,-2 3-9,-1 2-10,-6 6-5,-2 4-3,-2 3 0,-1 1 3,1-1-5,1-5 0,0-2 0,5-6 0,2-4-2,4-3-7,2-4-14,3 0-28,-1-2-41,-2-1-25</inkml:trace>
  <inkml:trace contextRef="#ctx0" brushRef="#br0" timeOffset="627877.9297">19841 10000 185,'0'-9'9,"3"0"13,3-1-11,0 4 26,0-1 13,0 5-25,-1 2-4,0 0-5,0 5 4,2 4-5,2 5 4,-2 4-4,1 0-1,-2 4-7,1 1-4,0 1-1,-3 1 3,2-3-2,-1-4-2,1-6 1,4-1-1,0-5 0,0 0-4,5-1-13,0-5-19,1 0-19,2-5-25,0-2-39,-2-2-38</inkml:trace>
  <inkml:trace contextRef="#ctx0" brushRef="#br0" timeOffset="628097.6563">20192 10047 243,'0'-3'34,"0"2"-28,0 1 32,0 0 16,0 1-24,0 1-19,4-2-5,2 0-3,2 0 1,5 0-2,3 0 0,3-3-1,1 2-3,-1-1-12,-1 2-11,-1 0-10,-5-1-18,-2 1-34,-3 0-65</inkml:trace>
  <inkml:trace contextRef="#ctx0" brushRef="#br0" timeOffset="628281.25">20202 10172 326,'-6'3'16,"1"-1"-9,3 0-8,2 1 26,6 0-1,1-1-6,7-1-3,4-1-6,1-1-5,2-2-11,-1 1-33,-4 0-39,3-5-58</inkml:trace>
  <inkml:trace contextRef="#ctx0" brushRef="#br0" timeOffset="628594.7266">20567 9953 144,'0'-6'10,"1"0"32,-1 3 0,0 2 17,1 1-21,-1 7-19,0 3 6,0 7 8,-1 8 0,-2 1-6,-1 3-10,0-1-9,-1-3-5,3-1 0,-1-5-3,3-1-7,1-6-23,2-3-18,2 1-22,3-8-80</inkml:trace>
  <inkml:trace contextRef="#ctx0" brushRef="#br0" timeOffset="629925.7813">20953 9887 162,'2'-5'16,"-2"-1"11,1 3-1,0 1 19,0 2-15,-1 5-23,3 0-5,0 8 13,2 2 8,0 7-1,-1 4-5,2 3-5,-1-1-3,0 1 1,-3 0 5,3-3-10,0-3-2,-2-5-3,1-8 0,-1-5 3,0-4 1,1-1 10,1-5 5,0-6-6,2-7-6,2-9-2,-1-1-2,-1-3-3,3 2 1,-3 5 0,-1 1 0,-1 4 0,-2 4-1,-1 5 2,0 3-1,-2 2-1,3 2 0,-3-1 0,0 2-1,2 1 0,0 1-4,1 0-9,2 0-14,2 1-13,-1 2-14,0 2-24,2 0-43,0-3-53</inkml:trace>
  <inkml:trace contextRef="#ctx0" brushRef="#br0" timeOffset="630195.3125">21578 9911 221,'4'-5'20,"-4"0"-14,3 3-4,-3 2 55,0 0 0,0 0-29,-2 0-11,-2 5-7,-3 6-4,-2 6 9,-6 4 6,-1 0-10,-2 4-3,-1-2-5,2-1-1,3-4 1,4-1-3,3-6 0,2-2-25,1-1-31,-1-4-30,0-4-68</inkml:trace>
  <inkml:trace contextRef="#ctx0" brushRef="#br0" timeOffset="630417.9688">21376 9918 234,'0'-6'30,"0"5"-21,0 0 24,2 1 2,3 1-19,2 5 2,4 2 10,2 7 1,-1 2-8,-1 1-7,-1 0-10,0 2-3,-2-1 0,3 1 2,-2 0-5,1-2-4,1-2-12,1-5-21,1-4-31,0-6-68</inkml:trace>
  <inkml:trace contextRef="#ctx0" brushRef="#br0" timeOffset="630622.0703">21730 9946 379,'5'-3'11,"0"1"-2,-1 2-14,5-2 22,1 0 10,2 0-18,6 1-7,1 1 0,2 0-3,-3-1-7,-2 0-29,-3 1-37,-3 2-57,-2 0-66</inkml:trace>
  <inkml:trace contextRef="#ctx0" brushRef="#br0" timeOffset="630797.8516">21793 10043 52,'-9'6'234,"4"-1"-229,3 1-8,0-1 31,2-2 13,1-3-22,6 0 1,5-2-9,6-2-7,4 1-8,1-6-33,1-2-36,0-3-52</inkml:trace>
  <inkml:trace contextRef="#ctx0" brushRef="#br0" timeOffset="631357.4219">22092 9822 203,'3'-5'5,"0"1"6,1 0 7,3 1 23,2 0-3,2 1-12,0 1-5,3 1-6,2 0-2,0 0-7,2 0-4,-1 2 0,-1 2-1,-3-1-1,-4 4 1,-2-2-1,-5 0-1,-2 1-2,-7 2 0,-4 1-3,-1-2 0,-3 2-1,4 0 1,1 0 5,3 0 0,4 0-2,3 1 1,2-5 1,6 3 1,5-2 1,0 2 0,3 1 2,-3-2-1,0 0 4,-2-2 14,1 1-3,-3 0-1,-2 2-7,-4-1-3,-1-3-2,-2 5 1,-2-1 1,-2 3 1,-4 1 0,0 0-3,-2 0 0,-1-4 1,-2 2-3,-2-3 1,-2 2-3,0 1-14,-4-3-26,1 1-29,-1-3-76</inkml:trace>
  <inkml:trace contextRef="#ctx0" brushRef="#br0" timeOffset="631853.5156">22483 9480 222,'5'-9'-4,"2"-1"6,3 1 6,-1 3 32,0 2 3,-1 1-12,0 2-1,-1 1-6,0 6-7,0 11-6,1 10 4,-1 6-1,-2 10 2,0-1-3,-2 2-4,1 1-1,-2 2-3,-1 4 0,-1 0 0,0 2 14,-3 2-7,-2 5-7,-2 3-2,0 1 1,-1-2-2,1-10 1,3-5-1,4-5-1,2-5 0,0-4 3,2-5 1,-2-5-4,-2-7 0,3-1-6,-2-7-23,-1-5-15,3-3-29,-3-10-123</inkml:trace>
  <inkml:trace contextRef="#ctx0" brushRef="#br0" timeOffset="632355.4688">22861 9172 286,'10'-11'-3,"-1"3"-1,-1 4 8,-2 1 22,-1 3 3,-5-2-6,0 2-3,0 5-8,-2 3 0,-2 8 5,-6 2 2,-5 5-8,-6 1-4,2-2-4,-1 1 0,-1-4-2,3-2 0,3-4-3,-2-3-17,5-1-18,3-2-22,3-2-30,2-5-24,4-2-9</inkml:trace>
  <inkml:trace contextRef="#ctx0" brushRef="#br0" timeOffset="632593.75">22728 9179 213,'2'-5'15,"1"1"34,-1 1-9,0 2 9,0-1-10,2 2-13,0 1-5,0 3-5,5 3-3,-2 4 2,2 2-1,2 0 1,0 2-3,0 3-4,2 0-4,1 1 0,-2-4-4,1 0 3,0-1-3,-1-1-8,2 0-20,5-2-24,-2-1-39,0-5-60</inkml:trace>
  <inkml:trace contextRef="#ctx0" brushRef="#br0" timeOffset="633167.9688">22888 10354 211,'3'-1'7,"-1"0"-4,0 1 12,-2 2 31,0 1-14,-1 2-7,-3 4-1,-2 6 4,-4 2-4,-3 5-9,-1-1-6,0-3-3,-1 0-4,1-4-1,5 0 0,-1-4-5,1-3-10,4-1-30,-3-4-36,0-1-48,1-1 2</inkml:trace>
  <inkml:trace contextRef="#ctx0" brushRef="#br0" timeOffset="633408.2031">22709 10385 315,'0'-5'4,"3"1"2,2 2-6,2 0 28,2 2-2,5 2-8,0 3 1,1 1 2,0 5-2,-4 5-7,-1-1-7,0 5-2,-2-3 0,-1 2-2,2-1 0,-1-2-2,-1-3-5,3-5-10,1 1-22,2-6-18,1-1-29,3-2-70</inkml:trace>
  <inkml:trace contextRef="#ctx0" brushRef="#br0" timeOffset="633608.3984">23026 10464 316,'1'-2'14,"0"2"-9,2 0 18,6 0 13,-1 0-14,4 0-7,4 0-6,2 3-4,1-3-5,-3 0 1,0-5-20,-3 2-20,-1-2-15,-1 2-36,-1-3-66</inkml:trace>
  <inkml:trace contextRef="#ctx0" brushRef="#br0" timeOffset="633812.5">23097 10384 320,'-6'5'7,"2"1"-7,-1 6-4,0 3 35,2-1 6,0 3-16,3-2-6,0 3 2,2 1-6,2-2-7,-1-1-1,4-4-3,0-1-14,-2-4-28,2-2-34,3-2-53,-1-4-53</inkml:trace>
  <inkml:trace contextRef="#ctx0" brushRef="#br0" timeOffset="634192.3828">23383 10392 377,'4'-4'2,"1"1"3,0 1-10,4-2 34,4 0-10,-1 1-9,4 1 3,-1 3 3,-5 2-4,0 2-7,-2 1-3,-6 0-2,-1 7-1,-1 1 2,-8 4 0,-3-3-1,-2 2-5,-2-1 3,0 1 1,3-1 1,1-4 0,3-1 0,6-4 1,-1 0 2,3-2 2,4 0-1,1-1 5,6-1 1,3-1 0,3-2-2,5 0-6,5-2 1,-1-3-2,-4 2-2,3 1-12,-5 2-22,-7 1-31,-5 1-43</inkml:trace>
  <inkml:trace contextRef="#ctx0" brushRef="#br0" timeOffset="634880.8594">19615 11025 183,'1'-7'24,"3"0"14,1 3-15,-2 0 25,1-2-14,-2 6-18,-2 0-8,0 2-3,0 9 2,-4 4 3,-5 5 4,-4 7-1,-6 3-4,-5 3-1,1-1-5,-1-4-1,2-4 1,2-2-3,4-6-4,1 1-24,4-5-22,1-6-23,3-4-39,3-3-29</inkml:trace>
  <inkml:trace contextRef="#ctx0" brushRef="#br0" timeOffset="635143.5547">19406 11119 203,'0'-1'42,"0"-2"-23,0 2 3,3-1 12,0 1-4,3 1-6,3 0-8,2 1-2,1 3-4,1 9-5,-3 0 1,2 6 0,-1 1 4,-3-1-2,1-1 0,0-3-3,1-1-3,1-4 0,1 0 0,1-4 0,1-4-1,1 2-12,1-4-31,0 0-27,1 0-25,2-7-49</inkml:trace>
  <inkml:trace contextRef="#ctx0" brushRef="#br0" timeOffset="635376.9531">19791 11195 208,'0'0'40,"0"1"-16,1 0-8,4 1 27,4-1-10,2-1-8,2 0-5,3-1 0,-3 0-11,0-1-6,0-1-1,1 1-19,-1-1-19,-2 2-16,0 1-64,-3-1-89</inkml:trace>
  <inkml:trace contextRef="#ctx0" brushRef="#br0" timeOffset="635559.5703">19892 11303 305,'-5'7'23,"3"-2"-9,2-2-14,1-1 34,3-2-12,2 0-6,4 0-1,0-1-8,4-2-7,-1-5-30,2 0-23,1-2-49,1 0-63</inkml:trace>
  <inkml:trace contextRef="#ctx0" brushRef="#br0" timeOffset="635763.6719">20266 11223 357,'1'0'28,"0"0"-16,1-1-4,1 1 16,3 0-14,4 0-6,2 0-3,1-4-2,3 3-11,-3-3-29,1 2-43,1-2-85</inkml:trace>
  <inkml:trace contextRef="#ctx0" brushRef="#br0" timeOffset="635968.75">20511 11106 347,'1'-1'55,"-1"1"-46,1 3 9,-1 6 10,0 2-4,0 4-5,0 3-2,0 6-5,3 2-5,-1-1-3,0 0-3,1-4-2,-1-1-6,0-3-26,-1 0-28,-1-3-38,0-4-111</inkml:trace>
  <inkml:trace contextRef="#ctx0" brushRef="#br0" timeOffset="636635.7422">20882 11042 64,'0'0'59,"0"0"-26,0 0 15,0 1-8,1 1-14,1 2-3,2-1 8,2 6 3,1 2-5,2 4 2,0 5-9,-3 1-2,0 2-8,-1-1 1,-2 3-5,1 0-1,0-1-5,1-4 2,2-5-1,0-3 1,-2-2-1,2-4 2,2-2 2,0-4 1,1-9-1,2-3-2,-1-3 2,1-6-5,2-2-1,-1-1 2,-1-3-3,-1 5 0,-4 3 1,-2 0 0,-3 5 0,1 1-1,-2 5 1,0 2-2,1 4 0,-2 1-1,0 0-9,0 1-11,2 0-22,1 1-18,2 4-18,1-3-45,1 2-46</inkml:trace>
  <inkml:trace contextRef="#ctx0" brushRef="#br0" timeOffset="636912.1094">21587 11097 159,'1'-2'56,"2"-1"-31,-3 3 42,0 2-23,0 3-17,-4 4 3,-3 4-2,-5 8-6,-5 0-7,-1 1-4,-3-2-7,1-3 0,5-3-3,2 0-7,2-5-23,2 0-39,2-7-31,-2-2-62</inkml:trace>
  <inkml:trace contextRef="#ctx0" brushRef="#br0" timeOffset="637151.3672">21402 11104 290,'2'-3'30,"2"3"-23,2 0 16,3 2 15,3 2-11,0 5-2,5 3-1,-2 0 0,1 3-5,-3 0-9,-5 2-4,-1 1-1,-5 3-3,0-3 1,1-5-3,-1-3-2,2-4-9,0 0-9,4-3-23,1-2-35,2-1-29,0-4-53</inkml:trace>
  <inkml:trace contextRef="#ctx0" brushRef="#br0" timeOffset="637375.9766">21843 11170 358,'3'-5'17,"1"0"-13,2 3-6,0 0 36,2-1-2,1 0-13,2-1-8,4 1-1,0 2-7,1-3-3,0 2 1,-2 0-1,-2 2-25,-2 0-36,0 3-34,-7 0-83</inkml:trace>
  <inkml:trace contextRef="#ctx0" brushRef="#br0" timeOffset="637567.3828">21845 11268 314,'-3'4'13,"1"-1"-14,2-1 29,3 0 10,3-2-19,3 0-4,6-1-3,3-4-7,4-1-3,1-2-16,-2 2-21,-2-1-41,0-1-103</inkml:trace>
  <inkml:trace contextRef="#ctx0" brushRef="#br0" timeOffset="637840.8203">22292 11036 401,'0'-3'6,"0"0"12,0 3-4,0 3 25,2 7-15,-1 4-1,6 6-3,-3 4 3,-1 4-11,1 1-9,0 2 1,2 2-3,-3 1-3,1-1-15,-4-1-18,0-3-15,0-1-49,-3-7-132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8:58:16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2064 6110 46,'10'-11'26,"0"0"20,-2 1-9,3-1 6,-5 2-5,0 0-4,-1 4-14,-3 3-4,2 2-2,-4-1 6,0 1-7,0-2-6,0 2-4,0 2-5,0 4-2,0 5 6,-1 3 2,-5 8 6,-1 5-2,-7 8-2,-4 5-2,-12-2-2,-7 3 1,-6 0-1,-5 3 1,2-1-1,-2-4 0,3-3-1,5-8 6,2-3-1,8-6 6,3-3-4,5-2-3,1-5-2,9-1 3,5-2 1,2 1-8,6 2 2,1 0 1,8 2 0,5 1 3,4 3 0,7 0 1,1 1-3,6-2 0,0-1-2,3 1 1,3-1 0,-4 4-2,-1 0 2,-4 0-2,-5 1 2,-7-1-1,-3 3-1,-3-2 0,-8-1 0,-2-3-1,-2-1-8,-4 2-25,4 0-44,-3-3-124</inkml:trace>
  <inkml:trace contextRef="#ctx0" brushRef="#br0" timeOffset="851.5625">6632 7864 176,'-7'-5'13,"3"3"13,1-1-5,2 1 11,0 2-7,1 0-14,0 1-5,2 2-3,5 2 0,5 6 11,7 3 1,6 6-4,8 0-4,5 1-4,5-1 1,5 0 0,1 1 0,1 2 2,-3 1 2,-2-1 1,-6-1-5,-4 1-3,-6-3 0,-6-1 0,-4-3 0,-5-4-1,-5-2 0,-3-3 1,-4 0-1,0-3 1,-2 3-1,0-4 4,-1 5 6,-2 4 4,-4 3-1,-2 7 2,-3 1 0,-3 4-4,-2 6-4,-6 0 1,0 3-1,-4-2 3,-2-2-4,-2-1-1,-1-2-2,-4 3-1,-3-4-6,0 3-30,-1-6-85,0-6-239</inkml:trace>
  <inkml:trace contextRef="#ctx0" brushRef="#br0" timeOffset="44706.0547">11412 6101 7,'2'-5'19,"1"-1"28,0 1-14,-2-1 1,0 3-3,-1 2-9,1-2-6,-1 3-9,0-1-6,0 1-1,0 0-1,0 5 0,0 0 2,-2 3 2,-2 6-2,-3 5 0,-3 9 0,-7 5 0,-4 3 2,-7 6 2,-6 2 0,-5 6-3,-6-2 0,-3-2-1,-1-3 2,1-8 2,5-1 0,9-5-2,7-4 1,7-6-1,7-8-2,6-3-2,4-2 1,3-1 0,7 0 0,8 0 5,3 0 4,6 1 5,3 3-5,3 3-4,1 3 1,0 3-4,-3 0 2,1 3-2,-5 2-1,-1 3-1,-2 0-1,-1 1-8,0 0-25,-1 0-42,-1-1-123</inkml:trace>
  <inkml:trace contextRef="#ctx0" brushRef="#br0" timeOffset="46618.1641">13165 13441 106,'-5'-3'6,"1"1"2,2-1 8,0 3 6,2-4 0,0 4-1,-1 0-6,1 0-5,0 2-7,0 0-1,2 1-2,4 1 1,1 5 4,3 4 6,4 4 0,1 3 0,4 6-4,2 3 1,1 6-2,1 2-2,1 2-1,0-4-2,0 1 0,-1-3-1,-1-5 0,-1-3-1,-1-8 0,-4-2 0,-4-5 2,-1-1 0,-4 0-1,-3-5 1,-1-1-1,-1-3 0,-2 0 0,0 2 2,0 1 2,-5 4 10,-3-3 8,-4 5-3,-4 3-1,-6 10 6,-4 7-3,-7 9-4,-3 5-6,-5 3-6,0 4-3,2 2-5,1-1-26,4 0-48,-1-5-44</inkml:trace>
  <inkml:trace contextRef="#ctx0" brushRef="#br0" timeOffset="86060.5469">13359 13724 122,'-10'-13'-42,"2"3"50,0-2 4,1-4 17,2 0 3,-2-3-14,1 0-4,0-3 10,-2-1 13,1-4-4,-2-3-7,0 1-3,1 3-2,-1 4-8,-1 1-9,1 1-3,0 5 1,-1 4-3,2 10 3,1 4-1,-1 12 2,-1 12-3,0 17-1,0 21-1,0 20 2,2 19 1,0 13 0,3 3 2,2-4 5,2-13 4,1-16 5,4-19-5,4-18-2,3-20-7,4-13-4,4-10 0,0-7 0,5-12 1,-1-14 2,3-9 0,-1-14 1,-3-1-1,-1-4 1,-5-5-1,-2-1 1,-4-3-1,-5-1 1,-6 3-2,-7-2 0,-7 3-1,-3-2-1,-2 12-3,0 12 1,1 11 3,4 16 1,2 4-1,3 7 2,0 13-5,-1 10 0,0 13 0,2 14 2,-1 14 1,4 10-2,2 7 1,1-7 1,4-17 0,6-18-1,6-25 0,4-14-3,5-10-2,2-14-1,3-12 6,-3-15 1,-1-12 1,-5-7 0,-7-5-1,-8 2 2,-6 8 4,-8 11 2,-3 15 5,-1 17-2,-1 17 3,1 10-6,-3 20-2,-5 12-5,-2 22 4,0 17-3,0 14-2,4 8 0,5-5 0,5-13-25,6-20-54,2-28-153</inkml:trace>
  <inkml:trace contextRef="#ctx0" brushRef="#br0" timeOffset="87084.9609">11237 6240 237,'0'-8'-44,"0"0"45,1 5-1,-1-2 1,0 5 11,0-2 12,-5 2 3,-1 2-12,-4 10 4,-3 13-8,-6 16-3,-4 16-2,-6 15-2,1 10-2,-1 5 0,8-9-3,9-13 7,10-18 5,8-19-3,9-11-4,8-10-4,6-7 2,2-7 0,4-13 1,-1-9 0,-1-12 5,0-8 1,0-9 2,-3-8 0,-3-6-6,-7-1-1,-5 3-1,-8 3 1,-5 7-4,-4 8 3,-6 9 0,-5 15-2,-2 14 0,-5 20 0,-5 16-6,-4 12-3,-4 20 5,-5 16 2,0 23 0,0 15 1,6 7 0,9-3-1,8-19 2,13-23 0,8-28 1,13-26-3,11-24 0,10-27 1,4-25-2,6-22 0,-1-15 1,-4-17 2,-10-1-1,-11 7 2,-13 13-1,-11 31 6,-7 26 0,-6 30-1,-4 29 1,-3 33-13,-5 32-1,-5 31-32,-3 23-84</inkml:trace>
  <inkml:trace contextRef="#ctx0" brushRef="#br0" timeOffset="112363.2813">16081 4804 132,'0'-1'23,"-1"1"-16,-1 0-12,-1 0 6,-2 0 2,-2 4-1,-3 2 0,-3 2-2,-1-1 0,1 1 1,0-1-2,0 3 2,0-1 3,-1 4 3,-2 1-2,1 0 7,3 1-2,0 3 1,3-2-4,4-1 2,3-6-2,2 1-1,5-2-4,3-1 1,0 1 2,4-4 5,0 0-1,3-1 1,-2 0-4,-1 3-3,-2 1 2,-2 3-3,-4 0-1,-3 5 1,-1 2 2,0 5 4,-5 2-4,-2-4-1,-1-1-4,-1-3 4,-1 0-1,0-1 0,0-1-1,2-3-1,2-7 2,2-1-2,3-2-2,1 0-6,0 2-5,1-3 4,3 0-1,2 0 6,-2 1 3,-1 5 0,-2 3-2,-1 3 2,0-1 2,-1 4-1,-2 1-1,-1 3 4,-1 0 4,1-1 8,0 0-4,1 0-4,2-1-1,1 0-2,2-6-1,5-3 1,3-4-1,4-1-1,3-1-2,1-1-16,5-1-28,0-4-41,1-3-34</inkml:trace>
  <inkml:trace contextRef="#ctx0" brushRef="#br0" timeOffset="112748.0469">16372 4905 150,'-3'-5'2,"1"4"2,2 1 1,0 0 38,0 0-13,0 0-19,0 4-8,1 3 3,2 6 19,1 6 2,0 5-3,-1 6-6,-1 4 4,-2 4-7,-1 2-2,-3-3-6,-1-2-4,-1-8 0,1-1-2,2-2 0,1-3-2,-1-1-21,3-7-40,0-5-51,0-5-42</inkml:trace>
  <inkml:trace contextRef="#ctx0" brushRef="#br0" timeOffset="113200.1953">16306 5127 318,'-10'-5'-7,"2"-1"8,3 0-14,2-2 14,2 1 5,1-2 7,5 1-2,4 1-6,5-4 2,3 0 0,3 0 7,1 4-6,0 3 1,-1 2 3,-2 2 1,-3 3-4,-2 6-3,1 5-1,-3 6 1,-2 5 3,-4 0-4,-2 3 1,-1 1-2,-2-3-3,3 1 0,0-9 0,1-4 0,0-5 0,0-4-1,-1-4 2,0-1 2,2-8 3,-1-8-2,2-3-2,1-6-1,-1 0-2,0-2 0,0-6-2,0 0-2,0 4 0,1 4 0,-3 7 0,-1 6-2,1 4-3,-3 6-14,-1 0-13,0 2-30,-4 2-67</inkml:trace>
  <inkml:trace contextRef="#ctx0" brushRef="#br0" timeOffset="113636.7188">16720 5036 249,'0'-2'0,"0"0"-34,0 0 30,0 0 25,0 0-3,2 2-7,0 0-1,-1 2-2,1 4 10,-2 6 0,1 5 2,-1 4 1,0 3-1,0-1 0,2-1-5,1-3-3,1-2-2,3-3-1,-1-4-4,3-3-1,-1-4 0,2-2 1,0-1-3,-1-5 0,-2-1 1,-1-8 1,-2 2-3,0-4 1,-2-1-2,-2 2 2,0-6-2,-1-1-2,-3 3 2,2 1-1,0 4 1,1 3-1,0 4-7,1 3-9,0 2-15,2 2-33,3 1-51,1 2-56</inkml:trace>
  <inkml:trace contextRef="#ctx0" brushRef="#br0" timeOffset="114027.3438">16939 5060 64,'3'0'170,"2"1"-162,2 3-3,-1-2 40,1 2-6,2-2-14,4-2-7,1-3-6,2 0-4,1-3 1,-1 0-3,0-1-3,-2-3 0,-5 2-2,-2 1 1,-5-1-1,-2 1-2,-4-2 1,-5 2-2,-3 3 1,-2 4-1,-4 2 5,-1 0 1,1 4 0,1 2 2,0 5 4,2 5-4,2 0 0,3 1 1,5-1-4,3 3 0,2 0 0,1-1 2,5 0-1,2-4 0,1-5 1,2-4-5,3 0 2,2-5-4,5-2-4,1-2-6,2-7-16,1-1-1,1-2-19,-3-2-28,0-3-50</inkml:trace>
  <inkml:trace contextRef="#ctx0" brushRef="#br0" timeOffset="114523.4375">17305 4848 265,'-1'-7'9,"0"2"8,1-1-7,0 2 24,0 0-6,4 0-11,1 3-7,2-3-2,1 1 3,1 2-2,3 1-2,-3 1-2,1 5-3,-2 2-1,0 1 2,-2 6-2,-6 4 1,0 6 1,-7-1-1,0 0-1,-3-1-1,1-1 1,2 2 0,2 0-1,4-1-1,1-1 1,0-7-1,1 2-1,0 1-7,0 0 2,-1 0 4,0-5-2,-2 2-1,0-3 5,1 2 1,1 2 0,0-5 0,5-3-1,3-2 1,3 0 1,-1 0 0,1 2-1,-2-1 0,-4 1 0,-2 1 2,-3 2 5,0 0 5,-2 2 2,-3-2 4,-1 0 3,-1-2-3,-1 3-6,-2-1-7,-3 1-1,-4 0-5,-2-1-15,-9 1-48,-8-1-109</inkml:trace>
  <inkml:trace contextRef="#ctx0" brushRef="#br0" timeOffset="116412.1094">15731 6921 11,'0'-4'6,"0"-2"7,0 4 0,3-2 32,-1 2-6,0-1-13,-2 0-2,1 3-3,-1 0-12,1 0-8,-1 3-2,-4 2 2,-3 5-2,-5 2-8,-2 3-4,0 0 12,-3-1 2,3-1 7,2-3 7,4 3-5,2-5-5,5-1-1,1-2-3,5-2 2,3 1 3,2 0 2,2 1 3,1-1-2,0 2 2,-4 1-4,-2 4-4,-5 5 0,-2 2-2,0 1 1,-6 1-1,-2-2 3,-3 0 0,0-2 1,1-3-4,1-2 3,2-3 3,3 3 5,-1-4-2,3 0-5,2-1 1,1-2 0,2 1 0,4 1 1,-2 0-1,3-1 5,1 0-1,0 0-4,1 0-4,-1 1 0,-1 0-1,0-1-1,2-3-3,3-1-56,-1-2-86</inkml:trace>
  <inkml:trace contextRef="#ctx0" brushRef="#br0" timeOffset="118587.8906">16183 6822 35,'3'-4'21,"1"0"4,-1 0 17,1 0 0,2 3-7,-3-1-8,1 0-8,-1 1-9,0 1-4,-1 2-3,0 5-3,-2 6 0,0 5-1,-3 6 6,-6 8-2,-2 4 1,0 4 4,-1 0 8,4-6 3,3-2 1,2-7-3,3-2-8,0-4 0,4-5-4,0-5 0,1-2-2,-1 1 1,3-2-4,1 1 1,0-4 0,0-2-8,-2-1-26,0 0-34,0-3-28,-2-5-29</inkml:trace>
  <inkml:trace contextRef="#ctx0" brushRef="#br0" timeOffset="118849.6094">16104 6990 216,'-4'-5'-3,"2"2"6,2 1 3,0-1 31,3 0-6,6-2-9,3 0-4,4 0-3,5-2-3,0 0-6,1 1-5,0 4-2,-2 0-21,2 2-17,-2 0-14,1 0-30,-1 0-15</inkml:trace>
  <inkml:trace contextRef="#ctx0" brushRef="#br0" timeOffset="119131.8359">16420 6937 166,'0'1'63,"-3"3"-58,-2 3 10,-1 6 22,-4 4-9,-1 3-11,1 5 0,0 0-2,2 3-1,5-3-4,3-6 0,4-5-2,5-9-2,2 1-1,1-5 3,4-1 1,1-5 0,0-7-6,1-1 0,-1-3-2,-3-3 0,-3 1-2,-5-4-4,-3 2-12,-3 1 0,-6 1-5,-4 1-8,-3 1-4,-3 2-23,2 4-9,1 9-12,0 1-45</inkml:trace>
  <inkml:trace contextRef="#ctx0" brushRef="#br0" timeOffset="119529.2969">16732 6747 109,'2'-5'19,"-2"1"7,0 4 5,0 0 13,0 4-19,-3 4-6,-2 2-2,-2 7 0,-3 5 4,0 8 2,0 4 0,-4 0-7,3 1-3,1-2 3,2-2-9,6-4 1,2-4-1,4-6-3,3-3-4,1 1 3,1-4-2,0-2 1,0-3-2,0-3-12,1-3-22,-2-3-32,1-3-31,-2-6-35</inkml:trace>
  <inkml:trace contextRef="#ctx0" brushRef="#br0" timeOffset="119745.1172">16617 6972 319,'-5'2'1,"4"-2"-5,2-3-5,6 0 12,5-3 1,5 0-2,4-2-1,4-3-2,0 2-9,4-1-5,-1 2-18,0 2-18,1-2 23,-2 2-6,-2-1-77</inkml:trace>
  <inkml:trace contextRef="#ctx0" brushRef="#br0" timeOffset="120371.0938">16967 6862 66,'-2'-1'66,"-6"-1"-16,-1 0-23,-3 0-2,-1 0 2,0 2 3,-1 6-2,3 1-5,-5 4-10,1 4-8,-1 8-2,2 1-3,1 2 1,8-2 5,2-6-4,3-4 2,6-2-4,2-3 4,4-4 0,0-1 0,2-4-2,0-5 1,1-2 0,-1-2-3,-2-3 0,1-3 0,-4 0 0,0-1 0,-2 0-2,-1 3 2,0 4 0,-4 2 0,2 4 0,-2 3-1,-2 8-2,2 3 1,-2 3 2,1 4 1,0-1-1,1 1 0,5-2 0,1-1 0,2-4 1,4-4-1,0-3 0,0-3 1,1-1-2,-1-4 1,1-4-3,1-5-5,-1-3 2,-1 0 3,-1-6 2,0-2 1,-3-3 1,-1-5-1,0 1 0,-4-1 1,0 0-1,-3 2 2,-2-1 1,0 7 1,0 6 3,-2 9-2,1 4-1,-3 5 3,-1 2-6,-1 6-1,-2 8 1,1 5 4,1 7 0,0 6 5,2 2 5,1 4-5,1-1-2,2-1-4,2-5-3,2-6 0,3-5 0,3-5-4,4-3-14,3-4-18,4-4-25,-1-5-31,3-5-55</inkml:trace>
  <inkml:trace contextRef="#ctx0" brushRef="#br0" timeOffset="120603.5156">17488 6890 390,'0'-1'14,"0"1"-7,0 0-7,0 0 18,0 0 1,1 0-4,5 0-5,3-2-1,5 2-4,2-2-4,2-2 0,2 0-4,0 0-12,0 2-10,-2 0-12,-2 2-16,-4 0-32,-4 0-75</inkml:trace>
  <inkml:trace contextRef="#ctx0" brushRef="#br0" timeOffset="120827.1484">17492 7005 288,'-13'11'18,"5"1"-10,2-3-6,3-2 22,2-1-8,1-2-6,7 2 3,2-2-3,5-3-2,2-1-1,4 0-1,1-1-9,5-7-10,-1-1-15,3-2-8,0-2-33,-1 0-12,1-2 17,0 0-19,-2-1 50</inkml:trace>
  <inkml:trace contextRef="#ctx0" brushRef="#br0" timeOffset="121155.2734">17891 6857 39,'5'-5'61,"-2"0"-15,-2 3 8,1-1 5,-1 0-2,-1 3-10,0-2-7,-3 2-11,-1 3-8,-2 2-4,-3 5-4,-2 4-6,-1 4 0,2 2 0,3 1 3,4 0-3,3-2 0,6 0-5,3-4 1,4-3-1,2-4 1,2-5-1,1-3 2,0-3-2,1-2 1,0-5-2,-1-2 2,-2-5-3,-5 0 3,-1 0-2,-5-2 0,-3 1-3,-2-2-1,-7 0-2,-3 5-3,-6 3-4,-4 7-11,-3 5-16,-5 0-35,-4 4-103</inkml:trace>
  <inkml:trace contextRef="#ctx0" brushRef="#br0" timeOffset="121750.9766">18719 6679 253,'1'0'46,"2"1"-46,-1 8-12,-1 9 9,-1 7 10,-3 5 4,-7 1-2,-2 0 8,-3 0 4,1-5-7,1-3-5,3-7-5,2-6-4,4-3 1,1-6 0,2-1 2,1-3 1,0-8-8,1-4-5,6-7 0,1-3 3,1-3 2,4-3 0,-2-1 4,1 3-1,0 7 1,-2 7 3,-3 9 9,-2 6-2,0 0-8,-1 7-1,0 2 11,-1 9 1,3 2-1,-2 2 4,2 2-5,0 2 1,0 2-5,-1-1-6,0 0-2,-1-4-10,2-3-35,0-4-43,-1-4-70</inkml:trace>
  <inkml:trace contextRef="#ctx0" brushRef="#br0" timeOffset="122168.9453">19230 6596 29,'4'-4'4,"3"-2"2,-1 2 46,1 0 22,0 1-26,1 3-2,1 4-1,0 4-8,0 5-5,-3 2-9,-4 9-12,-3 2-5,-3 4-1,-6-1-4,-4-3 1,2-2 0,2-5-1,2-1 0,4-2-1,4-4 0,3-4 0,5-3 0,1-4-3,3-1-20,2-1-34,0-9-41,1-6-36</inkml:trace>
  <inkml:trace contextRef="#ctx0" brushRef="#br0" timeOffset="122339.8438">19429 6434 348,'-5'-7'1,"1"3"4,4 1-6,-1 3 5,1 0-4,0 3-8,4 2-37,3 2-23,5 2-53</inkml:trace>
  <inkml:trace contextRef="#ctx0" brushRef="#br0" timeOffset="122568.3594">19549 6749 221,'-9'8'2,"3"0"-4,2-2-16,2-3 35,2-2 3,1-1 8,6 0 4,4-2-18,4-2-7,5-1 0,3-3-5,0 3-2,-1 0-9,-1-1-22,-2 3-38,-6-1 1,-2 3-42</inkml:trace>
  <inkml:trace contextRef="#ctx0" brushRef="#br0" timeOffset="122771.4844">19573 6880 204,'-9'7'16,"5"-2"8,3-4 10,1 0 19,6-1-23,7-2-14,5-4-8,6 0-6,5-5-15,-1-1-27,1 0-51,-1-3-78</inkml:trace>
  <inkml:trace contextRef="#ctx0" brushRef="#br0" timeOffset="123013.6719">20017 6581 389,'0'-2'3,"0"2"-3,0 0-8,0 5 12,-2 5 5,-1 7-1,-3 6-2,0 3 1,0 3 4,1-3-9,1 4 1,1-4-1,3-1-6,1-4-20,1-4-31,4-5-34,1-4-23,0-3-27</inkml:trace>
  <inkml:trace contextRef="#ctx0" brushRef="#br0" timeOffset="123563.4766">20275 6372 257,'3'-8'32,"-1"0"-24,5 4-12,3 1 6,3 3 14,6 3-3,5 0-3,4 3 5,0 0-8,0 3 0,-3 0-1,-2-2-5,-3 2 3,-5 0 1,-5 5 3,-4 1-2,-6 1-1,-7 3 1,-6-1-4,-1 0 1,-5-1-1,1 1 0,2-3 0,4-1-2,5-1 0,4 1-1,3 5 1,2-1-2,2 3 2,3-2 0,0-2 0,0 2 0,2-3 1,2 1 0,-1 0 0,1-3 4,-4 1 4,-2-1 2,-2 1 5,-3 2 1,-1-3 3,-6 0-5,-4 0-9,0-1-1,-3 0 1,2 1-1,-2-1 6,1 0 5,-1 2-6,0 0-3,0 3-3,0-1-2,-3-2-1,-1 0-6,-6 0-22,-3 1-43,-9-2-109</inkml:trace>
  <inkml:trace contextRef="#ctx0" brushRef="#br0" timeOffset="127695.3125">15604 7599 25,'1'0'37,"0"-1"-8,1-2-2,1 1 1,2-1-6,-2 2-3,2-3-8,-5 1-5,0 3-5,0 0-4,-1 0 2,-5 3 1,-1 1-3,-4 0 3,-3 1 2,0 4-2,-2-1 0,1 3 0,2-2 0,2-1 0,5 1 0,4-3 0,2 1-2,4-1 0,3 0 1,1-1 1,4 0 1,0 1 1,2 1 0,-1-1 2,-3-1 1,-2 2 3,-4 0-3,-3 1-5,-1 2 0,-2 0 1,-6-1-7,-1 2 5,-3-2 1,1 1 4,1-4 2,2 0 3,0 0-6,0 2 0,1 2-1,1-1 0,3-1 3,1-1 3,2-2-2,0 5-3,0-2 2,1 2 1,0-3-2,1 1-2,-2-1 0,0 2 1,0 2 0,-2-1 2,-1 3-2,-3-2-1,-2 1-2,1 2 1,1-5-1,3 0-1,2-4 0,1-3-1,3 4 0,1-4-2,3 2-4,1-2-8,2 0-11,1-1-14,2 0-28</inkml:trace>
  <inkml:trace contextRef="#ctx0" brushRef="#br0" timeOffset="128139.6484">16053 7729 168,'0'-3'22,"0"1"-7,0 2 2,0 1 12,0 2-15,1 0 2,0 1 5,0 4 3,-1-1-2,1 5-7,-1-3-7,-2 2-5,1 2-1,-2 0 0,0 1-1,0-1 0,0-1-5,1 0-22,-1 0-33,1 2-41,1-3-38</inkml:trace>
  <inkml:trace contextRef="#ctx0" brushRef="#br0" timeOffset="128451.1719">15913 7973 151,'-4'2'8,"-1"0"-2,1-2 4,0 1 30,3 1-13,0 0-8,1-1 2,2-1 0,1 0 1,4 0-2,1 4-5,5-2-5,1 0-4,1-2 2,3 0-1,1 0-1,-1 0 2,3 1-3,-2 0-1,-2-1-3,-1 0 0,-4 0 1,0 0-2,-2-3-8,-1 1-12,-1-4-15,0-1-20,1 0-38,-3-3-36</inkml:trace>
  <inkml:trace contextRef="#ctx0" brushRef="#br0" timeOffset="128907.2266">15939 7702 11,'-2'-2'19,"-1"-2"-16,3 3 1,-2-2 33,2 3-2,0-2-9,0 2 1,0-1 0,0 0-6,2 0-3,1 1-3,-1 0 0,3 0-1,2 0 3,0-2 0,4 0-2,5 1-6,3-1-5,5 0 2,2-1-3,-1-2-1,2 0-1,0 1 0,-1-2 1,-1 1-3,-3-2 2,-3-3 1,-3 4 0,-6 4-1,-2-2 0,-3 4-1,-4 0-1,-1-1-3,0 2-10,-3 3-10,0 0-12,1 0-22,0 0-14,2-1-47</inkml:trace>
  <inkml:trace contextRef="#ctx0" brushRef="#br0" timeOffset="129220.7031">16637 7739 251,'-1'0'9,"1"-1"-9,0 1 29,1-3 18,2 1-20,-2 1-20,1 0-6,1 1-6,-1 0-33,0 0-35,0 1-37</inkml:trace>
  <inkml:trace contextRef="#ctx0" brushRef="#br0" timeOffset="129430.6641">16613 7913 276,'-1'1'16,"1"-1"-10,0 0 5,0 1 48,0-1-19,0 0-19,1 0-16,-1 0-2,0 1-4,0 1-43,-4 2-90</inkml:trace>
  <inkml:trace contextRef="#ctx0" brushRef="#br0" timeOffset="144034.1797">11924 14899 74,'0'0'13,"0"0"4,0-4 4,1 4 22,-1 0-6,0 0-18,0 4-12,0-4-3,-1 1-2,1 0-3,-2 5 6,0 2 3,-4 2-1,-1 3-5,-4 0 0,-4 5-1,-3-2 0,0 3 1,-4-3-1,2-1-2,2 1 1,3-4 0,7 3 0,6-3 0,4-6 1,7 2-2,4-3 1,2 1 1,2 2 2,1-1 1,-2 0-2,-4-4-1,-3 3 0,-4-1-1,-5 5-1,-3 3 2,-8 0 0,-3 4-2,-5 2 0,-4 4 2,0 0 0,1-1 1,4-3 2,6-4-1,5 0 2,5-5 3,2-2 0,8-1 0,2-4 4,4 0-4,1-1-1,-1 3-5,-3 1 1,-2 0 9,-3 2-8,-3 3 3,-3 8 5,-3 4 3,-8 6-1,-1 0 4,-3-2-7,3-2-6,4-4-1,4-5-3,4-2-2,4-8-2,9-4-23,6-2-38,3-1-64,6-8-52</inkml:trace>
  <inkml:trace contextRef="#ctx0" brushRef="#br0" timeOffset="144460.9375">12400 15132 189,'0'0'32,"0"6"12,-1 6-4,-4 7 18,-3 10-11,-2 3-16,-3 1-13,0 1-7,1-4-5,0 0-2,2-7-1,2 0-1,0-3-2,1-5 0,0-1-3,2-4-9,0 0-9,2-4-10,2-5-21,-1-1-10,1-2-5,0-2-35</inkml:trace>
  <inkml:trace contextRef="#ctx0" brushRef="#br0" timeOffset="144826.1719">12169 15302 103,'0'-2'41,"0"2"-3,0 0 2,4 0 0,2 0-11,4-2 0,5 2-1,3 0 0,6-2-1,4-1-8,3-2-9,1 4-8,0-1 1,-1 1-3,-2 0-6,0-2-18,-2 3-11,1-3-24,-3 3-39,2-4-57</inkml:trace>
  <inkml:trace contextRef="#ctx0" brushRef="#br0" timeOffset="145119.1406">12666 15280 282,'-18'6'15,"1"0"-1,0 7 7,-2 3 22,1 0-28,3 5-7,0 1-3,3 6-3,5-3 4,6 0 2,2-6-7,9-9 1,3-1 1,5-6 1,3-3 1,4-4 3,1-9-2,2-5-2,-1-4-1,-2-1-1,-5-4 0,-2-2-1,-7 4 1,-5-1-1,-6 7-1,-7 2-11,-6 3-22,-4 5-52,-3 3-46,-1 6-34</inkml:trace>
  <inkml:trace contextRef="#ctx0" brushRef="#br0" timeOffset="145460.9375">13119 15083 324,'6'-9'7,"-1"3"-3,-2 4 0,-1 1 27,0 1-5,-1 1-13,0 3-11,1 10 2,-2 7 6,-8 9 5,-7 10-4,-7 0-3,-7 7-4,-1-4-1,0-1-2,6-6 0,8-8 3,6-5-2,7-6 1,3-2-1,0-2-1,5-4 0,1-3 0,4-6-1,1 0-8,3-7-20,4-1-29,1-5-51,-2-7-69</inkml:trace>
  <inkml:trace contextRef="#ctx0" brushRef="#br0" timeOffset="145665.0391">13020 15262 255,'-21'3'37,"5"2"5,4-1-26,5 2 12,6-4-8,3 2-13,12 0-2,4-4-1,10 0 1,8-3-6,4-2-12,4 1-39,1-1-24,-1 2-31,-3-2-25,-2 2 104</inkml:trace>
  <inkml:trace contextRef="#ctx0" brushRef="#br0" timeOffset="146242.1875">13427 15250 76,'5'-5'92,"-5"3"-9,-1-1-6,-6-1-20,-1 0-19,-1-3-14,1 4-5,-1 0-8,2 3-8,-3 3-2,2 0-2,-3 4 1,-2 5-2,-1 7 2,-2 6 0,1 2 0,-2-1 1,3-2 0,2-1-1,5-4 0,5-6 0,2-1-1,8-11 1,3-1 1,5-5 1,7-5 0,2-6-1,2-6-2,-1-1-3,-2-4 3,-4 6 0,-3 4 1,-5 2-1,-5 7 0,-3 1-2,-4 7 3,0 5-7,-6 10 4,0 1 2,-4 4 1,1 2 0,4 0 0,2 0 0,3-4-2,6-6 1,1-3 2,6-8-2,1-1 0,4-1-8,4-6-2,0-4 2,5-7 1,-1-1-2,0-5 6,-5 3 3,-2-4 1,-4-1 1,-3 0 2,-2-4 2,-3 2 1,-3-2 2,-2-1 1,-1 7 0,-1 2 3,0 9-5,-1 7-3,-1 6-2,-2 5 3,-1 8-6,-4 11 1,-2 9 4,-1 9 0,0 1 1,2-3-4,3-2-1,5-4 0,1-1-13,1-4-25,3-3-53,4-8-89</inkml:trace>
  <inkml:trace contextRef="#ctx0" brushRef="#br0" timeOffset="146439.4531">14005 15309 338,'2'-8'64,"3"4"-52,4-2 0,2 2 22,2 0-24,4-4-7,2 2-4,0 1 1,2 3-4,-4 2-33,-2 1-40,0-1-79</inkml:trace>
  <inkml:trace contextRef="#ctx0" brushRef="#br0" timeOffset="146630.8594">13996 15372 366,'-13'10'13,"8"0"-4,4 0 7,3-4 20,5 1-16,6-2 1,3 1-5,7-3-6,1-3-6,3-3-4,0-4-19,1 0-28,1-2-44,-4-4-131</inkml:trace>
  <inkml:trace contextRef="#ctx0" brushRef="#br0" timeOffset="148178.7109">15001 15249 33,'-1'0'7,"0"-1"11,1 1 30,-1 0-9,0 0-7,1 0-2,0 0 0,0-2-8,2-4-2,0 2-6,0-5-7,5-2-4,-4 0-2,3-4 0,-1 2 0,-4 1-1,0 0 1,-1 3 6,-2-2 3,-6 4-6,-1 1-4,-3 6 0,-4 2-4,0 2 1,-2 7 1,2-1 1,-1 6 2,3 2 4,1-2 3,2 2 1,3-1-2,2 4 1,3-4 0,3 1 2,1-3-6,6-8-1,4-2-2,0-5 4,5-2-1,3-4 1,0-7-5,-1 1 0,-2-5-2,-5 7 2,-4 2 2,-1-1-1,-4 3 3,-1 0 0,-1 5 2,0 1 2,1 3-8,-1 4 0,0 0-1,2 8 1,0 0 1,1 3-1,3-3-1,3-4-13,4-5-26,3-5-37,1-1-58</inkml:trace>
  <inkml:trace contextRef="#ctx0" brushRef="#br0" timeOffset="148669.9219">15372 15130 248,'7'-15'69,"-3"6"-65,1 0-5,-3 3 1,-1 1 1,-1-1-1,-2 1-4,-3 2-1,-2 1 3,-1 2 3,-3 0-2,-1 0 2,-3 3 2,-2 6-1,-1 1 0,-2 2 0,2 0-2,-1 0 7,5 2 1,3-1-2,4 1-5,5-2-1,2-3 0,1 1 0,3-3 0,3 3 0,0-1 1,0-3 2,2 0-1,-5-3-2,4 3 2,-4-1-1,-2 1 1,2-1 0,-4 1 0,0 1 2,0-3-1,0 7 6,-2-2-5,-3-2-2,-1 2 0,1-2 1,-1 3-2,1 1 0,3-3-1,-2-1 0,4-3 0,0 3-1,0-2 0,4 1 1,3-1 0,0-5 1,3 1 1,4-1-5,0-1-22,2-3-36,2-7-53</inkml:trace>
  <inkml:trace contextRef="#ctx0" brushRef="#br0" timeOffset="148955.0781">15593 15162 207,'0'-4'17,"0"-1"9,0 0 16,0 2 7,0 2-27,1 1-15,1 4-4,-2 2 2,0 5 4,0 4 1,-3 6 0,-3 0-6,-1-2-3,1-1 1,0-5-1,1 2-7,2-7-12,2-1-10,1-2-20,1-4-45,4-1-53</inkml:trace>
  <inkml:trace contextRef="#ctx0" brushRef="#br0" timeOffset="149709.9609">15361 15085 122,'-3'-5'26,"3"-3"-9,2 3 25,3-3-20,5-1-11,-2 0-1,-1 0-4,-1 5-3,-2-2 3,-2 2 13,-2 2 4,0-3-2,-2 5-9,-5 0-3,-1 1-3,-5 6 2,-5 2 1,-3 8-1,-5 8-6,-2 8 0,-3 2-1,1-3 0,5-1 3,6-6 14,7-2 4,5-2-7,7-3 2,3-6-5,7-1 4,5 1 0,4-5-6,3 0-4,2-2 0,1-5-6,0-1 0,0-2-13,-3 0-10,-2 2-9,0-5-18,-2 1-25,1-5-41,0 3-54</inkml:trace>
  <inkml:trace contextRef="#ctx0" brushRef="#br0" timeOffset="150294.9219">15725 15041 74,'0'-6'39,"0"3"-9,-1 0 20,1-3 7,0 2-19,0-1-22,0 3-9,-2 1-5,-3 0-1,1 1-3,-3-2-1,-3 2 1,-2 3-2,-2 2 3,0 2 1,2-2 2,-1 3 7,1 1-4,0 3-4,-1 3-1,3-2 0,1-1 1,2-4-2,5 4 1,2-4 0,3 1 2,3 3 4,1-4 1,0 4-3,0-1 0,-2 2 7,-1 2 5,-2-2 1,-1 2-6,-1-3-4,-2 3 1,-1 2-4,0-3-2,-1-1 1,1-4-2,-1 3 1,1-3 0,1 1 2,0-1 3,2-3 0,1 2-1,3-3 1,2 3-2,1 0-1,0-1 0,0-2 0,1-5 1,1 3-4,-1-3-9,0 0-11,1 0-15,2-5-43,1-2-59,1-4-60</inkml:trace>
  <inkml:trace contextRef="#ctx0" brushRef="#br0" timeOffset="150527.3438">15899 15170 214,'2'-6'29,"0"2"1,-2 4 24,0 1-4,0 2-16,-1 5-16,-2 2-2,0 6 1,-2 3-3,-1 1-3,1 1-5,0-4-4,2 0 0,2-5-3,0-1-7,2-2-15,3-6-22,1-3-28,5-2-67</inkml:trace>
  <inkml:trace contextRef="#ctx0" brushRef="#br0" timeOffset="150982.4219">16029 15025 321,'-3'0'2,"3"0"0,0 0-15,1-3 32,3 3-2,2 0-6,7 0 2,0 3 5,3-3-4,5 1-4,-1-1-3,-3 2-2,-1 3-1,0-3-2,-7 3-2,-1 0 0,-2 3-1,-2 1 1,-2 1 0,0 1 0,-2-2 1,2 4-2,-1 5 6,-1 2 0,0 5 2,0-2 5,-3 1 0,-1-2 0,1 5-1,1-3 1,0-1 2,2-1 4,0-5 1,0 1-3,0 0-7,0-1-3,0-1 5,-2-6-5,-1-1-3,-3-1 1,-2-1-2,-3-1 2,-2-3-2,-4-2-7,-1-3-7,-4-2-8,-4-3-17,0-3-39,-2-4-98</inkml:trace>
  <inkml:trace contextRef="#ctx0" brushRef="#br0" timeOffset="151498.0469">16491 15226 49,'7'-8'34,"-1"2"-15,0 1 12,-3 3 24,1 2-12,-1 0-10,3 2-5,1-2 4,2 5 0,0-2-4,5 1-6,0 2-2,3-5-8,1-1-5,3 0-3,-1 0-1,0 0-3,-2-6-9,-2 1-5,0-3-10,-1 1-16,-3-1-8,-2-1-10,-4-1-21,-3-3-21</inkml:trace>
  <inkml:trace contextRef="#ctx0" brushRef="#br0" timeOffset="151699.2188">16665 15100 188,'-5'0'49,"3"1"-10,-1 8 4,-1 7 7,-3 5-13,0 4-7,-3 0 4,1 1-8,0 3-7,3-1-6,-1-3-6,5 1-5,1-6-1,1 2-5,1-3-17,4 0-20,3-6-39,7-5-58</inkml:trace>
  <inkml:trace contextRef="#ctx0" brushRef="#br0" timeOffset="152385.7422">17194 15150 20,'4'-8'36,"0"2"24,-2 0 0,0 2-15,-1 2-10,0-2-23,1-1-9,0-1-3,-1 1 1,2-3 0,-2-1 0,-1-1 3,0 1 4,0 3 3,-4 2-2,-2 1 5,-2 2-4,-2 0-4,-4 3 0,-3 6-5,-2 5 2,-2 7 0,0-1 1,3 7 0,-1 2 2,4 1 6,5 0 4,4-3 0,6-5-3,1-7-7,6-1-2,4-5-3,1-2 2,2-4 1,3-4-2,1-5 1,0-4 0,1 0-2,-3-3 1,-1-3-1,-5 2 1,-1 0 1,-2 7-2,-3 1-1,0 5 0,-2 2-3,-1 0-2,2 9 3,-2 0 1,1 5 1,1 2-2,-2-3-9,2 3-24,2-4-32,4 2-31,4-3-4</inkml:trace>
  <inkml:trace contextRef="#ctx0" brushRef="#br0" timeOffset="152814.4531">17520 15109 138,'12'-16'2,"-1"2"9,0 1 39,-4 1 5,-2 3-23,-4 2-16,-1 3-5,0 0 6,0 2-3,-2-1-3,-1 0-4,-1 2 3,-2 0-6,2-2 2,-3 3-1,0 0-4,-3 9-1,-2 5 1,-3 6-2,0 3 0,0-2 0,0 4 2,4-3-1,2 1-1,4-3 3,5-6 1,0-2 3,3-1 1,1-2-2,-1 0-2,2-3 2,-3-2-4,1-3 1,1 4-1,-1-2 0,1 5-1,4-1 0,1-3 1,4 1 0,1-3 2,1-1-3,-2 2 0,0-3-20,-1-1-26,0-1-25,-1-1-25,-1-2-52</inkml:trace>
  <inkml:trace contextRef="#ctx0" brushRef="#br0" timeOffset="153310.5469">17913 14969 221,'3'-13'3,"2"4"-5,-3 0 3,-1 1 18,0-3-3,-1 7-5,0 1-2,-3 3 1,-1 0-6,-4 0-1,-2 5-5,-4 5 2,-5 5 2,1 3-4,0-2 4,4-1 1,5-1-4,4 2 1,1 2 0,4 0 0,0-2 0,0-2 8,3 2 8,-2-2-9,2 2-1,-3-1 0,0-2-1,0 2-1,-1 0 4,-4 2 6,1 0-7,0 0-1,0-1 1,1-4 6,1 5-6,2-4 0,0 3-5,5-3 2,-1-4-3,1-2 1,2-1 0,0 1-12,0-4-19,4-2-28,1-3-36,2-7-56</inkml:trace>
  <inkml:trace contextRef="#ctx0" brushRef="#br0" timeOffset="153650.3906">18007 15128 247,'-5'-6'13,"-1"2"3,4-1 29,0 4 10,2 1-34,0 0-11,4 0 1,4-3-4,1 3 5,2 0 3,1 2 0,-4 2-10,-1 0-4,-4 4-1,-2 2-1,-2 5 2,-5 5 0,-3-1 1,-4-1-5,2-4 3,2 1 0,2-5 0,4 0 0,1-1 0,2-4 0,2 0 1,5 0 1,3-4 0,3 2 0,4-4-1,1-4-2,2-3-19,2 1-27,-4 0-39,2-6-54,-2-1-47</inkml:trace>
  <inkml:trace contextRef="#ctx0" brushRef="#br0" timeOffset="154077.1484">18151 15011 94,'-9'-10'179,"4"6"-173,3 1 0,2 2 42,3 1-10,5-3-22,5 1 0,7 2 6,3-1 3,2 1-8,-1-4-10,-3 4-3,-4 0-3,-6 7-2,-3 1-5,-6 0 1,-2 1-2,0-2 6,-2 4 0,-2 1 0,1 1 1,-1 3 0,2 0-1,0 3 1,0 2 1,-1 3-1,-1 1 0,0-3 0,-1 0 1,2-2-1,0 2 1,3 0-1,0-4-1,4 0 3,3-8-2,2 1 7,-2-3-2,1 0 1,-3-1 7,-4-6-9,-1 1-4,0-2 6,-7 3 0,-2-1-2,-5-2-3,-4 0-3,-1-8-5,-2 1-8,2-3-21,-1 4-52,5-5-109</inkml:trace>
  <inkml:trace contextRef="#ctx0" brushRef="#br0" timeOffset="154331.0547">18598 15184 347,'0'0'43,"0"0"-4,3 1-20,3-2-5,1 1-11,4-2-2,2-1 1,2 1-8,3-3-24,-1 2-49,-2-1-122</inkml:trace>
  <inkml:trace contextRef="#ctx0" brushRef="#br0" timeOffset="154588.8672">18654 15080 295,'0'2'16,"3"-2"-16,0 6 35,0 2 20,-1 6-16,0 4-6,-2-3-4,-2 5-5,-4 1-13,0-1-7,-3 2-1,3-1-4,1-5-4,2-2-11,2-1-6,1-3-18,2 1-40,4-6-90</inkml:trace>
  <inkml:trace contextRef="#ctx0" brushRef="#br0" timeOffset="154834.9609">19285 15162 267,'0'0'53,"-3"-1"-28,-1-2 10,-2-2-4,-1 2-23,-1-1-25,3-2-62,3 0-57</inkml:trace>
  <inkml:trace contextRef="#ctx0" brushRef="#br0" timeOffset="154990.2344">19719 15145 310,'8'0'81,"-4"-2"-67,-2 2-9,0 0 0,-2 0-7,0-1-86,-1-9-171</inkml:trace>
  <inkml:trace contextRef="#ctx0" brushRef="#br0" timeOffset="155126.9531">20196 15178 404,'13'0'27,"-5"-5"-19,-2 4-14,-4-4-16,-2-1-124</inkml:trace>
  <inkml:trace contextRef="#ctx0" brushRef="#br0" timeOffset="155281.25">20402 15125 377,'9'0'49,"-2"-2"-44,-1 1-16,-2-1 16,-2 1-4,-1-1-64,1 2-50,5 0-44</inkml:trace>
  <inkml:trace contextRef="#ctx0" brushRef="#br0" timeOffset="155433.5938">20912 15207 403,'1'1'21,"-2"1"-23,-2 1-56,0 1 57,2-3-74,1-1-205</inkml:trace>
  <inkml:trace contextRef="#ctx0" brushRef="#br0" timeOffset="156728.5156">20895 15093 56,'-6'3'20,"2"-2"5,1-1 4,0 3 6,1-3-9,0 2-10,1 0 8,0-2 3,1 0 0,0 0-3,0 3 1,4 1-1,4-2-1,2 0 5,8-2 0,4-1-6,4-3-8,1 2-2,2-3-1,-2-2-6,-2 2-5,-3 1-2,-3 2-11,-3-1-15,-3-3-12,-4 3 0,-3-3-8,-3 5-46,-3 0-50</inkml:trace>
  <inkml:trace contextRef="#ctx0" brushRef="#br0" timeOffset="157006.8359">21026 14988 194,'0'0'43,"0"-2"2,0-2-7,0 4 5,1 0-30,0 4-11,0 4 0,-1 1 8,0 4 3,0 2-3,-3 7-1,-2 4-4,-2-1 0,-1 3 7,0-5-5,-1 3-3,2-5-2,3-1-1,1-2-1,3-7-14,1 1-19,4-3-23,2 1-38,3-7-58</inkml:trace>
  <inkml:trace contextRef="#ctx0" brushRef="#br0" timeOffset="157639.6484">21538 15083 60,'-2'0'46,"-1"0"-6,3 0 12,-1 0 0,0 0-34,1-3-7,2 0-2,1-2-4,1-1-1,0-2-4,0-3-4,1-3 4,-1-1 0,-3 2 0,-1 0 2,-2-2 0,-4 3-2,-1-2 3,-2 4 7,-2 4 3,-1 2-6,-1 4-3,-3 2-3,-2 7-1,1 8 0,-4 6 7,1 6 2,2 3 3,3 0 0,2-2-3,8 0-2,5-5-1,4-5 0,8-3-5,0-7 2,5-4 1,1-3-3,-1-2 2,0-1 1,-3-7-3,0-3 1,1-4-1,-4 1-1,-1-2 1,-3 1-1,-1 0 0,-2 3-1,0 5 1,-3 5-2,1 2-1,-2 5-4,4 2 4,-1 3 2,0 1-8,2 3-19,0-2-37,1-6-55</inkml:trace>
  <inkml:trace contextRef="#ctx0" brushRef="#br0" timeOffset="157939.4531">21898 14982 140,'0'-15'47,"-5"2"-46,-3 4 20,-2 2 35,-3 2-23,-1 2-16,-2-1 3,-3 4-12,0 7-5,-2 10-2,-1 3 1,1 1 10,4 3 0,2-4-1,5 6-5,4 0 1,4-4 7,2-2 0,7-5 1,2-1-3,3-6-4,2 0-6,2-2 1,4-6-12,0 0-32,1-6-41,2-2-60</inkml:trace>
  <inkml:trace contextRef="#ctx0" brushRef="#br0" timeOffset="158458.9844">22209 14776 245,'-3'-6'6,"1"2"-17,-2 2 18,-1-2 4,-1 3-9,-2 1-2,-5 5 0,-4 3 0,-5 1 0,-1 2 0,3 1 0,2 3 0,3-1-1,6 1 0,-2 2 1,4-2 2,5 2 3,2 1 8,0 3-4,4-1 3,3-2-7,0-4-4,3-1 1,-1 3-2,-2-2 8,0 0 2,-4 1-3,-3-3 0,-1 3 9,-4-1-1,-2 4-3,1-3-3,-1 1-4,-1 1-2,-2 0 1,2 2-1,-2-1-1,2-2 1,1-1 5,1-3 4,3 2 1,3-1-6,0-1-2,2-2-2,5-3 1,1 0-1,2-5 0,2 3 0,1-4-2,0-1-12,0-2-20,-2-3-42,1 1-20,1-4-87</inkml:trace>
  <inkml:trace contextRef="#ctx0" brushRef="#br0" timeOffset="159090.8203">22279 15019 201,'0'-1'6,"0"3"2,0 6 35,-1 1 12,-4 6-24,0 2-4,-4 4-7,3 0-7,-1 0-6,-3-5 0,5-3-6,-3-3 3,4-5 0,4-1 3,-3-2 1,3-4-4,2-2 7,2-6-9,1-1-1,2-6-4,3-2 2,-1-3 0,2-3-1,1 2 2,-4 0-1,1 7 1,-4 5-2,-1 4 2,1 7-2,-3 0 0,1 4 3,2 5 4,-3 2 3,3 4-2,-1 2 1,-1 3 2,1 0-2,-2-3-3,2-2-2,-1-5-2,-1 0 1,1-3 0,-2 0 1,1-3-1,0-4 0,-2 2-1,3-2 5,0 0 3,2-5 4,4-6-5,0-1-4,3-8-2,-1 2 1,0-2-1,1-2 0,-4-1-1,2-5 0,-3 4 0,-6 1 0,3 2 0,-3 5-6,-1 0-3,1 5-11,-2 3-14,-1 6-15,0 2-35,-1 0-61</inkml:trace>
  <inkml:trace contextRef="#ctx0" brushRef="#br0" timeOffset="159571.2891">22584 14747 244,'0'-7'14,"0"3"-2,0 3 15,1 1 25,-1 0-25,2 1-19,-1-1-2,3 1-2,3 4 5,1 2 7,5 2-2,-1 0-2,-1 3 0,0-1-4,-1 6-2,-3-1 1,-3-1-4,-1 4-2,-3-1-1,-4 4 1,-2 3-1,-2 0 1,-3-2-2,5-3 2,1 0-1,4-5 1,1 0 0,0 2 0,-1-2 2,-1 0 0,-3 3-1,0 1-1,1-1 3,0-2 3,4-2-2,0-3-4,2 0-1,4-2 12,-4-2-9,2-4-3,-3 0 1,-1-1-2,-1-2-4,-2 0-8,-2 0-19,-2-1-38,-2-3-80</inkml:trace>
  <inkml:trace contextRef="#ctx0" brushRef="#br0" timeOffset="160539.0625">22899 14693 234,'3'-3'10,"4"-1"4,0 1 12,0-3 22,2 4-30,0 0-13,4 1-4,-1 1 2,2-2 1,0 4 3,-1 2 3,-1 6 0,4 1 1,-3 1-2,-1 2 2,1 2 1,-6 5 2,-3 2-3,-1 3-7,-5 0-2,-4-3 2,-2 2-2,-4 0 0,1 2-2,-1-1 1,2-5-1,3-4-4,4-1-3,3-1 0,2 0-2,1-5 2,5-2 1,1-5 5,0 0 1,4-3-1,1 0 0,0 0 0,0-4 1,-5 1 0,-4-2 1,1 2 0,-5 2-1,-1-2 1,0 2-2,-6 0 1,1 2 0,-3 5-2,-3 4 0,2 0 4,-4 2 0,3 2-1,2 3-2,-2 3 6,8 4 5,2 1 17,0 1-14,8 1-4,-1 3 7,4-2 8,0 0-12,-1-4 18,-3-7-26,-2 2 14,-5-3-13,-1-3-1,-4 0-2,-8-4 2,-4-2 2,-5-1-1,-5 0-3,-3-1 1,-5-3-1,-4 0 0,-4 0-11,-3 4-33,-9 0-46,-9-2-166</inkml:trace>
  <inkml:trace contextRef="#ctx0" brushRef="#br0" timeOffset="173917.9688">17088 7632 43,'0'-5'49,"2"0"-9,2 0-5,1 1 4,1-1-5,0-1-7,0 2-5,-1 2-11,2 2-6,-1 0-5,0 4 0,1-1 0,-2 4 0,0 3 1,1 1-1,-2 6 1,-4 5-2,0 4 2,-3 8-1,-6 0 2,-1 1-1,-4-2 1,-1-1-2,0 0 1,-3-1 0,1 2-1,4-5-1,0-2-5,6-8 5,4-4-1,3-3 1,3-5 0,4 1-1,2-6 2,1 1 0,2-2 0,1-1 0,2 1 1,-1-1-3,-1 0-25,1-4-27,-4 1-10,1 1-31</inkml:trace>
  <inkml:trace contextRef="#ctx0" brushRef="#br0" timeOffset="174232.4219">17058 7807 165,'-1'-3'2,"1"1"5,0 0 8,3-2 36,2 1-7,2 3-13,1-3-6,3 2-2,1-3-6,2-1-6,3 3-10,0-1 0,2 3-4,0 0-8,2 0-10,1 0-26,-1 2-20,-1 3-47</inkml:trace>
  <inkml:trace contextRef="#ctx0" brushRef="#br0" timeOffset="174358.3984">17458 7794 127,'0'-2'-49</inkml:trace>
  <inkml:trace contextRef="#ctx0" brushRef="#br0" timeOffset="174646.4844">17458 7794 40,'1'-26'26,"-1"23"-4,0 0 2,-2-1 7,-1 1-4,0 1 10,-4 2-8,3 0-11,-4 3-10,-4 2 2,-2 4 6,-1 4-4,-2 4 1,-2 10 2,-1 0-1,2 7 3,4 3-3,4-3-3,6-2-8,4-9-1,8-5-3,5-9 2,3-8 1,4-1-2,2-10 2,2-6 1,1-7-2,-2-4-2,-2-1-2,-5-3 1,-4 3-5,-4-1 0,-6 2-10,-2 5-13,-7 6-10,-3 8 3,-4 6-23,-3 4-21,0 7-31</inkml:trace>
  <inkml:trace contextRef="#ctx0" brushRef="#br0" timeOffset="175074.2188">17761 7626 156,'5'-12'6,"1"2"1,1 2 4,0 1 33,-1 1 3,-2 2-12,-1 2-10,1-1-5,-2 2-1,-1 1-10,-1 5-4,0 7-3,-7 8 1,-4 6-2,-8 8 2,-1 3-2,-1 3 1,0-1-1,4-4 0,5-6 2,2-1 0,3-3-2,4-4-2,3-2 2,0-4-1,0-4-1,5-1 2,2-3-1,2 0 1,1-3 0,-1-1-1,3-1 1,1-1-5,1 0-28,-2-1-23,0-1-64,-1-3-5</inkml:trace>
  <inkml:trace contextRef="#ctx0" brushRef="#br0" timeOffset="175307.6172">17595 7866 286,'-8'0'5,"5"0"-4,3 0 2,2-1 22,4-2-17,5-2-6,5 1-2,6-3 0,4 1 0,3-1-12,1-1-23,-2 5-13,0-1-18,0 1-13,-4 0-2</inkml:trace>
  <inkml:trace contextRef="#ctx0" brushRef="#br0" timeOffset="175950.1953">17918 7799 43,'6'-2'32,"-3"-1"16,0 2 7,-3 0-11,0-1-17,0-1-4,0-1 0,-1-1-4,-1 3-1,0-2-7,0 3 3,-1-2 0,-1 2-1,-2 1 2,-1 7-10,-5 8-3,-5 6-1,-2 9 3,-2 0 0,4 0 0,4-1 2,5-8 1,4-5-3,4-8-3,3-4-1,2-4 1,5-1 0,1-5 3,4-6-1,2-2-3,0-6 0,-1 1-1,-3 4 2,-3 0-1,-3 6-1,-3 2 2,-1 5-1,-2 2-3,0 7-1,-1 4 3,0 2 1,0 2-1,-1 2 1,1 0 0,2-2-1,4-4-4,2-4 0,1-4 0,0-2-2,1-1 2,1-3 0,-1-3-5,2-8 1,0-3 0,2-4-1,-1-2 0,1-2-5,-3-4 0,1-2 3,-4 0 5,-1-4 2,-2 6 3,-2-3 2,1 5 1,-2 3 1,-2 4 1,0 11 9,0 3 5,0 3 5,0 3-3,0 0-11,0 12-8,-2 4 5,-3 11 12,-2 9 4,-1 4-8,-1 3-2,-1 0 3,3-4-6,1-3 1,5-6-5,1-8-4,2-3 0,3-4 0,2-5-3,0-2-13,0-7-18,3-1-25,-2-5-48,1-7-93</inkml:trace>
  <inkml:trace contextRef="#ctx0" brushRef="#br0" timeOffset="176530.2734">18388 7827 0,'-4'1'46,"1"1"-24,1 0 16,2-2 13,-2 5-7,2-4-7,2 1 4,2-1-1,4-1-9,2 4-4,3-4-7,1 0-3,3 0-5,0-2-2,-1 1-5,-1 1-4,-2 1 0,0 2-1,-1-2 0,0-1-1,0 0-8,-2 1-14,0 1-29,-3-1-28,0-1-6,-6 2-9</inkml:trace>
  <inkml:trace contextRef="#ctx0" brushRef="#br0" timeOffset="176782.2266">18399 8000 106,'3'0'56,"1"2"-28,4-2-14,2 0 46,2 0-17,3-1-15,0 0-5,1-2-4,-2 2-5,-1 1-8,-2 0-6,0 0 1,1 0-3,0-1-21,1-3-29,-2-1-32,-1 1-86</inkml:trace>
  <inkml:trace contextRef="#ctx0" brushRef="#br0" timeOffset="182137.6953">19088 7889 11,'2'-2'25,"-2"0"-18,2-1 17,-2 1 0,2 2-15,-1-1-7,0 0 3,1-3 11,1-2-6,0-1 1,-1-1 1,3 0 4,-2-1-1,0 0-4,0-4-2,-3 2 3,0 2-4,0 2-1,-4 2-4,-2 0-3,-1 2-1,-4 2 2,-1 1-1,-3 6-1,0 0 1,0 2 0,0 2-1,3 5 2,0 5-1,3 4 4,0 5 0,2-2 2,1 1 2,2-3 6,4-7 0,6-4-5,3-7-4,3-5-3,0-2 1,1-2-2,1-4 4,0-5-2,0-3 0,0-3-2,-1-1 1,-4 1-1,-1 0-2,-3 3 2,-3 2 2,1 4-2,-3 6 0,0 1 0,0 2 0,0 2-1,0 3 0,0 3 0,0 3 0,0 4 0,1-4 2,4 3-4,0-4 2,3-2-1,0 2-22,0-6-27,3 1-20,0-6-15</inkml:trace>
  <inkml:trace contextRef="#ctx0" brushRef="#br0" timeOffset="182806.6406">19378 7821 30,'-3'0'7,"-1"1"-6,1-1 36,-1 1 12,3-1-17,0-2-8,0-1 6,1-1-3,0 0-7,0-3-13,0 1-1,-1-1-2,-3 2 3,-1 2-1,0 2 2,-2 1-4,-2 1-1,-1 2-1,-1 5 0,1 0-1,3 5-1,0 0 6,1 1 2,3 3-1,-1 2-3,3 1 0,-2 1 7,0 0 3,-1-2-7,2-3 1,0-3-7,2-5 0,4-1-1,4-7-1,4 0-3,3-2-13,2-3-16,3-3-19,1-4-32,-3-1-48</inkml:trace>
  <inkml:trace contextRef="#ctx0" brushRef="#br0" timeOffset="183381.8359">19709 7725 165,'0'-13'7,"0"4"19,0-2-23,-3 6 4,1-2 3,-3 0-7,1-1-3,0 3 0,-2 5 6,2 0-5,-3 5-2,-2 0 0,-2 2 1,-3 1-2,1 3 4,-3 3-2,2-1 0,2-1 1,4-2-1,3-2 0,2 1-1,3 0 1,0 2-2,0 0 2,3-1-1,-1 5 2,-2-1 1,0 2 0,0-3 2,-1 0 6,-1-2 4,2 0 0,-3 1-2,0 0-2,0-1 0,0 1-1,-2-1 1,-1 4-1,0-1-5,0-1-2,0 0 0,3-2-1,1-2 0,2 1-2,0-2 2,2-2-1,2-1 0,-1-1 2,3-3 2,2 0-1,0-1 1,3-1-2,0-4-3,3 2-29,-1-1-25,2-2 3,-2 0-30</inkml:trace>
  <inkml:trace contextRef="#ctx0" brushRef="#br0" timeOffset="183655.2734">19808 7809 237,'-2'1'13,"0"4"-13,0 5 7,-2-2 41,2 5-17,-2 3-9,2 0-2,0 2-2,-2-2-9,2-2-5,-2-1-3,1 0 0,3 0-7,0-4-11,0-1-12,0-4-9,3-1-25,1 0-29,0-3-63</inkml:trace>
  <inkml:trace contextRef="#ctx0" brushRef="#br0" timeOffset="183994.1406">19898 7917 152,'0'0'38,"-1"0"-4,1 0-11,0 0 17,0 0-13,4-1-9,3 1-4,3-2 3,2 0-5,-1-3-7,2 1-1,2 3-1,-1-4 1,0 3-4,-2-2 1,-1 2 0,-4-2-1,-4 4-2,0 0-1,-3 0-6,0 0 0,0 0-3,0 0 1,-2 0-12,1 0-19,-1 0-6,1-3 12,1 1-4,0 2-32</inkml:trace>
  <inkml:trace contextRef="#ctx0" brushRef="#br0" timeOffset="184858.3984">19841 7752 144,'2'-3'46,"-2"0"-23,0 2 36,1 1 11,-1 0-26,1 0-16,1 0-11,-1 0-6,3 2 0,2 1 2,1 0-5,3 0-1,1-1-1,0 1-4,1-1 0,-1 1 0,-1-1 1,-3 0 0,-1-1-2,-2 2 0,-2 0-1,0 0 0,-1 0-1,1-1 1,-1 1 1,1 1-1,1-1 1,-1 1-1,3-1 0,-3-1 0,2 2 0,-1-1 0,-1 3 0,1 0 0,-3-1 0,1 2 1,0-1-1,-1 5 0,0-2 0,-3 4 1,-2-1 0,1 1 1,-3 3 3,1-1 1,1 1-2,1-2 0,2 0-2,-1-3-2,3-1 0,0 1 1,0-3-1,0 0 1,0-4 0,0-1 0,0 1 0,0-2-1,0 2 1,-2-4 0,0 1 2,-4-1-1,-1 0-2,0 1 2,-2-1 0,0 0-1,-1 0 0,1-2 0,2 2-1,0 0 0,2 0 0,-1 0 0,1-2-1,0 2-5,1 0-13,0 0-6,1 1-8,2 0-17,1-1-35,0-4-78</inkml:trace>
  <inkml:trace contextRef="#ctx0" brushRef="#br0" timeOffset="185178.7109">20193 7906 207,'-2'-3'15,"1"2"-10,1-1 21,0 2 14,4 0-20,2 2-6,5-2 7,5 0 8,1 0-5,2 1-7,0-1-5,-1 0-6,-2 0-3,-2-1-3,-2 1 1,-3-2-4,0-1-5,-2 0-8,-3-1-16,1-1-31,-5 0-48</inkml:trace>
  <inkml:trace contextRef="#ctx0" brushRef="#br0" timeOffset="185398.4375">20322 7821 300,'-2'0'28,"0"-1"-16,1 1 12,0 5 16,1 3-8,0 5-6,0 3-2,0 1-2,0 4-10,0 0-2,-3 1-6,2-3-3,-1-2-2,1-3-5,1 0-13,0-1-9,1-4-26,1 1-64,-1-9-115</inkml:trace>
  <inkml:trace contextRef="#ctx0" brushRef="#br0" timeOffset="186291.0156">20616 7961 287,'0'1'32,"1"-1"-15,1 1-18,0-1 15,0-2-13,2 1-9,2-2-22,0 1-28,2-3-72</inkml:trace>
  <inkml:trace contextRef="#ctx0" brushRef="#br0" timeOffset="186446.2891">20913 7943 151,'0'0'230,"0"0"-222,0 0-41,3 0 19,1-4-63,2-1-136</inkml:trace>
  <inkml:trace contextRef="#ctx0" brushRef="#br0" timeOffset="186616.2109">21112 7931 394,'-2'0'12,"2"-1"-21,0 1-25,0-1 22,4 0-14,2-2-34,2-1-25,2-3-32</inkml:trace>
  <inkml:trace contextRef="#ctx0" brushRef="#br0" timeOffset="187009.7656">21255 7905 215,'-2'0'17,"2"0"-17,0 0 33,0 0 13,0 0-26,1 0-9,3 2 10,2 3 3,5-3-7,2 2-3,4-4 0,0 0-6,2 2-5,-2-2-1,3 0-2,-1-4 1,1-1-2,0 1-4,-4-3-13,2 2-20,-4-4-27,0 1-45,-4-1-60</inkml:trace>
  <inkml:trace contextRef="#ctx0" brushRef="#br0" timeOffset="187243.1641">21391 7832 300,'-1'0'20,"-1"0"-17,0 1 14,1 4 24,-1 0-15,2 3-6,-1 3 2,1 4-5,0 1-10,0 1-4,0 0-1,1 1 0,1-1-6,0 1-24,1-2-40,-1-2-40,-2-6-65</inkml:trace>
  <inkml:trace contextRef="#ctx0" brushRef="#br0" timeOffset="188125.9766">21847 7921 0,'7'-3'39,"0"0"-14,-2-2-1,1 2 18,-3-2-11,1 3-11,-1 0-1,-1 1 3,0 0 6,-1-3 1,0 0-3,-1-1-15,2-2-7,0-1-3,-1-3-1,3 0 0,-1 0-1,-1-1 2,-2 3-1,0-3 2,0 3-1,-5-1-1,-1 4 0,-4 4-1,0-2-1,0 4-3,-2 0 4,2 1 0,0 7 1,0 1 0,0 5 2,-3 5 7,1 4 0,-1 3 5,2-1 2,1-1-1,1-5-5,6-3-6,2-4 0,1-4 0,5-1-1,4-6-1,1 1 2,3-4 0,1-3-2,-1-1 1,1-4-4,1 0 1,-5-3 0,1 4-5,-4 1 3,-4 4 2,0 4-1,-2 0 0,2 2-1,0 1 1,1 5 1,-1 3 0,1 0 1,2 0-1,-1-5-2,4 1-21,2-2-14,-1-2-33,4-1-40</inkml:trace>
  <inkml:trace contextRef="#ctx0" brushRef="#br0" timeOffset="188600.5859">22185 7789 152,'0'-9'3,"3"0"-2,-3 2 1,1 0 20,1 0-4,-2 0-15,0-1-1,0 1 2,0 3 15,-1-1-9,-2 3-2,-1-1 6,1 2-2,-5 2-10,0 5-1,-5 2-1,-4 3 2,3 2-1,-3-2 4,2 3-1,6 2-1,-2-1 2,5 0 2,1-1 3,-2-1 0,4 2 4,0-1-2,-3 3-9,6-5 1,-2 1-2,2-3 0,1-2 4,2 2-5,4-4 5,-1 3-2,-3-5-1,2 0-4,-3 2 2,1-2 0,1 2-1,-3-5 1,3-1-1,2 0 0,1 0-2,5 0 0,1 0-3,2-3-8,-3-1-9,2 0-4,0 3-25,-4-4-39,0 3-45</inkml:trace>
  <inkml:trace contextRef="#ctx0" brushRef="#br0" timeOffset="189701.1719">22556 7633 0,'0'0'47,"0"0"2,-1-2-7,0 1-6,0-2-4,-1 1-6,-1-2-5,3 3-10,-5 1-7,2-2-2,1 1-1,-3-1-1,1 2-1,-4 0 0,-1 3 0,-1 0 1,0-3 0,2 4 0,2-2 1,2 1-1,2-1 2,0-2-1,2 0 0,0 0 1,0 0 1,0 2 0,-2 1 2,-1 1-4,0-1-1,2 1 1,-3 2-1,4 1-1,-1 1 1,1-2-1,0 1 1,-1 3 0,0 0 0,1 0 0,-4-1 0,4-1 0,-3 2 1,0-2-1,1 3 0,0 1 0,-1-1 0,-1-2 1,4 1 0,-3 4 2,2-4 3,-1 3 2,-1-4-1,2 0-4,0 0-1,-2 1-1,3 1-1,-3 0 1,-1 1 0,0-2-1,-1 2 3,2 0 4,0-1 0,3 0 0,-2-4-4,0 0 3,2 2-5,-1-1 0,1-1-1,-1-1 1,-1 0 0,2 0-1,-3 1 1,2 1 0,-1-2-1,-2 0 1,3-2 1,-2-1-2,2 1 7,1 0-1,0-1-5,1-1 2,1-1 1,0 2 2,1-2 0,0 2 0,2-3-2,0 0 1,0 0 2,2 0-3,-2 0-1,2 0 1,0 0-3,0-1-1,-1-2 1,-1 3-1,1 0 0,-1 0-2,2-3-9,-1 0-13,0 0-14,-1-1-23,1 4-24,-2-1-9,2 0-22</inkml:trace>
  <inkml:trace contextRef="#ctx0" brushRef="#br0" timeOffset="193188.4766">22673 7775 23,'0'0'33,"0"0"-6,1-1-3,0 1 2,0-2 0,-1 0-5,2 2-6,-2-2-3,0 2-1,2 0 2,-2 0 0,5-2-2,2 0-2,-1 1-1,3 0 1,-3 1 0,2-2 1,0 0 0,-4 2-6,1 2-1,-2 3-1,-1 2 0,-2 3 2,-1 1 2,-7 4-3,-3 4 1,-4-4-2,3 1 0,1-1-1,-1-3 1,6 1 2,0-3-4,2 0 1,2-6-1,2-1 0,0-2 0,0-1 0,4 3 0,1-3 0,-1 0-4,3-2-15,0-2-25,0 1-24,2-2-21</inkml:trace>
  <inkml:trace contextRef="#ctx0" brushRef="#br0" timeOffset="193482.4219">22792 7617 264,'1'-5'5,"0"3"11,0 0-8,-1 2 25,0 0-24,-1 0-9,-3 4-17,2 2-16,-1 1-39,-1-1-89</inkml:trace>
  <inkml:trace contextRef="#ctx0" brushRef="#br0" timeOffset="195296.875">22983 7603 66,'-1'-3'34,"-1"-1"-17,2 0 32,0-1-9,0 0-15,0 3-6,2 0 7,-2 2-3,0-1-8,5 1-6,-5 0-4,4 0 1,4 1-2,-2 1-1,5 1-2,1-1 0,2 1 1,1 1-1,-1-2-1,0 1 1,-2-2 1,-4 1-2,0 1 0,-2 1 0,-4 1 0,0-2 0,1 2 1,-3 2-1,-3 2 1,-1 7 2,-3 3 1,0 5 1,1-1 2,-5 2-2,1 2 0,3-4 2,-1 4-2,1-4-3,6-1 0,-4 1-1,2-4-1,3-1 1,-4-2 0,2 0 1,0 0 0,-5-1-1,3 2 0,1-2-2,-1 0 2,2-3-1,2-1 0,-3 2 1,3-3 1,0-2 1,0-4 0,0-1 2,2-1 1,-2-1 3,1 3 2,-1-3 3,0 1 1,0-2 0,0 0 1,-2 2-2,-3-2 1,-5 3-2,-5-1-1,-3-1-4,-4 5-5,-6 0-1,2 3-3,-3 1-11,1 0-24,2 0-51,0-2-164</inkml:trace>
  <inkml:trace contextRef="#ctx0" brushRef="#br0" timeOffset="204162.1094">22784 7898 0,'0'0'4,"2"0"4,-2-1 5,0 0-3,0 1 3,0 0 1,0 0 2,0 0-2,1 0-1,-1-1 5,0 1-1,0 0 1,0 1 4,0-1 5,0 0-2,0 0-2,0-1-6,0 1-3,0 0-7,1 0-2,1 0-4,2 0 0,0 0-1,-1 0 1,2 0 1,0 0 0,-2 0 0,4 0-2,-3 0 4,-1 0-2,2 0-1,-5 1 0,4-1 0,-1 0-1,-2 0 0,2 0-1,-3 1-4,0-1-21,0 0-10,0 0-11,0 0-8,0 0-13</inkml:trace>
  <inkml:trace contextRef="#ctx0" brushRef="#br0" timeOffset="204673.3085">22938 7772 46,'0'-1'37,"0"1"-6,2 0 4,-2 0-1,0 0-2,0-1-9,0 1 0,0 1-8,0 3-5,-4-2-1,2 2 2,0 1 2,0 2-2,2 3-5,-1 2 2,0 2-4,1 2 4,0-1-4,1 2-1,0-2-3,-1 0 0,-1-2 1,1-3-2,-4 3-27,3-4-30,-2-1-37</inkml:trace>
  <inkml:trace contextRef="#ctx0" brushRef="#br0" timeOffset="216560.6318">15901 15146 16,'0'-3'27,"0"0"10,1 0 2,-1 2 7,0 0-7,-1-1-14,0 1-9,1-4-3,-1 4 0,1 1-5,0 0 0,-1 0-2,0-2-4,0 2 1,-2-2-2,3 2 0,-4 0 4,1-2 1,-1 2-3,1 0 1,-1 0-3,-2 5 0,1-2-1,-1 1 0,1-4 1,1 2-1,-1 2 3,2 3-2,-1-1 1,-1 1 1,1-1-3,-3 0 3,2 3 2,-1 0 4,0 0 2,1-2-5,0 1 2,0 0-3,2 2-4,-1 1 1,3-1-1,1-2 2,0 2-3,3-1 2,2 3 1,-1-2-1,1-3 0,0-1 2,-1-1-2,2 2 3,0-3 3,1 0 2,2-2-2,1-2-4,0 2 1,1-2-2,1 0 0,0 0-1,0-2 1,-1 0 2,0-2 2,-1 0-3,2-2-1,0-2 1,-3 1-1,-1-2-1,-1 2 0,-2 1 0,-1-2 1,-2 3-1,0-3-2,-1 5 1,0 1-1,1 0 1,-2 1 0,0-4 0,0 1 1,-1 0 0,0 0-2,1 0 2,-1-2 0,1-2-1,0-3 2,-2-1-1,1 0 0,-3-1-2,3 1 1,0 0 0,-2 3 1,1 2 0,-1 4-1,-4 1 2,0-4-1,0 3-1,-1 0 1,0 3 1,0 0-3,-1 2 0,-1 2-2,-2-1 1,2 1 0,-1 0 0,0 2 1,1-2-3,0-1 0,0 1-4,3 1-4,4 7-22,3 3-34,1 0-56,4-1-128</inkml:trace>
  <inkml:trace contextRef="#ctx0" brushRef="#br0" timeOffset="218473.2083">22206 15268 19,'0'0'61,"0"-3"1,0 3-4,0-2-8,-1 2-11,1 0-9,0 0-8,1 0-4,-1 0-3,0 0-5,0 2-3,0-1 7,0 1-8,0-2-2,0 2-3,1 0 1,1 0 1,3-1 1,0-1-3,2-2 0,-1-1-1,0 2-6,0 1-11,-2-4-15,4 4-27,-2-2-37,1 2-40</inkml:trace>
  <inkml:trace contextRef="#ctx0" brushRef="#br0" timeOffset="219094.4288">22426 15197 49,'2'0'95,"-1"0"-36,1 0-2,-2 0 15,0 2-27,0 3-15,-5 4-8,1 4 4,-2 1-9,0 0-6,0-2-7,1 4-4,1-5 1,2 4-1,2 0-3,-1-4-27,1 2-60,0-3-90</inkml:trace>
  <inkml:trace contextRef="#ctx0" brushRef="#br0" timeOffset="256093.7348">15045 10804 27,'3'-4'39,"4"-2"-17,0 2 4,1-4 31,-1 4-7,1 3-20,-1-4-11,1 3-2,-1-1 2,0 3 3,0 0-4,-2-2-4,-1 2-6,-3-1-5,1 1-1,-2 0-2,0 0 1,-2 7 0,-3-1-2,-5 4 1,-5 2-4,-1 1 2,-1 5-3,0-4 5,4 1 0,6-5 0,4 0 0,3 0 0,6-2-3,4 0 2,4-2 2,2 2 0,1-2 1,1 4-2,-3 2 1,-5 0-1,-6 3 0,-3 3 0,-5 1 1,-7 2-1,-6 1 3,-4-3-2,0 0 0,-3-1 2,3-1 8,3-1 4,4 0 1,5-3-6,2-1-4,7-1 2,2-1-6,7 2 2,6-6 2,4 3-1,2-5-3,3 2-1,-2 0 0,1 1-11,-2 1-38,-2-3-36,-1-2-95</inkml:trace>
  <inkml:trace contextRef="#ctx0" brushRef="#br0" timeOffset="256738.4345">15589 10804 70,'0'-4'30,"2"3"-1,-2 1 10,0 0 6,1 0-11,-1 0-10,0 0-7,1 0-3,-1 3-2,0 7 2,0 3-1,-4 8-4,-5 2-1,-4 5-3,-2 1 9,-1 0 5,2-2-2,3-4-5,4-3-1,4-2-1,1-1-5,2-4-3,3-1 1,2-3-2,5-5 2,0 2-1,1-3-1,2-1 0,0-2-8,1-1-19,0-2-21,-3-2-24,0 0-31,-1-4-35</inkml:trace>
  <inkml:trace contextRef="#ctx0" brushRef="#br0" timeOffset="256991.8142">15479 10933 240,'-2'1'11,"2"-1"-7,0 3-6,1-1 8,3-2 28,6 1 3,3-1-10,4 0-5,2-1-8,2-3-9,0 2-2,-1-1-5,1 2-13,0 1-25,-1-2-17,2-1-22,-1-2-27</inkml:trace>
  <inkml:trace contextRef="#ctx0" brushRef="#br0" timeOffset="257299.0004">15825 10918 52,'0'0'47,"1"0"6,-1 0-1,-1 4-11,-3 0 0,-2 4-7,-6 4-6,0-1-8,-5 6-4,3-1-3,2 3-6,1 1-1,5-3 2,2 0 3,4-2 1,6-1-4,4-4 0,5-5-2,3-4 0,4-7-3,0-3 3,-1-7-3,0-6 2,-4 3-5,-3-7 2,-4 3 0,-7 1-1,-3 2 0,-2 1-2,-6-3-3,-2 4-7,-3 2-16,2 6-3,2 7-24,-1 3-33,4 2-67</inkml:trace>
  <inkml:trace contextRef="#ctx0" brushRef="#br0" timeOffset="257667.8195">16216 10801 336,'1'-11'0,"-1"1"6,1 3-2,-1 2 29,0 4-11,0 1-9,0 0-6,0 0-3,2 0-3,-1 4-1,1 6 3,-2 8 0,-4 5-1,-6 8 3,-6 1-1,-2 4-2,0-5 5,2 1 7,4-4-6,5-4 1,2-5-5,4-1-3,1 1 1,0-4 1,4-3-3,2-2 2,2-9-2,2 1 1,2-5-7,4-4-18,1-5-16,3-7-23,-2-4-35,-4-2-100</inkml:trace>
  <inkml:trace contextRef="#ctx0" brushRef="#br0" timeOffset="257874.2408">16098 10942 310,'-5'0'5,"5"0"-2,0 0-7,5 0 7,6-5 11,4 1-10,7-2-5,4 1 1,2 0 0,0-3-6,0 3-21,-2 0-36,-1 3-65</inkml:trace>
  <inkml:trace contextRef="#ctx0" brushRef="#br0" timeOffset="258449.4812">16447 10882 74,'0'-5'95,"0"1"-9,-4 1-20,-1-2-23,-2 5-16,-2-2-10,-2 2-1,0 5-4,-2 6-3,0 7 1,-3 2-2,2 5 1,1-1 0,3 0-3,3-2-3,5-4-1,2-4-1,0-8-1,4 1 0,2-4 2,3-1-1,1-2 3,3-7-2,1-1 1,1-3-2,-1 0-3,-1 1 1,-3 0-1,-2 2 1,-2-2 1,-3 7-1,0 1-1,-1 2-2,0 8-2,1 1 5,-1 4 1,0 2 0,1 1-1,1 0 1,1-7 0,4 1 0,1-6-1,4 0-12,2-2-1,0-4-3,3-6 15,1-7 1,-1-3 1,0-1 1,0-5-1,-2-3 1,0-4-1,-1-2-1,-2-1 1,-3 4 1,-4 3 0,-2 5 2,-3 7 4,-1 4 2,-1 8-3,-1 3 7,-2 2-3,-2 5-8,-1 3-1,-1 7 1,-4 3 6,1 8-3,1 1 0,-2-1-3,6-1 0,2-3-2,3 1-6,5-3-15,5-4-9,4-2-44,5-9-24,2-3-16</inkml:trace>
  <inkml:trace contextRef="#ctx0" brushRef="#br0" timeOffset="258651.9893">17011 10942 460,'0'-2'20,"3"-2"-19,3 3 2,4-1 6,4-3-1,3 2-7,1-1-1,1 2 0,-2 2-3,-3 0-22,-1 3-38,-4-3-37,-2 3-72</inkml:trace>
  <inkml:trace contextRef="#ctx0" brushRef="#br0" timeOffset="258833.9531">16995 11045 221,'-11'9'117,"5"-1"-76,3-3-29,3 1 22,1-1-7,7-1-9,4 0-2,6-4-7,2 0-3,4 0-6,0 0-2,1 0-23,-3-4-17,-3-2-73</inkml:trace>
  <inkml:trace contextRef="#ctx0" brushRef="#br0" timeOffset="259772.1428">17816 10897 123,'0'-7'33,"4"-1"-13,2-3 19,2 1 11,0-2-27,0 2-11,-1 1-5,-2-1-2,-2 2-2,-1 0 5,-2 3 2,-2-1-1,-3 0-1,-3 1 3,-5 1-6,-3 4 4,-4 1-7,-3 7 0,-3 7-2,-2 3 1,-1 9-1,4 2 1,3 5 4,6-2 0,7-4 0,7-5-2,7-9 0,8-5-1,5-7-1,6-2 3,1-3-1,1-10 3,0-2-6,-4-3 1,-4 0-2,-2 3 2,-5-2-1,0 3 0,-5 3 0,-2 6 0,-4 4 0,0 2-4,0 9 0,-1 0 4,-2 8-1,0 2 2,1 2-2,2 1 2,6-7-1,2-2 0,4-6-1,1 0-15,1-3-28,1-5-18,1-1-57</inkml:trace>
  <inkml:trace contextRef="#ctx0" brushRef="#br0" timeOffset="260236.8353">18256 10765 349,'3'-10'0,"-3"-2"4,-1 5-15,-6-3 12,0 4 1,-3 1-1,-3-1-2,-2 5 1,-4 1-1,-4 7 1,0 5-1,-2 1 3,2 1 1,2-3 7,5 2 2,7 1-3,3-2-4,6 1-1,0-1-2,5 1-2,3-1 6,2 1 4,1 1-1,-1-2-4,0 0-1,-4-2-3,-2 2-1,-3 1 0,0-3 1,-1 1-1,-2-4 0,-3 3 3,0-2-3,-1 1 2,-2 2-1,-1-2-2,2 0 1,0-1 2,3 2-1,1-2 3,3-3-2,2 0-1,4-3 1,3 1-1,4 0 0,2 0 0,2-2-1,2-1-8,0-1-24,3-3-9,1 4 11,0-2-115</inkml:trace>
  <inkml:trace contextRef="#ctx0" brushRef="#br0" timeOffset="260673.1571">18486 10800 158,'0'-6'46,"0"3"-18,-2-1 7,-3 4 14,-3 1-12,-2 4-17,-4 4-3,-3 7 0,-2 8 5,0 4-2,1 4 2,5-3-2,8-5-9,5-2-4,7-6-2,7-2-3,3-5 1,5-5 1,-1-4 1,3-5-5,-1-2 3,-2-6 0,-3-2-1,-5-2-1,-2-4-4,-3 1-3,-5-2-1,-3-1-2,-4 1-11,-6 0-13,0 4-6,-4 6-18,-1 4-18,1 5-31,1-1-63</inkml:trace>
  <inkml:trace contextRef="#ctx0" brushRef="#br0" timeOffset="261082.0865">18600 10708 320,'3'-9'5,"2"3"-4,2 2 1,4 0 11,1-1-6,8 0-1,2 1-2,1 0 2,1 1 6,0 3 2,-3-3-6,-4 3 1,-3 0-4,-6 6-3,-3 2-2,-3 1 0,-2 4 4,-1-1 0,-3 6 3,1-1 0,-2 3 3,3 0 0,0 0-3,1 0 0,1 3-1,0 1 1,1 1 1,1-2 1,0 0 5,2-2 0,-1 0 8,0-2 2,-2-3-14,-1-3 1,-6-5-3,-5 1-4,-5-4 2,-6 0-5,-9-2-4,-4-3-21,-4-8-31,-2-7-90</inkml:trace>
  <inkml:trace contextRef="#ctx0" brushRef="#br0" timeOffset="262552.4714">19755 7851 41,'2'-6'50,"-1"1"-6,3 2 1,-1-1-7,2 3-13,-3-3-6,1 1-2,0 1-3,-2 1-4,1 1 4,-1 0 3,-1 0-3,0-1 2,0 0 1,0 1 1,-2-2-2,2 1-8,0-2-5,0-1 0,0 3 0,-1-1-2,1 0 0,-2-1 3,0 0-3,-2 1 0,-1-1 0,0 3-1,-1-1 2,0 1-2,-1 0 2,-1 0-2,1 1 3,1 0-1,1 2 0,2-2 1,0 1 0,-1 1-1,2 1 0,0 2-1,-1-1 2,1 1-1,0 1 1,1 0 0,-1 2 0,2-2-1,0 0-1,0-1 2,0-1 1,0 2-1,-3-1 0,1 3 0,0-2 1,0-2 0,1 0 1,-1 0-3,2 3-1,-1-2 0,1 2 0,0-2-2,0 0 2,0 1 0,1-1-1,-1 0 2,1-3-2,-1 1 2,0 1-1,0-2 4,0 1-2,1-3-3,0 0 2,1 0 1,2 0-2,-2 1 1,3-1 1,1 0-1,-2-1-3,4 0 2,-3 3-1,-1-3 0,2 1 1,-1-1-1,-1-1 1,2 1 1,-2-3 0,2 3 1,0-2 2,1-3-5,0 0 2,-2-3-1,5-1 0,-3-2-1,-1 0 2,1-3-2,-2 2 0,0 2 0,-3 2-2,0 2 2,-2 1 0,-1-1 0,-3 2-1,-1 0-2,-1 2-12,-4 0-17,-2 1-44,-3-2-98</inkml:trace>
  <inkml:trace contextRef="#ctx0" brushRef="#br0" timeOffset="263467.1819">19011 10957 79,'2'-1'168,"5"0"-165,5-1-3,3 0 23,6 2 35,0-2-12,2-1-8,3 0-7,2 0-4,1 0-11,-1-1-8,0 0-4,-3-2-4,0 1 2,-3 0-2,-5 2-3,-1 0-5,-7-3-4,-4 4-9,-2-3-8,-3 1-9,-3 2-12,-4-2-18,-4 1-55</inkml:trace>
  <inkml:trace contextRef="#ctx0" brushRef="#br0" timeOffset="263680.4513">19231 10862 94,'-5'-3'61,"0"0"-16,3-1-1,1 3 17,1-1-8,0 2-9,2 1-17,0 3-11,3 4 3,-1 5-4,-1 6-2,0 4-1,-3 0-2,0-1 2,0-2-9,0 0 0,0-3-2,-1-1-6,1-4-11,2-2-12,3-3-18,4-3-36,1-4-90</inkml:trace>
  <inkml:trace contextRef="#ctx0" brushRef="#br0" timeOffset="263855.567">19704 10908 466,'0'1'3,"-4"0"-19,3-1 20,-1 0 3,2 0-6,2 0-19,4 0-14,5-2-9,1-5-68</inkml:trace>
  <inkml:trace contextRef="#ctx0" brushRef="#br0" timeOffset="264011.1167">20015 10907 314,'5'0'11,"0"0"-6,-1-2 0,-2 2 29,2-2-29,1-1-18,4 3-27,3-6-24,-1 1-138</inkml:trace>
  <inkml:trace contextRef="#ctx0" brushRef="#br0" timeOffset="264165.6881">20317 10895 330,'3'0'24,"1"0"-8,0 0 27,2-2-10,1 2-31,2-3-27,1 1-34,3-2-49</inkml:trace>
  <inkml:trace contextRef="#ctx0" brushRef="#br0" timeOffset="264324.1727">20623 10904 123,'0'0'187,"2"0"-122,-2-2-31,2 1 35,-2-1-33,1-2-30,3 2-6,2-1-8,3 2-27,4-4-38,-1 0-78</inkml:trace>
  <inkml:trace contextRef="#ctx0" brushRef="#br0" timeOffset="264594.1835">20764 10847 292,'-3'0'11,"1"0"-4,2 0 49,1 0 5,3 1-22,7 1-14,2-2-6,8-1-8,2-2-4,3 0-7,1 2 1,0-4 0,-1 1 0,0 0-1,-4 0 0,-2 1-5,-5 1-12,-6 0-10,-3-4-26,-2 4 22,-4-3 4,0 3-75,-5-1-91</inkml:trace>
  <inkml:trace contextRef="#ctx0" brushRef="#br0" timeOffset="264781.0388">20958 10764 187,'-4'0'74,"0"3"-30,-1-2 20,-1 7-9,0 1-10,0 6-6,1 3-5,-1 1-5,-2 3-13,1 1-5,-2 0-1,-1-1-8,3-2 0,-3-2 0,4-3-15,1 1-26,0-5-36,3-3-84</inkml:trace>
  <inkml:trace contextRef="#ctx0" brushRef="#br0" timeOffset="265489.328">21440 10778 21,'11'-3'78,"1"-3"-12,1-1-17,1 0 1,-1-1-24,0-2-16,0-5-1,-3 1 9,-1-5 6,0 2 2,-2 2-9,-3-2-6,-2 5-3,-2-2 0,-2 4 1,-3 1 1,-3 5-3,-2 3 2,-2-2-5,-5 6-2,-4 3 1,-1 8 4,-1 6 4,3 4-3,0 7-3,4-1 1,3 1 0,4-3 0,6-3 3,3-7-3,4-6 2,5-1-3,4-7 0,5 0-1,4-4 0,-1-6-1,1-2-3,-2-6-5,-5 2 5,-2 1 0,-2-1 0,-4 5 0,-2-2 0,-1 7 0,-3 2-2,0 3-2,-1 9 0,0 2 3,0 4 2,-2 2-1,2 0 0,1-2 0,3-2 1,4-4-4,1-5-31,4-1-32,1-5-44,3-1-122</inkml:trace>
  <inkml:trace contextRef="#ctx0" brushRef="#br0" timeOffset="266062.6118">21901 10579 295,'1'-8'12,"-1"3"-14,3-3-10,-2 2 23,0-2-1,1 3-8,-2 1-2,2-1 1,-2 4 3,0-1 1,0 2-1,0 0 1,-2 0-2,-1 2 0,-1-2-2,2 0 2,0 1 0,2 1-3,-1-1 1,0-1 4,0 0 9,1 0 4,0 0-3,0 0-5,1 1-3,-1 0-1,0-1-1,0 0-3,-1 0 0,0 2-1,-2 0 1,3-2-2,-2 0 1,1 0-1,1 1-1,0 1 1,0-2 0,-2 0 1,2 0-1,0 0 2,-2 0-2,-1 0 1,-5 1-1,-1 0-1,-6 4 1,-5 1 0,-3 6 0,-4 4 0,2 1 0,1 5 0,6 1 0,5 2 0,8 2 2,5-6-1,2 1 0,8-7 2,2 1 6,1-4 1,4-3-3,-4-2-6,1-5 2,-1 0-7,-2-2-12,0 1-14,1-1-14,-1 0-18,1 0-29,0 0-42</inkml:trace>
  <inkml:trace contextRef="#ctx0" brushRef="#br0" timeOffset="266615.3513">22220 10470 251,'9'-8'7,"-2"4"3,-3-4-3,-4 7 18,2-5-6,-2 5-12,-2 1 1,0 0 7,0 0-4,1 1-8,-4 3-3,1 0 0,-1 6 1,-2 2-1,2 1 0,-4 2 1,3 2-1,-1 3 1,-2 1-1,2-3 2,-3 0-2,1-2 1,4 1 0,-2-1 2,4 0 1,-3-1 0,4-1 2,1 2-2,-3 1-5,3 3 3,-3-1 2,-2-2 20,4 0-19,-2-4-1,3 3-1,1 0-1,0-3 3,0-1 2,0-2 3,0 1 0,0-1 1,1-1-2,1 0-3,-2-2-3,2-1-2,-2 0 2,2 1-2,1-1-1,3-2 1,-2-2 0,3 0 0,4 1-2,-3-2-8,6 0-17,-2-1-10,3-7-32,2-1-59</inkml:trace>
  <inkml:trace contextRef="#ctx0" brushRef="#br0" timeOffset="266897.1017">22429 10603 256,'0'-1'16,"0"1"-10,0 7 37,0 2 6,-2 5-20,1 1 3,-1 6 10,0 1-14,-1 0-13,1 2-10,-2-6-1,3-4-1,-1-3-3,0-1 0,2-3-5,0-6-7,-1-1-26,1-1-44,0-3-45</inkml:trace>
  <inkml:trace contextRef="#ctx0" brushRef="#br0" timeOffset="267080.0438">22451 10466 35,'-6'-5'345,"4"-1"-343,-2 5-46,3-3 42,-1 3 4,3 1-10,1-2-72,3 0-65</inkml:trace>
  <inkml:trace contextRef="#ctx0" brushRef="#br0" timeOffset="267761.9189">22545 10393 35,'8'-3'7,"2"3"-3,2 0 30,5-4 23,-3 3-31,5-1-17,-1 1 13,2 1 8,0-2-3,-4 2-1,1-1-3,-5 1-5,0 3-5,-5-1 1,-1 0 4,-2-2 6,-4 0-6,4 0 0,-1 0-2,1 1-3,-2-1-5,1 0-6,-1 2-1,1 2 0,2 3-1,-2-1 0,2 2 0,-3 1 0,1 4 2,-2 0 1,-1 1 0,2 3 1,-2-1 2,0 0 2,-3 2 2,-2 2-3,0-2-1,-1-4 1,3 3 1,-3-4-3,-1 4 1,0-1-1,0-1 2,2 0 0,0-4 0,2 2-4,-1-1 2,1 3-1,-1-1-2,-3-3-1,4 0-1,-1-1 0,-1 1 2,1 2-2,0-4 1,1 1 0,-1-3-2,3 1 2,-2-1 1,2-1 0,-1-2 4,-1-3-4,3 0 5,-1-1-2,0 1-5,-4-1 4,1 0-1,-3-1 1,-2-1-4,2 2 1,-6 0-5,2 0-2,-1 0-9,-1-3-27,3 2-39,2-2-103</inkml:trace>
  <inkml:trace contextRef="#ctx0" brushRef="#br0" timeOffset="269008.2731">23245 10289 33,'5'-4'35,"-1"-4"16,-2 3 0,0 1-11,2 2 1,-4 2-3,2-2-9,-2 1-7,3-2-6,0 2-2,4 1-4,1 0-1,5 0-5,1 3 0,2 2 2,4 2-4,-1 1 2,-2 4-1,-1-2 1,-3 5-1,-3 2-2,-5 3 3,-3 4-2,-2-1 2,-6 3-3,-1-5 2,-1 3-1,-3-2 1,-2-1-2,-1 1 1,-5-5-2,3 1 1,2-2 0,0 3-1,1-1 0,-3 1-6,1-3-10,1-2-1,3 0 2,4-2 9,7 2-2,0 0 1,4-4 1,-2 0-7,1-3-12,-1 0 5,1 1 15,0-5 5,-1 1-1,1 0 2,0 2 5,1-1 7,-1 0 2,0 1 1,0 0-2,-3 1-5,0 1 2,0 2 11,-3 1-1,0 1-2,-4 1-5,5 2-2,-3-1 4,0 2 1,2-6-6,-2 1-5,-1-2 0,-2-1-4,-3 0 2,-6-2-5,-7 0-15,-7-3-39,-7-1-87</inkml:trace>
  <inkml:trace contextRef="#ctx0" brushRef="#br0" timeOffset="270310.3904">14989 12360 38,'1'0'86,"-1"0"-69,2-3-7,0 2 46,0 1-6,2 0-19,1-1-9,0 1-2,-2-2-5,0 2-7,-3 2-6,0 3-2,-3 1 2,-3 0-1,-3 7-4,-3-2-3,-2 3 5,0-2 1,1-4 1,4 3-1,3-3 0,3 3 0,3-2-1,4-2 0,4 0 2,4-2 1,3 4 4,3 0 1,1 1-1,-3 3 0,-2-1-2,-6 4-1,-4-1-1,-3 3 0,-2-4 0,-4 0 1,-2-4-1,1-3 1,2 1-2,-1 0 3,2 0-3,-2 2 2,0 1 1,-3 3-2,0 0 0,-1 3 0,0-4 1,2-2 2,1 1 1,5-3-4,1 3-1,3-4 0,6-2 2,3-5-1,4-1 1,4 0-3,-2-2-18,2 2-30,-1 0-24,-3 0-14,1 0 39</inkml:trace>
  <inkml:trace contextRef="#ctx0" brushRef="#br0" timeOffset="270894.4355">15560 12462 268,'0'-3'32,"0"2"-18,0 1 20,0 0-1,1 3-22,2 5 5,2 6 5,0 3 3,1 4-4,-2 3-8,-1 1-9,-1-2-1,0-3 0,0-4-1,1-2-1,-2-3 0,1 0-7,-1 0-14,0-3-22,0-1-34,-1-3-57</inkml:trace>
  <inkml:trace contextRef="#ctx0" brushRef="#br0" timeOffset="271139.0105">15552 12743 238,'-1'-2'54,"1"-2"-33,0 3-11,0-1 45,3 1-23,3-2-20,2-2-3,2-1 2,1 2-7,-2 2-5,1 1 2,-1 1-1,1 0-1,1 0 0,-2 0-5,0 0-11,4 1-13,-3-2-14,0-4-12,0-1-20,-3-2-40</inkml:trace>
  <inkml:trace contextRef="#ctx0" brushRef="#br0" timeOffset="271605.6596">15415 12395 78,'1'-3'54,"1"-2"-6,4 4-1,-1 0 8,0-1-13,3-1-5,-1 1-1,1 0-2,3-1-6,0 2-10,2 0-9,1 0-8,-1 1 0,2 0-1,-1 2-1,1 0 0,0 0-5,0 1-2,0-2-6,0 3-8,1-2-8,-1-2-11,2 0-18,-1-2-60</inkml:trace>
  <inkml:trace contextRef="#ctx0" brushRef="#br0" timeOffset="272305.1441">15903 12303 221,'10'-7'14,"3"1"-12,2-1 29,1 2 0,-4 3-20,0 2-8,-1 0-3,-3 2 0,-1 0-1,1 7 1,0-1 0,-3 3 1,1 1 0,0 0 0,-2 1-1,1 2 1,-2 3 1,-1 0 1,-2 2 6,-1-3-6,-1-1-2,-1 0 0,2-5-2,1 1 2,4-3-1,2-2-1,2-3 1,2-1 1,1-1-1,3-2 1,-1 1-1,-2-1-1,-3 0-9,-4 0-23,-1 0 12,-2-3 12,-1 3 9,-1-3 0,-2 3 2,-2 2 8,-2 0 9,-4 4-2,-2-1-10,-3 7-6,1-2-1,2 6-1,1-3 1,6-1-1,3 0 1,3 3 0,2 3-1,3-2 1,3 3 1,-3 2 4,3-3-2,-2 5 1,1-3-2,0 0-2,-1-4 4,-1-1 5,1-4 12,-3-1-6,1 2 5,-3-4 8,-1 3-10,0-4-3,-6 0-2,-3 3 1,-3-1-8,-4 1-2,-5-1-1,-2 0-1,-3 1 0,-1-1-2,2 2-9,-1-3-36,2-5-63,2-5-188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9:06:18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7122 10621 19,'1'-3'29,"-1"0"-7,0 3-4,1 0 5,-1-1 4,0-1 4,0-1-7,0-1-12,0 4-6,0 0-2,0-1 3,0-3 7,0 3 4,0-5 6,0 2 3,1 1 0,-1-4-4,3 4-3,-2 0-7,0 3-10,-1 0-3,1 1-1,-1 2-5,0 0 1,-1 3 5,-4 0 2,2 1 2,-1-4-1,3-3 1,0 0 12,1-2-4,0-1-3,0-1-7,2-6-2,3 3-1,4-1 0,1 4-2,0 3 0,1 1 1,1 1 0,-1 3 2,-2 5 0,-2 3 0,-5 3-1,-2-1 4,-1-4 0,-3-2 2,-1-4 0,1-1 6,-1-3 10,1 0-1,0-6-3,-2-5-11,2 2-5,0 1 0,1 1-1,2 4 1,0 0-3,1 3-6,0 8-32,0 6-45,0 4-87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9:11:37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9561 9139 183,'5'-11'4,"2"-1"7,-1 2 2,-2 1 17,1 3 1,-4 3-5,0 2-8,-1 1 1,-6 0-1,-4 4-13,-5 6-4,-6 10-1,-3 2 0,-1 7 0,-1 0 0,6 1 1,3 0-1,7-2 1,5 0 1,4-4-2,2-1 0,7-3 0,3 0 1,4-3-1,2 0 0,3-5 1,-2-4 0,0 1 1,-5-3-1,-2 6-1,-5-2 0,-5 3 0,-1 2 1,-3-1 6,-5 4 6,-3-1-5,-3 2 0,-1-1 5,1-2-1,-1 1 0,3 0-7,4 2-1,1-1-4,3-4 0,4-2 0,1-2-2,5 1-10,2 2-27,3-4-30,2-3-46,1-6-76</inkml:trace>
  <inkml:trace contextRef="#ctx0" brushRef="#br0" timeOffset="246.2544">9948 9338 179,'5'-9'-11,"-2"4"14,-1 5 13,-2 0 29,0 2-5,-3 7-14,-4 8-6,-3 8 5,-4 5-3,-3 2-2,0-2-9,-2 1-8,1-2 2,0-2-6,1-4-18,3-8-37,3-3-43,3-6-30</inkml:trace>
  <inkml:trace contextRef="#ctx0" brushRef="#br0" timeOffset="506.1896">9775 9357 283,'-2'-4'14,"2"2"1,0 2 6,0 2 2,3 3 7,-1 3-11,3 2 1,0 4-3,4 2 1,0 2-6,1 1-5,3 0-4,0 5 0,2 1-1,-3 0-3,-1 0 2,1-8-3,-1-2-9,0-2-14,5-4-20,2-2-17,2-6-26,1-1-43</inkml:trace>
  <inkml:trace contextRef="#ctx0" brushRef="#br0" timeOffset="709.4472">10150 9415 265,'-3'-4'17,"1"2"8,2 0 2,0 1 2,0 1-15,5 0-4,5 0-7,7 0 3,2-1-5,3-1 1,1 0-2,1 1-9,0 0-23,-1 1-40,-1 0-66</inkml:trace>
  <inkml:trace contextRef="#ctx0" brushRef="#br0" timeOffset="897.0696">10208 9563 275,'-15'8'11,"5"-1"-6,3-1 5,4 1 12,3-2-11,3-1-6,7-4-2,4 1-1,6-1-3,4-5-7,5 0-15,2-4-36,3-2-72</inkml:trace>
  <inkml:trace contextRef="#ctx0" brushRef="#br0" timeOffset="1216.614">10636 9335 241,'-7'0'3,"-1"2"8,-2 7 20,-3 8 2,-2 2-4,0 8-14,-1 2 2,6 5-1,2 1-3,5-3 0,3-3-4,10-10 3,4-4 2,7-5-1,0-4-2,1-5 1,2-3 2,-1-7 1,-1-6-1,0-3-4,-4-3-3,-4-2-4,-4-7 0,-6-3-3,-4-1-2,-5 2-7,-7 5-11,-5 4-22,-3 5-23,-4 5-35,0 3-65</inkml:trace>
  <inkml:trace contextRef="#ctx0" brushRef="#br0" timeOffset="1808.7972">11021 9136 229,'9'-5'-1,"8"0"1,5-3 0,5 0 19,1 1 13,3 1-5,0 3-6,-3 1 0,-1 2-1,-6 0-12,-4 5 2,-6 4-7,-4 1-2,-5 7 0,-4-2 4,-6 4-2,-5 3 1,-4 2-3,1 0 0,3-2-2,7-1 1,6-1 0,3 1 0,7 2 0,2 2-3,3 1 1,0-2 2,2 1 2,0-2 0,0 3 0,-1-2 2,-1-5-2,-3 0 1,-3-5 1,-3-2 3,-4 1-3,-2 0 8,-7-1 5,-6 2-6,-8 2-4,-5 1-3,-3 1-4,-3 2-3,-3-3-26,1 3-43,5 0-102</inkml:trace>
  <inkml:trace contextRef="#ctx0" brushRef="#br0" timeOffset="2597.3976">13347 9063 216,'12'-9'-6,"0"1"11,5 1-6,-2 0 9,-1-2 21,-2 4-2,-3 1-8,-5 1-1,-3 3-3,-1 1-11,-3 4 4,-8 4-4,-7 5-1,-7 6-3,-5 2 1,-2 0 0,4 0 3,4-2 0,8 0 2,9-3-1,7 0-5,3-4-1,9-2 1,4 1 1,5 0-1,4 0 1,2-3 1,-1 3 2,-1 0-1,-3 1 2,-7 2 0,-6 1-4,-9 1 0,-2-3 3,-8 4 3,-5-1 1,-1 1-1,0 4-1,-1-4 1,4 1-6,1-2 3,4 0-6,3-3 2,5 0-2,2-5-1,9-1-29,6-3-19,9-3-51</inkml:trace>
  <inkml:trace contextRef="#ctx0" brushRef="#br0" timeOffset="2988.2776">14240 9161 335,'1'-3'-74,"0"2"-45,0 1 74,-1 3 47,-2-2 12,-1 1-7,-3 2 5,-1 2 17,-2 5 10,-3 1 5,-3 9-6,-2 2-2,-2 5-16,-2 2-9,-2-1-3,0 1-5,-1-6 0,1-3 0,2-2-1,3-2-1,3-6-1,6-3-6,2-4-18,3-4-34,3-5-69</inkml:trace>
  <inkml:trace contextRef="#ctx0" brushRef="#br0" timeOffset="3265.8024">13998 9208 256,'-5'-8'-1,"2"-1"8,0 6 0,2 0 24,0 2-14,0 1-7,1-2-2,0 2 0,1 0-6,3 6-3,2 4 5,5 1 11,0 6-6,3 1-1,2-1-2,1 0-1,1-1 0,0-3 0,-1-1-1,0 0-4,-1-1 0,-1 0-3,1 0-15,1-3-18,-1-2-26,4-2-41,-2-2-31</inkml:trace>
  <inkml:trace contextRef="#ctx0" brushRef="#br0" timeOffset="3486.6496">14448 9290 291,'-3'0'8,"3"0"-5,1 0-6,5 0 4,5 0 5,5-1 6,7 0-6,2-6 2,3 1-4,-3 0 2,-1 1-6,-4 2-14,-1 1-45,-5 1-45</inkml:trace>
  <inkml:trace contextRef="#ctx0" brushRef="#br0" timeOffset="3721.1776">14471 9401 258,'-11'5'17,"6"0"-11,2-1-5,3 0 14,2-4-5,4 0 1,7 0 6,6-3-10,5 0-4,6-4-5,2-1-6,2 3-10,-2 0-20,0-1 3,-1 1 20,0-3-64,-2-3-38</inkml:trace>
  <inkml:trace contextRef="#ctx0" brushRef="#br0" timeOffset="4041.6992">15031 9206 249,'0'-3'23,"-2"1"2,-2-1-2,-3 3 26,-1 3-22,-1 6-7,1 6-10,-1 1 0,4 2-3,5 1-2,0-1 2,7 2-2,3-5 3,4-2-3,0-4 2,2-1 0,0-5-2,0-2 3,-2-1-2,1-8-1,-2-3-2,0-1-1,-3-2 0,-3 1-1,-5-1-2,-2-3-2,-8 0-1,-1 0-7,-7-1-13,-2 2-11,-5 4-16,-1 0-32,-3 5-87</inkml:trace>
  <inkml:trace contextRef="#ctx0" brushRef="#br0" timeOffset="4625.9512">15526 9149 250,'-1'-5'70,"2"-1"-70,4 6-44,-1-3 42,1 1 7,-3 0 3,0 1-3,-1 1 9,2 4-4,-2 5 0,2 2-1,0 4 4,0 2 2,1 1-5,1 2 1,2-2-4,0-1-1,1-4 2,0-2 1,1-2 1,-1-5 2,2-2-1,0-3 1,0-3-1,-1-4-2,-1-2-2,0 0-3,-2-5 1,0-3-1,-1 1-2,0-2 3,0 2-2,-1 0 2,-1 2 1,0 0 2,-1 2 3,0 4-5,-2 1-4,3 4-2,-3-3 0,2 2-3,0 0-7,1 0-8,2 2-14,2-1-27,0 3-34,2 1-102</inkml:trace>
  <inkml:trace contextRef="#ctx0" brushRef="#br0" timeOffset="4943.4112">16529 9053 242,'4'0'-4,"-3"-2"6,-1 2 5,-3 0 36,-4 3-6,-7 4-16,-1 1-4,-2 5 2,-3 2-7,-1 6-6,-4 2-3,-1 1-4,-1 1 2,0-6 1,0 0-2,4-3-1,2-4-8,4-2-10,5-6-17,6-3-28,5-3-44</inkml:trace>
  <inkml:trace contextRef="#ctx0" brushRef="#br0" timeOffset="5185.6576">16287 9048 276,'0'-4'-1,"2"1"15,2 3-11,1 5 14,1 2 6,1 8-4,1 2 0,0 4-3,1 4 0,2 0-5,0 2-2,4-3-1,0 0-7,3-3-1,5-4 1,0 0-1,5-6-18,3-4-12,2-5-26,1-1-34,1-1-60</inkml:trace>
  <inkml:trace contextRef="#ctx0" brushRef="#br0" timeOffset="5383.948">16844 9186 375,'-3'-4'0,"2"3"5,1-1-3,4 2 8,7 0 0,5-4-7,3 1 0,3 0-1,2 2-1,-2 0-1,-1 1-14,-1 0-30,-3 3-30,-5 4-53</inkml:trace>
  <inkml:trace contextRef="#ctx0" brushRef="#br0" timeOffset="5572.4704">16894 9296 74,'-13'4'188,"4"-3"-173,5 1-14,4 1 8,1-1 8,5 3-5,6-4 3,2 1-1,7-2-6,4-3-5,2 0-3,5-5-10,0 2-51,4-4-75,3-2-1</inkml:trace>
  <inkml:trace contextRef="#ctx0" brushRef="#br0" timeOffset="5993.4712">17402 9007 279,'-5'-7'0,"3"3"4,1 1 24,2 3 8,5-5-14,6 1-14,6 2-3,6 1 3,5 1 0,1 0-1,1 2-1,-2-1-2,-5 3 0,-2 1-3,-5 3 0,-6 4 0,-5 0-2,-7 5 0,-9 5 2,-8 5-1,-5 2 0,-4-3-3,3-1 4,3-6-2,3 1 1,5-1 1,4-2-1,3 1-1,2-6 1,4 0 0,2-4 0,3-2 0,4-1 1,1-1 1,4-4 0,6 0-2,4-4-3,4-3-12,4-4-27,0-2-44,2-6-59</inkml:trace>
  <inkml:trace contextRef="#ctx0" brushRef="#br0" timeOffset="6537.5488">17923 8909 253,'-6'-9'-3,"2"0"6,4 6 8,0-2 29,5 0-17,7 1-12,5 2 0,8 2 4,6 3 5,2 4-8,-1-2-3,0 3 1,-3 3 4,-4 2-7,-2 5-4,-2-4-2,-6 1 1,-5 3-1,-6 1-2,-4-1 2,-11-1 1,-6 0 0,-4-3 2,-2 4 3,2 0-3,3-1-1,5 0-2,2-2-1,5 0 0,6 0 0,2 0 1,5 0-1,1 0 2,-1 0-1,0 0-1,-2-1 1,0 2 1,-1-3 1,2 2 1,0-3 1,-1-1 0,0 2 6,-2 2 2,-1-2 1,-2 0 0,0 2 5,-4 1-6,-4 2-4,-2 1 0,-4 1 0,-3 0-3,-6-3 0,-3 3-3,-6-4 1,-8-3-8,-9-3-25,-16-9-90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908.9425" units="1/cm"/>
          <inkml:channelProperty channel="Y" name="resolution" value="2537.52002" units="1/cm"/>
          <inkml:channelProperty channel="F" name="resolution" value="2.84167E-5" units="1/cm"/>
        </inkml:channelProperties>
      </inkml:inkSource>
      <inkml:timestamp xml:id="ts0" timeString="2013-09-03T19:12:28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6845 12883 8,'0'-1'33,"1"-2"-7,-1 0 3,2 3-2,-1-1-6,-1 1-3,2-1-1,-2-2-2,1 2-4,0-1 0,2 2 0,-1-2-3,0 0-7,1 0-1,0-1 0,1 2 1,0-2 2,0-1 0,-1-3 5,0 0 3,-2 2 3,1-1-3,-2 0-1,0-1-6,0-1-2,-3 4 1,-2 0-2,-1 3-2,-1-2 2,0 3 1,-1-2-1,-1 2 3,-1 3 0,-3 3-2,-1 0 4,-1 3-2,-3-1 1,-1 7 8,-2 1 0,1 5 0,1 2 3,0 3-2,3 1 2,2 3-4,5 1 2,3-2-5,5-4 0,1-4 0,6-3-1,2 1 0,3-2 2,2-2-5,-1-3 1,3-6-3,0 2 0,1-4 0,1 1-1,0-4 0,0-1-2,-1-2-17,2-2-12,0 1-16,1-2-24,-3-1-43,0-4-67</inkml:trace>
  <inkml:trace contextRef="#ctx0" brushRef="#br0" timeOffset="545.0544">7070 13033 54,'-4'1'12,"0"0"2,-1 0 38,0 3-5,2 0-11,-2 0-14,2 1-3,-1-1-3,1 1-4,0 4-4,-1 2-5,1 3 0,0 1 0,0 4 5,3 4-3,0-2 2,2-2 0,3-5-3,2-5-2,3-3 0,0 0 5,4-1-2,0-5 3,2-1 0,-1-9 10,0-3 3,1-1-3,-4-2-2,0-2-3,-1-5-3,-4-1-6,1 0 0,-4-1 0,0 7-4,-4 2 1,0 4 2,-3 2-2,-1 5 0,-4 5-2,0 0-3,-3 0-2,-1 2-4,1-1-10,0 3-20,2-1-19,2 1-31,0-3-26</inkml:trace>
  <inkml:trace contextRef="#ctx0" brushRef="#br0" timeOffset="4737.48">7977 13384 30,'0'0'8,"0"0"3,0-1 37,0 1 7,0-1-30,-1-1-9,0 1-2,0-2 8,0 0 4,-1 2-8,0 0 1,-1-2 2,0 1-3,-1 0-8,-1 0-5,-2 2-3,-2 1-1,-2 4-1,-4 0-1,0 3 2,1 2-1,-2 1 0,1 1 0,0-2 0,2-1 0,3-4 0,2 1-1,3 1 1,1-2 1,3 2-2,1-4 0,0 1 0,1-1 0,3 1 2,-1 0-1,4-1 0,0 2 1,0 0-1,5 2 1,0 4-1,2-2 2,1 0 2,-1-1-2,2 1-1,-3 3 1,1 2 0,-4 4 0,-2-1-1,-2 2 1,-2 0 0,-2 0-1,-2-1 0,-2-2 0,-5-3 4,-3 0 8,-4 0 0,-7 1 1,-3-1 2,-2-2 3,-2-6-3,3-2-3,0 0 2,5-3-3,4 0-7,4 0-3,5-5 1,4-1-2,3 0-6,2 0-5,5-2-13,6 3-24,3 0-23,4 0-38,0 4-63</inkml:trace>
  <inkml:trace contextRef="#ctx0" brushRef="#br0" timeOffset="5114.5248">8201 13666 79,'0'-5'37,"0"2"-1,0-1 14,0 2 17,0 2-15,0 0-9,0-1-5,0 1-8,0 2-13,0 7-8,0 3-4,0 4-1,0 2 0,0 3-3,0 2 1,0-1 1,-1-2-2,-1-5-1,1-2 0,-1 0-7,2-1-16,0-3-27,0-3-36,6-3-82</inkml:trace>
  <inkml:trace contextRef="#ctx0" brushRef="#br0" timeOffset="5372.4">8350 13676 281,'0'-5'35,"0"0"-13,0 5 18,0 0 1,0 0-19,0 1-11,0 6-4,0 3-1,0 7 5,0 4-1,0 3-1,0 1-7,0-2 1,0 0-2,0-1-2,0-3-13,1 0-26,0 1-30,2-2-42,-1-1-135</inkml:trace>
  <inkml:trace contextRef="#ctx0" brushRef="#br0" timeOffset="6774.108">8650 13587 257,'0'-5'28,"-1"1"-8,1-1 23,-1 2 0,1 2-19,-1 0-21,1 1-2,0 0-16,0 2-18,0 3-28,0 4-69</inkml:trace>
  <inkml:trace contextRef="#ctx0" brushRef="#br0" timeOffset="6985.0968">8649 13869 271,'1'0'8,"3"2"-9,1 0-2,2 4 19,2-1 9,0 2 1,0 1-5,-1 3 0,-4 5-6,-2-1-9,-2 4-3,-6 0-14,-5 1-18,-6-1-20,-2-3-60</inkml:trace>
  <inkml:trace contextRef="#ctx0" brushRef="#br0" timeOffset="7745.0472">7859 14323 49,'2'-6'77,"3"-3"-76,1 3 0,0-3 34,-3 2 23,-1 3-14,0 3-16,-2 1-9,0 0-7,-1 0-2,-3-2-2,-5 2-11,-4 2-8,-3 1 4,-2 3 4,0 1 3,2 1-2,1 4 1,3-2 1,4 2-1,1-5 0,5 1 0,2 0-1,1 0-1,5 4 3,3-5 3,4 2 6,2-3 3,2 6 2,0-1 1,0 3 4,-2 2-4,0 0-7,-6 2-6,-4-1 2,-3 1-1,-2-1 0,-4-5-1,-4-1 1,-1-5 0,-1 2 0,-1-2 1,-2-3-1,1-2 5,-3-1 0,-1-1-4,2-4 0,-1 0-2,4-2-1,1-2-1,4-1-12,2 1-5,4 2-9,5 2-17,7-3-43,6 3-66</inkml:trace>
  <inkml:trace contextRef="#ctx0" brushRef="#br0" timeOffset="7967.7576">8023 14485 276,'0'0'23,"0"0"-11,0 0 25,2 0 0,-2 4-21,3 3-8,3 5 2,-1 3-2,1 1 1,0 0-5,0 1-1,0 0-2,-1-4-7,0-1-20,-2-3-13,2-2-27,1-1-40,-1-3-36</inkml:trace>
  <inkml:trace contextRef="#ctx0" brushRef="#br0" timeOffset="8393.6424">8239 14512 284,'-5'-3'3,"0"-1"2,2 1 7,2 2 28,0 1-14,1 0-8,0 0 2,2-4-3,4 1-9,2 0 5,3 3-4,1 0-5,-1 1-1,-1 3-3,0-1-2,-1 3 2,-1 3-1,-4 3 2,-1 2-2,-3 0 1,-4 2 1,-5 1-14,-3 3-3,-1-5 3,-1-3 9,2-3 4,4-4 0,2 1 2,4-3 0,1 0 0,1 1-2,0-4 1,2 4 7,3-2 1,3 3 2,3-2 0,4-3 0,3 0-4,3 0-2,0 2-1,0 2-4,-2-1 0,0-1-21,-2-2-6,-1 2-97,-4-1 0</inkml:trace>
  <inkml:trace contextRef="#ctx0" brushRef="#br0" timeOffset="9133.08">7875 15080 261,'-1'-7'40,"0"3"-20,0 2 20,0-2-12,1 1-23,-1 0-3,0 3-2,-2 0 0,0 0 0,-2 0-2,-2 0-3,-5 2 1,-2 2 1,-3 3 3,-2 0 0,0 1 2,-2 2-1,1 0 0,3 5-1,0 2 0,4-3 3,1 2-1,6-6 0,4 1-2,2-2-1,4 1 1,3-4 0,5-2 0,4 2 4,4-1 5,4 2-2,0 1-3,0-2-2,-2 1-1,-2 0-1,0 6 0,-3-1 0,-4 1 0,-3 3 1,-3-6 4,-4 3 2,-2-2-1,-3 1 2,-4 1 3,-2-3-1,-4-1 3,-2-1-3,-3 0 3,0-1-1,-2-1 1,0-3-6,2-3 0,1 0-3,2-4-3,3 0-13,5-3-21,5-4-22,3-1-29,8-1-59</inkml:trace>
  <inkml:trace contextRef="#ctx0" brushRef="#br0" timeOffset="9521.8464">8177 15347 47,'11'-3'-5,"-4"2"14,-3-2 21,-2 0-18,-2 0-8,0-2-2,-2-1-4,0 0 4,1 1-1,1 2-1,0-3 3,1 1 23,3 1 13,-3 4 12,1-1-5,0 1-10,0 0-5,-2-3-6,0 3-3,0 0-2,0 5 0,0 6-2,-4 4-7,1 6-4,0 3 0,0 4-2,-1 0 0,1-5 1,1-1-4,-1-4-1,2 2-1,-1-2-12,2-4-18,1-3-23,4-8-48,1-3-122</inkml:trace>
  <inkml:trace contextRef="#ctx0" brushRef="#br0" timeOffset="9993.6408">8346 15311 258,'4'-8'3,"3"0"-4,2 1 1,0 1 24,3 2-10,-1-1 2,1 2 1,2 3 2,-1-4 7,1 5-8,-2 1-6,-1 4-2,-3 1-6,-3-1-1,-4 1-1,-1 3 0,-5 2 3,-4 3-1,-2-2-3,-1-1-4,-2-1 0,2 2 2,3-3 0,4 0-3,3-4 3,2-5-2,0 2 1,5-1 1,2 3 1,2 0 1,4-2 2,0 1 1,1 1 1,3 4 0,-3 1 0,-2 2 5,-4 1-1,-4-4-5,-4 5-2,0-3 1,-7 6 0,-3-4-1,-2-3 2,-6 2-2,0-6 0,-1 1-1,-1 1-4,1-7-29,0-1-73,1-5-172</inkml:trace>
  <inkml:trace contextRef="#ctx0" brushRef="#br0" timeOffset="10519.1592">8807 15442 169,'-2'-2'76,"0"0"-15,0-2 7,1 3 0,0-3-30,1 4-27,0 0-10,0-2-6,0 2-20,1 1-34,2 9-65,0 2-145</inkml:trace>
  <inkml:trace contextRef="#ctx0" brushRef="#br0" timeOffset="10673.4936">8840 15708 267,'-2'1'3,"1"6"6,1-2 23,0 1-9,0 0-21,1-2-3,3 2-34,-1-1-50,1 0-77</inkml:trace>
  <inkml:trace contextRef="#ctx0" brushRef="#br0" timeOffset="10802.4312">8851 15890 264,'-6'3'56,"1"-3"-41,2 0-8,2 0 0,1 1-20,0-1-82,4 0-96</inkml:trace>
  <inkml:trace contextRef="#ctx0" brushRef="#br0" timeOffset="11781.1848">7797 16437 27,'1'0'52,"0"-2"6,1 2-4,-2-4-2,0 4-12,0 0-16,2-1-4,-2 1-5,1-5-4,-1 6-5,0-1-5,0 3-1,0-3-1,-2-1-9,-4 2-1,-1-1 3,-3 2 2,-3 0 6,-2-1 1,-2 2 4,-2-1 5,-1 8-4,2-1-6,2-1-1,4-1 1,4-2-1,6 2 1,2-1-2,2 2 1,7-1 1,4-1 2,4 6 3,3-1 3,3 6-6,0 2 3,1-2 4,-4 0 3,-2-3-6,-3 2 0,-5-3-5,-1 0 3,-5-4-3,-2-3 2,-2 4-2,0-4 1,-6 4 1,-2-4 0,-4 2 2,-4-1-5,-4 0 3,-3 1-1,-1-2 0,2-3 4,0-3 11,4-3-1,5 0-9,5 0-5,4-1-5,4 0-16,3-6-8,5 5-2,6-5-16,3 6-31,3-2-70</inkml:trace>
  <inkml:trace contextRef="#ctx0" brushRef="#br0" timeOffset="12577.2768">8085 16626 123,'-2'-5'49,"0"0"16,1-3 12,-1 4-15,1 1-18,1 3-13,0-3-13,0 3-8,0 3-10,3 5-1,0 10 4,0 1 1,-1 4-3,-1 7 2,0-4-2,-1 5 0,2-11 0,0 0-1,-1-2 0,1-4-3,-1 2-20,2-4-18,-1-2-21,2-8-48,0-2-76</inkml:trace>
  <inkml:trace contextRef="#ctx0" brushRef="#br0" timeOffset="13392.9048">8245 16708 130,'1'0'63,"-1"0"-20,1 0 19,-1 0-14,0 0-28,0 3-12,2 2-5,2 5 6,0 3-2,0-1-2,-1 5 2,3-4-6,-3 2 2,0-2-2,1-3 2,-4-1-2,0-6 4,0 3 1,0-5-2,0-1-1,0 0 4,0-4 2,0 1 0,0-4-9,0-3-4,1-6 1,1-4-2,2 3 1,4-6 0,-1 4-1,0 0 5,-1 1 0,0 5 0,-2 4-1,1 5 6,-1 2-2,-1-1-3,-1 3 0,2 0 0,0 5 0,-1 3 1,2 2 0,-1 2-1,0 0 0,2 4 1,-2 0-1,2 3 0,-2-4 0,-2-4 1,0 0-1,-1-7 0,6 2 1,-1-2 0,1-3-1,-7-1 7,-3-6 5,0 0-9,2-7-1,7 2-4,3-10 1,3-1-3,1-1-3,-1-2-1,1 10 6,-3 0 2,1 6 0,-4 4 1,-3 0 1,-1 5 1,0 0 2,-1 3-1,1 0-2,1 0 4,1 8 5,-1-1 1,1 7 3,0-2 0,0 0-5,0 3-5,0-3-1,0 4-4,-1-3 2,-1-3-2,4-2-1,0-4-7,-1 5-13,-1-6-12,-4 6-34,-1-7-57</inkml:trace>
  <inkml:trace contextRef="#ctx0" brushRef="#br0" timeOffset="15810.4848">10664 12978 33,'2'-5'48,"-2"5"-1,0 0 4,1 0-14,-1 0-8,1 0-10,-1 5 3,1 3 6,-1 6-2,-1 3-6,-4 7-2,-1 6-4,-2 9-1,-2 9 1,-2 3-4,-1 5-3,-4-3-4,0-3-1,0-3 0,5-8 0,2-5-2,4-9-5,3-7-9,3-5-14,3-6-15,4-7-36,4-6-74</inkml:trace>
  <inkml:trace contextRef="#ctx0" brushRef="#br0" timeOffset="16109.3856">10883 12934 310,'0'-12'-3,"0"7"6,0 3 0,-3 2 8,1 0 21,-2 4-9,-1 9-8,-2 7-4,-3 12 11,0 9 6,-2 7-6,0 10 0,-2 3-7,0 3-1,-3-1-7,4-5-3,1-6-2,1-4-3,4-4 0,2-5-9,1-2-6,3-4-16,1-5-25,2-6-48,1-3-113</inkml:trace>
  <inkml:trace contextRef="#ctx0" brushRef="#br0" timeOffset="17013.9024">12196 13049 41,'3'-4'56,"-1"0"-2,1 0-9,-2-1-4,1 0-13,1 2-8,-3 3-8,1 0-2,-1 0 4,0 0 0,0 0-2,0 0-3,-1 2-2,-5 3-7,-6 3 1,-7 1-1,-6 7 1,-6 2-1,-1 5 1,-1 0 3,2 0 0,6 0-4,2-6 1,9 0-1,4-4 1,8-4-2,3-3-2,7 0 1,6 2 2,6-1 0,6 3 0,5-2 2,2 0 7,1 3 6,0 1-6,-4 3-5,-4 0-2,-7 1-2,-4-2 1,-7-1-1,-3 0 1,-5-1 1,-2-2 1,-6-2 3,-5-3 8,-5 2 8,-5 0-2,-4-1-3,-3-2-3,0-4-3,-1 0-4,3-3-3,5 1-4,5-2-5,6 1-13,7-6-15,5 2-33,13-1-33,5 1-77</inkml:trace>
  <inkml:trace contextRef="#ctx0" brushRef="#br0" timeOffset="17781.6672">12492 13493 56,'-4'-6'10,"1"0"12,1 2 16,-1 1 18,2 0-16,0 1-3,1-4-4,0 1 2,1 2-8,3 0-8,6 2-4,4 0 2,3 0 3,2 1 1,0 3-8,-5 6-7,-3 0-5,-4 1 0,-5 2 1,-2 4-1,-6 2 1,-4 0-2,-1 0 2,0-3 1,-2-2-2,2 1 1,2-3-1,2 1 0,3-4 0,1-3-2,2 0 0,1 1 1,4 1 0,0 0 3,3-1 0,0-1 3,2-4 1,2 3-3,2-3 0,0 0-1,2-1 0,1-2-3,-1-2-13,0 2-25,0 0-18,-1-2-6,1-1-35,0-7-44</inkml:trace>
  <inkml:trace contextRef="#ctx0" brushRef="#br0" timeOffset="18023.9136">12864 13434 298,'-4'-5'32,"3"0"15,-1 1 1,1 4-3,0 3-26,0 7-7,-1 4 0,-2 7 10,0 4 4,-1 3-6,0 1-5,2-1-4,0-2-5,3-1-4,3-4-2,4 1-7,1-3-19,1-1-22,0 2-33,-1-9-55,-3 0-114</inkml:trace>
  <inkml:trace contextRef="#ctx0" brushRef="#br0" timeOffset="18718.4184">12167 14176 137,'0'-3'31,"0"2"-9,0-1 9,0 0-8,2 1-12,-1-2-1,1 2 6,0-5 3,-2 4 6,1 0 5,-1 1-8,-3 1-9,-2-1-6,-4 0-1,-6 1-4,-5 2-2,-3 4-12,-1 4 5,0-2 5,5-1-4,5 0 3,6-1-1,6-1 2,3 1-4,10-3-11,4 2 6,6 0 11,6 5 0,3 1 7,-1 2 0,0 0 10,-4 2 10,-5 2-7,-4-1-10,-7 2-6,-4 0 0,-3-7 1,-2 3-1,-3-3 2,-3-2 1,-5 2 4,-3-4-2,-8 1 1,-5-1-5,-4 3-1,-3-2-3,-1-3 1,5-3-2,4-5 1,6-4-10,9-8-26,11-9-38,9-6-66</inkml:trace>
  <inkml:trace contextRef="#ctx0" brushRef="#br0" timeOffset="19051.5072">13042 13464 222,'3'-6'52,"-1"2"9,-1 1-23,0-1 1,1 3-15,-1-1-11,-1 2-9,0 0-5,0 2-6,0 0-15,2 2-27,2 1-48,1 0-83</inkml:trace>
  <inkml:trace contextRef="#ctx0" brushRef="#br0" timeOffset="19254.6816">13095 13643 274,'-5'5'17,"4"0"-11,1 1 3,0 3 19,4 2 1,0 0-2,0 1-1,-1 0-12,-3 5-10,-1 3 1,-8 2-3,-6 2-4,-5-3-11,-4 2-19,-4 1-41,0-2-146</inkml:trace>
  <inkml:trace contextRef="#ctx0" brushRef="#br0" timeOffset="20214.876">12483 14361 15,'0'0'57,"0"0"-20,0-3-3,-1 2 1,1-1-7,0 1-5,1 1-3,1-2-4,1 1-3,3-3-6,2 3 1,3-1 6,0-1 4,3-1-4,-1 0-3,-2 2-1,-1 2-6,-5 2 2,0 2-2,-1 1-4,-4 5-1,0 3 2,-4 2 0,-4 3-1,0-1-3,-3-3 2,2-1-2,1-1 1,3-3 1,1 0 2,1-1-2,1-3 1,1-1 0,0-1-1,0 2 1,1-1 1,0-3-1,0 1 0,0-2 0,2 0 0,2 0 1,2 0 1,1 0-1,3-2 0,0-1-2,0 1-5,0-1 1,0 1-19,-1-1-17,-1 0 12,2-1 5,1 1-8,1 0-2,1-2-8,0-1-24</inkml:trace>
  <inkml:trace contextRef="#ctx0" brushRef="#br0" timeOffset="20827.3296">12754 14357 74,'-2'-5'18,"2"4"12,0 1 20,2-6 0,2 4-18,1 1-7,4 1 6,1 1-2,1 0-8,1-1-4,0 0-6,0 0 0,-2 3-6,-3 2-3,-1 3-2,-2 1 0,-1 2 0,-2 4 0,-1 1 1,-4 3 1,-3-4-1,0 3 0,1-3-1,0 0 2,1-1-1,3-4-1,0-1 2,2-3-2,0-2 2,0-1-1,0-2-1,0 1-1,4-2 1,3 0 1,2 0-1,3 0 0,1 0-6,1-3-11,1-3-16,2-2-14,0 0-31,1-2-56</inkml:trace>
  <inkml:trace contextRef="#ctx0" brushRef="#br0" timeOffset="20996.316">13211 14332 344,'-6'0'16,"-1"-3"6,0 0-14,2 1 6,2 2-12,-1 2-31,4 1-37,0-3-75</inkml:trace>
  <inkml:trace contextRef="#ctx0" brushRef="#br0" timeOffset="21217.0728">13141 14524 324,'-3'0'26,"3"0"0,0 0 29,3 0-29,2 3-17,6 2 7,1 3 3,2 2-5,-2 5-1,-4 2-5,-6 5-6,-2 1 0,-11 0-6,-8 2-25,-6-2-51,-4 1-102</inkml:trace>
  <inkml:trace contextRef="#ctx0" brushRef="#br0" timeOffset="21902.7864">12179 14969 85,'6'-12'66,"-3"2"-14,-1-4-5,0 5-6,-2 2-14,0 3-6,-2 4-7,-2-1-4,-2 1-3,-2 0-4,-3 1-6,-2 5-4,-5 5-3,-1 4 6,1-2 1,1 4 2,2-4 0,6 0 1,5 0 1,4-5 1,2 3-2,9 0 2,7 3 5,5 1 7,3-1-2,1 2 2,-2-4 1,-5 6-3,-5-3-5,-6 2-4,-2-3 1,-4-5-2,-3 1-1,-1-4 2,-4 2 2,-3-1 3,-5-3 0,-4 1-2,-7-3-4,-3 3-1,-2-2 0,2 1 1,0 0-2,9-4-9,4 0-12,8 0-18,6-3-5,8 0-57,10-7-95</inkml:trace>
  <inkml:trace contextRef="#ctx0" brushRef="#br0" timeOffset="23303.5176">12535 15063 3,'0'0'57,"0"0"-17,0-1-14,3 1-17,-1 0-8,3-1 0,-1-1 11,2 1 19,0 1 5,1 4 5,0 0-8,1-1-3,1-3-1,-1 3-1,0 0-13,-1 2-2,-1 3-10,-5 0-3,-1 6 0,-2 4 0,-7 2-2,-2 1 1,-2-5 1,0-3-1,1-3 2,3-1 1,1-1-2,3-3 1,0 0-1,2-4 1,2 1-1,0 1 0,1 1 1,0 1 0,3-5-1,2 3 2,2-3-1,1 3 1,1-1 0,1-2-4,1 1-15,-1-3-22,1 1-38,1-3-36,-2 1-18</inkml:trace>
  <inkml:trace contextRef="#ctx0" brushRef="#br0" timeOffset="23819.268">12784 15088 120,'1'-9'29,"0"3"3,2 2 15,-1 1 4,1-1-11,1-1-6,1 2-9,1 0 1,1 2-5,1 1-2,2 0-6,0 0-8,-2 4-2,0 5-2,-3 3-1,-4 0 0,-2 1-1,-5-2-4,-3 3-8,-2-2 4,-2 1 1,3-3 3,1-5 2,4 1-3,3-2-4,2 1 1,1-1 3,4-1 5,2 2 0,1-2 0,2 5 1,-1 1 0,-1-1 0,-2 0 3,0-3 9,-1 2 7,-2 0 0,-2 4-4,-1 0-3,-1-3-8,-5 1-2,0-2 0,-2 0-5,-1 1-1,0-4-3,-1-1-5,-1-3-4,2 0-7,-1-1-18,3-1-58,3-5-104</inkml:trace>
  <inkml:trace contextRef="#ctx0" brushRef="#br0" timeOffset="24012.6744">13138 15118 408,'0'-2'19,"-2"0"-14,-1 2-5,0 0 27,1-1-20,-1-1-8,2-1-16,1 3-13,0 0-52,4 0-99</inkml:trace>
  <inkml:trace contextRef="#ctx0" brushRef="#br0" timeOffset="24195.336">13186 15270 286,'-1'5'13,"1"0"14,0-2 12,0 4 0,-1-1-25,-2 5-11,-2 3-1,-2-1-4,-7 4-29,0-1-62,-6 3-185</inkml:trace>
  <inkml:trace contextRef="#ctx0" brushRef="#br0" timeOffset="24529.4016">12228 15788 431,'-4'0'22,"4"-1"-4,5-1-18,4 1-3,2 2-17,-1 4-31,-3 1-27,-4-2-90</inkml:trace>
  <inkml:trace contextRef="#ctx0" brushRef="#br0" timeOffset="24680.8056">12299 16241 119,'-2'15'8,"2"-1"-51,0-5 23</inkml:trace>
  <inkml:trace contextRef="#ctx0" brushRef="#br0" timeOffset="24847.8384">12403 16481 375,'-7'9'14,"2"2"-11,5-2-1,2 4-14,3-7-56,1-2-81</inkml:trace>
  <inkml:trace contextRef="#ctx0" brushRef="#br0" timeOffset="24964.0776">12581 16630 359,'-2'0'-106</inkml:trace>
  <inkml:trace contextRef="#ctx0" brushRef="#br0" timeOffset="25800.2184">15502 12986 12,'0'-8'67,"0"-1"-8,0 2 12,1 1-10,-1 1-13,1-3-18,-1 2-9,1 3-14,-1 0-2,0 3-2,0 0-3,0 0 2,-1 0 1,0 4-1,-2 12-2,-1 11 2,-4 14 9,-2 11 7,-5 3-1,-4 5-8,-1-1-5,-3-2 1,3-7-5,3-5-11,3-8-23,5-6-15,2-5-17,2-6-40,2-6-52</inkml:trace>
  <inkml:trace contextRef="#ctx0" brushRef="#br0" timeOffset="26052.2328">15755 12986 460,'-1'-7'-2,"-5"7"7,-2 4-10,-1 6 14,-2 5-5,-3 8-2,-2 13-3,-2 8 6,-2 13 2,1-1 0,-1 3 3,1-7-8,4-3 1,1-3-4,4-6-11,2-6-15,3-8-25,4-9-27,1-5-102</inkml:trace>
  <inkml:trace contextRef="#ctx0" brushRef="#br0" timeOffset="26289.5952">16929 13376 562,'1'5'3,"3"1"-40,6 3-26,0 2 32,-1-3-73</inkml:trace>
  <inkml:trace contextRef="#ctx0" brushRef="#br0" timeOffset="26466.396">18110 13231 305,'13'0'-70</inkml:trace>
  <inkml:trace contextRef="#ctx0" brushRef="#br0" timeOffset="26621.7072">18734 13194 426,'13'4'-48,"12"1"-79</inkml:trace>
  <inkml:trace contextRef="#ctx0" brushRef="#br0" timeOffset="26757.4824">19277 13232 193,'-8'8'256,"7"-4"-253,5 2-129,13 0-62</inkml:trace>
  <inkml:trace contextRef="#ctx0" brushRef="#br0" timeOffset="28599.7272">6676 18027 4,'0'-1'7,"1"-6"-6,1-5-1,-1-2-12,-1 5 12,0-6 21,-3 8 24,-1-1 13,1-4 1,0 11-6,2-8-17,-1 7-8,2-2-7,0 6-6,0-2-1,0-4-1,-1 7 2,1-11 6,0 9-1,0-4-2,-1 6 0,-1 1-5,-2 3-9,-3 13-3,-2-6-1,-1 18 4,3-3-4,2 7 1,5-9-2,4 1 0,9 6-1,-1-18 1,2 4 0,3-11-3,-3-9 1,8 0 2,0-5 2,2-10 0,-1-12 1,-4-6 1,-3-3-1,-6-2 5,-5 3 1,-5 4 1,-2-8-4,-5 7-1,-6 2-2,-4 6-1,0 7-3,-4 5-12,1 7-7,3 5-1,2 14-6,5 2-12,4 2-21,5-3-38,4-3-57</inkml:trace>
  <inkml:trace contextRef="#ctx0" brushRef="#br0" timeOffset="28756.992">7259 17899 34,'-10'-3'-12</inkml:trace>
  <inkml:trace contextRef="#ctx0" brushRef="#br0" timeOffset="29083.2432">7241 17798 70,'-3'-4'70,"1"-2"-7,1 6-9,0-3-10,0-5-12,0 8-11,1-8-9,0 8 0,-2 0 7,-2 0 2,-1 0 2,-4 0-6,-3 11-11,-7 7-3,-2 11 2,0 8 3,3 13-2,6-4-2,6 10 2,5 3 2,5-8 4,8-10 1,5-19-3,7-5-4,-3-14 1,7 4-2,-1 0-1,-9-7-4,5 0-13,-8-3-30,5-9-59,3-12-140</inkml:trace>
  <inkml:trace contextRef="#ctx0" brushRef="#br0" timeOffset="34872.7368">5587 7445 42,'-3'-6'8,"0"-1"9,1 0 4,0-1 9,-2 3-2,0 0 1,-2 0 3,-1-3-7,0 0-2,0 0 0,2 0-8,-2 2-5,0-1-3,-3 0-2,-1-3 4,-4 1-3,-1 3 2,-2-4 2,-3 2 1,0-3 0,0 1-1,0 4-1,-1-1-6,0 2-1,-2 0 0,0 1-2,-2 3 0,-2 0 0,0 1 0,0 4 0,-4 1-2,-2 2 2,0 0 0,-1 5-1,2-1 0,-1 4 1,2-2 0,1-1 1,2 3-1,4 0 0,-1 3-1,3 1 0,2 1 1,0 3-1,3 2 1,1 2-2,0 1 2,2 2-1,0 0 0,0 2 1,2 3-1,1 1 1,0 5 0,2-2 0,2 0 0,2-1-1,2 0 2,3 0-2,1-2 1,0 0 0,4-2 0,1 1 0,0 2 0,2 2 0,0 0 1,1 1-1,-1 0 0,2 3 1,-1-1-1,1 1 0,2-3 0,-1-2 1,1-2-2,1-2 1,0 0 1,2-4-1,-1 1-1,4-6 2,0 2-1,2-2 0,2-2 0,1-1 0,3-4 0,-1-4 0,0-3 0,3-1-1,1-2 1,1-6 0,1 0 0,2-7 1,1-6 0,-2-2 0,0-5 0,0-2 0,-2-4-2,0-3 2,-1 2 0,0-4-1,0 0 1,-2-5-1,2-2 0,-1-3 3,-2-1-3,1-1 1,-5-2 0,-1 2 2,-3-7-1,-1-2 1,-2 2 6,0-4 3,1 2 3,1-4-5,-2-2-4,-2 1-5,-2-2 2,-3 4-3,-5-2 1,-2-1-1,-7 2 0,-10 2-4,-4 8-8,-7 5-4,-5 5 1,-4 5-11,-3 3-25,-1 8-94</inkml:trace>
  <inkml:trace contextRef="#ctx0" brushRef="#br0" timeOffset="51264.4176">13335 13871 10,'1'-3'36,"-1"0"-1,0 1-5,2 1-13,-2-2 6,3 0 0,0-2-2,0 2 6,1 1-2,0 0-7,0 2-8,-1-4-6,0 3-5,-3-3 2,0 4 2,0 0 0,0-1 0,0 1 2,-2 0-1,-2 0-1,-1 0-1,-1 0-2,-2 0 1,0 1-1,-2 3 0,1 1-1,0 3 1,1 1-1,-1-2 1,1 1 0,2 0 0,0 0 0,2 1 0,1-3-1,1-2 1,1 0 0,1 2-1,0 0 0,2-1 1,1 1 0,0-3 0,1 2 0,-1 0 1,1-1 0,-1 2-1,1-3 1,0 0 0,-1 1 0,0 1 1,0 2-1,0-1-1,-1-1 3,0-3-1,-2 2 0,1 1 1,0 1-1,-1 1 0,0-3 2,-1 1-3,-2 0 1,-2 0-1,-1 1 1,-1 0-1,3-1 0,-1-1-2,2 2 1,1-2 0,-1 0 0,1-1-1,0-3-1,1 2 2,-1 0 0,2 2 0,-1 2 0,0-6 0,0 1 0,1-1 0,0 2 0,0 0 0,0 1 0,0-1 0,0 0-1,0 0 2,2 2-2,-1-1 1,0 1 0,1-3 0,-1 1 0,1 0 0,0 1 0,0 2 0,-2-1 0,0 0 0,0 0 1,0 0-1,-1 3 0,-1-1 0,1 2 0,-1-5 2,1 2-2,0 2 0,1-1 1,-1 1 2,1-5-1,0 1 4,3 0-3,1-2 0,1 4 2,2-5 5,1 0-3,2 0-2,0 0-3,1 0-3,-1 0 2,0 0-12,-1-4-27,0 2-43,0-4-90</inkml:trace>
  <inkml:trace contextRef="#ctx0" brushRef="#br0" timeOffset="51868.08">13686 13871 107,'0'-7'34,"0"5"-3,0 2 24,0 0-6,0 3-22,0-3-13,0 2-8,0 2 5,1 6 8,0 3-1,-1 1 3,0 3-5,0 1 1,0 0-6,-1 2 0,0-2-3,0-1-1,0-3-3,1 0 3,0-1-3,0-1-3,0-2 1,2-2-1,-2-3-1,2-3 1,-2 1-2,2-1-1,-2-2-12,0 1-14,0-2-13,2 0-11,-1 0-13,1-1-21,0 1-47</inkml:trace>
  <inkml:trace contextRef="#ctx0" brushRef="#br0" timeOffset="52276.3824">13596 14120 109,'1'0'46,"0"0"-27,2 0 24,1 0-4,1 1-12,2-2-4,-1 1 6,1-1-4,1 1 0,0 3-3,1-1-2,1 0-4,-1-2-3,1 1-3,1 1-3,0 0 0,-2-2-3,0 0-1,1 0-4,1 0 2,-1 0 0,0 0 0,-2-4 0,2 2 1,-1-3-2,-1 2 0,1 1-2,-3-2-3,0 1-8,-1-1-7,1 1-3,-3 0-8,0 0-12,-2 0-20,-1-3-23,0 1-26</inkml:trace>
  <inkml:trace contextRef="#ctx0" brushRef="#br0" timeOffset="52881.0216">13583 13859 10,'-4'-2'57,"3"0"-14,-1 2-15,2 0-4,0 0-5,0 0 1,0 0 1,0 0 11,1 0 3,3 0-6,0-1-9,2-1-3,2-2-2,0 0-4,4 3 0,0-2 2,2 3-4,-1-1 1,3-1-2,0 2-1,0 0-4,0 2-2,0-2 1,1 0-1,0 0-1,-3 0 1,-2 1 2,-1 0 0,-4-1 1,-2 0-1,-2 0-1,-3 0 1,0 1 0,0 1 2,1-2-4,0 0 3,1-1-2,1-2-2,0 3 0,1-3-1,-1 0-6,1 2-14,-1 1-37,0 0-57,-3 0-74</inkml:trace>
  <inkml:trace contextRef="#ctx0" brushRef="#br0" timeOffset="53889.0792">14252 13856 111,'0'-2'25,"0"2"2,-2-4 4,0 2 17,1 1-22,-1 1-6,1 0-7,-2 0-3,-1 3-4,-1 3 2,-3 5 2,-2 2-4,0 4-1,0 0 0,-1 1 2,2 2 3,-1 1 1,1 0 1,2-3-2,0-5-4,4-2-2,0-4-2,1-2 0,2-2-3,-1-2 1,1-1 1,0 0 2,0-1 0,0-2 3,0-3-3,0-2-2,2-8-1,1-2 0,0-3-2,2 0 2,1 2 0,0-4 0,-1 5 0,2 2 0,0 1 0,0 3 0,1 1 0,-1 0 0,0 0 2,-2 5-1,2 2 5,-4 1-2,0 3-1,-1-1 2,0 1-2,0 0 1,0 0-3,1 6 0,1 2 5,1 2 1,0 4 2,1 2 0,0 4 0,1-1-1,0-1 2,0 0 1,0-1-3,-1 1-1,0-1-1,1 0 0,0-2 0,-1-3 0,0-1-1,-2 0 0,0-2-2,-1-2-2,-1-1 0,0-4 0,0 2 0,0-1-1,-2-1 0,0 0 0,0-2 0,0 0-4,0-1-5,0 1-7,0-1-8,1-2-6,-1-3-26,1-2-58,-1-4-129</inkml:trace>
  <inkml:trace contextRef="#ctx0" brushRef="#br0" timeOffset="55080.7752">14523 13777 7,'1'-6'53,"-1"3"-16,2 2 1,-1-1-7,-1 1-1,1-4-6,-1 3-8,0 2 6,0 0-1,0 1-3,0-1-1,0 1-4,0 1 0,0 4-2,1 4 1,0 0-5,0 4 0,0 1 0,-1 3-3,2 4-1,-1 2 3,1 1 5,-1-4 0,-1 0 1,0-1-2,0 0-3,0-1 2,-3-1-6,0-1 1,-2-3-2,0 0 0,3-2-1,-1-1 0,3-3 0,0-4-1,0-1 0,1-1 1,1 1-1,2 1 6,2-3 1,2 2 1,1-3-1,2 0 0,3 1 0,0-1-2,2 0 4,-1-3-3,1 1 1,-2 1-1,-3 0-2,0 1-2,-4-1-2,-1 0 0,-2-1 2,-2 1 0,-2 1-1,1 0 2,-1 0-3,0-1 3,1-1-2,-1 0-5,0-1-9,0-1-4,0-4-13,3 2-14,0 2-37,1 1-37,0 2-79</inkml:trace>
  <inkml:trace contextRef="#ctx0" brushRef="#br0" timeOffset="55676.6232">14818 14048 109,'-4'-1'30,"0"0"-26,3 1 33,0-2-4,1 1-9,0-2-6,4 1 2,1 0 5,3-1-2,3 3 3,1-4-5,-1 1-3,1 2-4,-2 0-9,-2 1-2,0 0-2,-2 2 0,-2-1 1,-1 1-3,-2 6 2,-1 1-1,-1 3 1,-6-1-1,-1 1-3,-2 0-5,-1 0 3,2 1 4,-1-4 0,2 1 1,2-3 0,-1 0 0,4 1 0,1-1 0,0-1 0,2-5 0,0 2 1,3 0-1,2 1 1,1 1 2,1-5-1,2 1-2,-2-1 2,1 0-2,-2 0 0,0 0-2,-1 0-5,2-3-12,0 3-6,-2-1-10,1-1-15,1-1-16,1-4-27</inkml:trace>
  <inkml:trace contextRef="#ctx0" brushRef="#br0" timeOffset="55964.7792">15023 14008 248,'-3'0'26,"1"0"-14,1 0 0,0 4 23,1 2-8,0 0-8,0 3 3,0 0-1,0 1-4,0-2-3,0 4-7,2 1-5,-1 2 0,0 1-1,2-5 0,-1 1-1,0-6-3,2 1-12,-2-1-13,0-2-18,1-1-15,1-3-36,-1-1-59</inkml:trace>
  <inkml:trace contextRef="#ctx0" brushRef="#br0" timeOffset="56882.9712">15058 13683 154,'2'-6'8,"1"2"-5,-1 0 4,2 1 22,-3-2-15,1 3-8,2 2-1,2 0 4,1 6-3,4-5 0,1 4-2,3 1 3,-1 1 2,3 3 10,0-2 2,-3 1 7,0 2 0,-1 4-5,-3 0-6,-2 2-6,-4-2-6,-2-2-1,-2 2-2,-2 5 2,-5 1-1,1 2-3,-1-5 2,-1 0 0,1-1 0,2-3-2,3-2 1,0-2-1,2-3-1,2-2 0,2 2 1,0-2 0,-1-3 0,2-2 1,-1-1 0,0 0-1,1-4 2,0 2-1,0-1 0,2-2-3,0-1 0,1 1 2,-3 0 0,-1 4-1,-1 0 1,-2 1-2,1-2-1,-2 3 2,0 2-4,-3 2 2,-1 4 3,-1-1-1,1 0 1,0 2 0,0 2 0,2 3-1,0-2 2,-1 0-1,0 2 1,-1-3-1,1 2 2,2-3 3,1-1 9,0-3-12,1 1-1,1 1 2,3 3 8,-1 2 1,0-5-8,-1 2-1,1-2 2,-2 3 10,-2-1-14,0 1 3,-2-1 0,0-2-1,-1 2 3,0-3 6,0-1-7,-1 0 3,-3-2 1,-1 0 0,-2-1 0,-5 1-5,-1 0-1,-1-2-3,-2 0-4,4-2-21,-2 1-23,0-1-35,0 0-93</inkml:trace>
  <inkml:trace contextRef="#ctx0" brushRef="#br0" timeOffset="58583.58">14651 13571 56,'0'-1'19,"0"-4"30,0 1 5,0-1-16,0 0-10,2 1-2,0-6 1,-1-1-5,2-1-6,1-5 2,1-3-7,3-6-3,2-9-5,0-4-1,4-7-1,0-2 5,3-7-4,0-4 2,1-6 7,3 1-1,-1 3-2,1 6-4,-2 5 2,-4 5 1,-1 1-3,-1 5-1,0-2-3,2 0-1,0-3 1,2 0-1,-1-2 2,0 0 0,3 3-1,1-1 1,1 4-1,1 2 1,-2 2 6,0 6-6,-2 5-1,-5 2-1,-2 4 1,-4 4 0,-4 6 0,-3 2 0,0 5 3,0-2-1,-3 1-2,-2 3 0,-4 0-5,-3 7-3,-4 1-6,-4 1-12,-1 2-1,-2-2 3,2-1 3,4-3 5,4-3 10,5-2 6,5-1 2,1-2 1,2-5 2,2 0 5,5-4-7,3-2 0,3 1 7,1 2 5,1 5 1,4-1 3,-2 4 0,4 2 6,-2 1-3,-3 4-10,-2 0 1,-2 5-3,-4-3-1,-1 0-6,-4 3-1,-3-1-3,-3 4-10,-5 0-19,-5 1-36,1-2-48,-2-3-120</inkml:trace>
  <inkml:trace contextRef="#ctx0" brushRef="#br0" timeOffset="58991.8824">15555 11773 158,'-2'-6'26,"2"0"14,0 3 1,0 2 7,0 1-12,0 1-14,0 6-13,0 4 3,2 5 8,1 9 5,0 3-3,0 8-7,-2 2-3,0-1-3,-1 0-4,-1-7-1,-4-1-1,0-2-3,1-6 0,3-3-2,1-6-16,0-3-23,5-4-35,1-2-40,4-3-50</inkml:trace>
  <inkml:trace contextRef="#ctx0" brushRef="#br0" timeOffset="59316.18">15750 11978 265,'0'-3'30,"-2"1"-2,-2 2-16,-1 4 18,-1 1-10,-3 4-13,2 3-5,3 5 0,1 3-1,3 0 6,0-4 0,8-2-2,5-4-1,0-1 6,2-4 3,-1-3-4,2-2-2,-1-6-3,0-4-1,-1 0 1,-3-4-1,0-2-3,-4-3 3,-4-3-1,-3 4-1,-3-1-1,-5 2-2,-4 0-3,-1 1 3,-4 7-6,1 2-9,-3 7-14,5 3-26,2 1-31,2 4-39</inkml:trace>
  <inkml:trace contextRef="#ctx0" brushRef="#br0" timeOffset="59652.1992">16090 11877 193,'-1'-12'51,"-4"-2"-31,2 4-10,-2-1 27,1 4-14,-2 2-11,2-1-7,-3 3 12,-1 2 1,-4 4 1,1 8-8,-3 3-8,0 6 0,4 3-2,-1 4 1,3 1 2,3 1-1,1-5 4,4-7-1,5-1-5,4-4-2,5 0 1,6-3-12,2-6-15,6-3-31,-1-1-18,2-4-18,-2-2-73</inkml:trace>
  <inkml:trace contextRef="#ctx0" brushRef="#br0" timeOffset="60292.0032">16248 11968 104,'0'-14'84,"-2"-1"-35,0 3 3,-3 1-7,1 0-11,0 0-12,-2 2-11,1 5-6,-1 2 0,-2 4 2,-2 4-5,-1 5 1,-1 9-1,0 1-2,-1 5 1,4-2 2,4-5-1,2-4-1,3-3 0,6 0 4,1-6 2,4-2-4,1-4 0,2-3 1,1-4-2,-2-3-1,0-1 0,-2-3 0,0-3-1,0-1 0,-2-5 0,-1 6 0,-2 1 0,-3 5 0,0 6-1,-2 2 2,-1 3-2,0 4-2,0 6-1,0 3 3,0 3 1,0 1 0,1-1 0,5-1-1,3-4 0,0-3 1,2-3 0,0-3 0,0-1-1,-1-1 1,2-3 1,-3-4 1,-1-4-1,-1-1 0,0-3-1,0-5 3,1-6-2,-2-7-1,1 0 1,-3-4 0,0 2-1,-2-1 3,-2-2-5,1 6 2,-1 6 0,0 10 0,0 7 2,0 4-1,-1 4 8,-1 2-2,0 9-8,-2 7 2,-2 11 5,2 7 1,0 4 2,2 6 1,2 1-1,0 1-1,1-3-8,3-8 2,1-5-2,7-6-11,0-1-18,6-5 11,2-3-33,1-9-73</inkml:trace>
  <inkml:trace contextRef="#ctx0" brushRef="#br0" timeOffset="61284.432">17129 11851 47,'0'-1'70,"-1"-1"-19,0 0-12,0-3-3,-1 0-7,2 0-6,0 1-4,0-5-10,0-1-6,0-1-3,0-3 1,0 3 2,-1-1-2,-4 0 1,0 6-1,-3-2 4,-3 6-3,-1 2 1,-3 5-2,-1 4-1,-1 3 2,1 7 7,0 5 1,1 10 1,3 1 2,5-1 2,4-3 3,4-6-5,5-5-5,6-7-4,2-5-1,2-6 1,0-3 0,2-5-3,-1-4 1,0-1-1,0-6-2,-3-2-2,-3-2 4,-2 0-1,-3 5 0,-4 1 0,0 4-1,-2 4 0,0 2 2,0 3 0,0 2-3,-1 9-6,1 2 4,0 3 3,0 3 2,3 1-1,3 3-2,1-4-23,3-2-39,4-6-20,2-6-22</inkml:trace>
  <inkml:trace contextRef="#ctx0" brushRef="#br0" timeOffset="61664.4072">17461 11732 264,'0'-12'22,"0"0"-16,-5 8-3,-3 0 9,-3 2-9,-1 2-6,-3-1-1,-3 4 4,1 4-1,0 6 1,0 3 5,3 0 1,4 2 0,3-2-4,5 2 1,4-2-2,7-3-2,5 2 5,2-3 6,3 2 3,-1 2-1,-1 0 1,-2 1 7,-5-2-5,-4-3-8,-5-1-3,-1 0-2,-5-3 0,-5-2 4,-4-1-1,0-1-1,-2-1-2,1 0 0,0 0-1,-2-3-2,4 0 1,0-3-11,7-3-17,6-2-31,5-4-44,10-7-89</inkml:trace>
  <inkml:trace contextRef="#ctx0" brushRef="#br0" timeOffset="62012.148">17686 11725 307,'3'-14'11,"-3"5"-3,-4 4-11,-7-2 5,-5 3 7,-3 1-8,-3 3-1,-1 4 0,2 4 0,3-1 1,4 1-2,7 1 1,5 3 0,3 0 1,8 0-1,4-1 3,4 1 6,3 2 6,1 1 2,-1 1 5,-3-2 1,-4 1 3,-4-2-4,-3 1-4,-5-3-13,-2 1-1,-9-1 1,-1 0-1,-7 1 0,-3-1-3,-2 1-6,0-5 0,3-5 2,5-2-5,5-2-17,6-4-32,4-6-30,11-3-42</inkml:trace>
  <inkml:trace contextRef="#ctx0" brushRef="#br0" timeOffset="62565.0168">17780 11825 309,'6'-2'12,"0"1"-13,-1-1 21,0 2 6,-1 0-21,1-1-3,2 0 0,2-4-1,4 2-1,2-6 1,3 1 0,1-4-1,-1-2 1,-3 1 0,-5-1 1,-4 3 2,-3 0 0,-3 2 2,-5 1 1,-4 1 1,-5 3 0,-4 4-7,-1 0 3,-1 6-2,1 5 1,0 6-1,2 6 6,4 5-2,4 4-3,2 1-2,7-2-1,2-4 0,7 0 0,4-6-1,3-5 1,1-8 1,3-6 1,0-2 2,1-5-3,3-6 2,-1-5-3,-3-4 1,-2-2-1,-4 3 2,-3-2-2,-4 3-2,-2-4 1,-3 3 1,-2 2 1,0 3-2,0 6 2,-2 2-1,0 2 6,1 2 2,-1 4 3,2 4-9,-1 9-2,-2 6-1,3 4 3,-4 5 1,0 2-1,0 0 1,0 0-2,3-4-1,0-8-4,1-7-16,3-1-22,5-6-26,1-5-17,3-6-50</inkml:trace>
  <inkml:trace contextRef="#ctx0" brushRef="#br0" timeOffset="63800.6688">18346 11528 384,'-2'-1'2,"-5"1"11,-1 0-9,-1 1 18,-2 6-5,0 8-10,0 5-1,2 6 2,-1 7 1,1 1 4,1 5-3,0 2-5,0-3-3,1-2-1,0-6 1,2-4-3,0-6-3,3-2-10,2-3-10,0-8-8,1-4-32,2-6-2,1-4 28,2-7 3,-4-3-13,-1-5 4,-2-4 28,-7 2 13,-2 1 4,-3 6 14,-1 2 30,4 5 12,1 6-10,6 0-18,3 4-15,0 0-10,9 0-7,5 0 2,6 0 1,4 0 0,3 0 1,0 0 0,0 0 3,-1 0 6,0-2 6,-5 0 2,-3 1-1,-5-1-6,-7 1-2,-2 1-4,-4 0 2,-2 5 9,-3 5-7,-5 3-1,-1 3-4,1 0 2,0 1-2,6 0-4,1-2 0,4-3 1,6-5-2,4-2-4,4-4-22,2 1-22,5-2-20,1-6 4,1-2 47,2-6-21,-4 1 21,1 1-43,0-4 52,-2 0 83,-1-4-57,-5 5-15,-3 2 33,-4 5 19,-4 3 1,-3 2 3,-1 1-12,-3 2-21,-3 5-17,-2 5-6,-2 1-1,-1 4 1,1 2-1,3 4-1,2 0 0,5 0 0,0-3 0,7-3-1,4-3 0,1-3 1,3-1 1,4-3 0,2-5 1,2-5 6,-3-7-1,-1-1-7,-2-3 0,-5-3 0,-3-2-1,-7-2-5,-4 0-6,-8 1-7,-7 1-10,-5 3 8,-1 2 10,0 8-7,5 5-12,4 4 4,7 4 19,7-1 4,8 0-1,7-2-7,4 2 2,4-1 8,1 2 1,0 1 2,-3-3 7,-3 5 19,-3-2 12,-2 1-7,-3 1-13,-4-1-10,-4 3-6,-2 2 6,-2 2-3,-2 1-6,-2 1 0,-1-4-2,0-1-2,0 0 3,4-4 0,1-2-2,2-1 1,0-4 0,0-2 2,1-4 2,3-4-3,4-3 2,4-6-2,1-3 1,6-3 2,0-2 2,6-1 4,-1 3 0,-2 5 2,-1 7-4,-4 9-1,-4 4 6,0 1-4,-4 4-3,-1 3-2,-2 5 3,-1 4 2,-3 6 4,-1 4-5,-1-1-2,-2 1-3,0 0 0,0-3-1,-1-5-1,-1-2-3,-3-6-26,-2-5-35,-2-3-28,-2-8-83</inkml:trace>
  <inkml:trace contextRef="#ctx0" brushRef="#br0" timeOffset="63961.8408">18657 11515 422,'-1'0'-6,"1"0"-6,3 0-142,2 0 42</inkml:trace>
  <inkml:trace contextRef="#ctx0" brushRef="#br0" timeOffset="88158.1536">6590 15272 17</inkml:trace>
  <inkml:trace contextRef="#ctx0" brushRef="#br0" timeOffset="88710.0456">6590 15272 29,'0'10'29,"0"-10"-3,0 1 6,0 1 5,0 1-2,0 2-13,0-4-3,0 2-3,2-2 3,1 2 3,3 1 4,4-4-4,4 5-3,7-4-9,6 5-4,6-2-2,6-2-1,7-2-1,7-3 1,1 2 0,4-2 4,0 3 1,-4 0 2,-4-2-4,-5 2 0,-6 0 2,-9 0-6,-6 3 0,-10-3-2,-5 3 0,-5-3 0,-4 3 0,0-2 3,0-1 0,-2 0-5,-1-4-10,-2 1-16,0-3-6,0 2-8,-2-2-8,-2 0-12,0 2 4,-2 0 27,-1 0 28,-1 4 11,-1-3 9,-1 0 17,1-4 8,1 6 5,1-1 0,3 2-10,5 0-14,3-2-5,1 2-6,4 0-4,7 3 1,5 2 1,7 0 4,7 2 0,3 0-6,0 2-3,1 2-2,-8 2 0,-4-2-2,-8-2 0,-7 3 2,-5-2 2,-6 3 4,-9-1 4,-10 0-2,-6 3-2,-7-1-6,-2 4-1,0 3-3,0-3-31,3 0-64,1-7-179</inkml:trace>
  <inkml:trace contextRef="#ctx0" brushRef="#br0" timeOffset="90730.068">8701 14740 25,'3'-3'38,"-1"-2"10,-1 1-4,2 2-20,-2 2-11,-1 0 0,1 0 8,0-2 3,0 0 0,-1 2-8,0 0-9,0 3-5,0-3-1,0 0 2,0 0 1,-1-3-1,-1 3 1,0-1 2,-2-3-2,-1 4-1,-2 0-3,-2 4-1,-1 4 1,0-3 1,1 1 0,-1-2-1,3 3 2,1-1 1,2-1-2,2-1-1,2-2 0,0 2 0,4 0 1,3 0-1,1 1-1,4-4 2,1 0 0,0 2 1,-1 2-1,-2 4-1,-2-3 0,-3 2 0,-1-2 0,-3 2 0,-1 2 1,0-1 0,-4 4-1,-1-4 1,-3 2-1,0 0 0,-1 2 1,0 3 0,0-5 0,1 3-1,0-4 0,2 4-1,2-3 1,4-2 0,0-1-2,6-4 2,3 1 1,2-3-1,1 2 1,2-1 0,-2 0 3,-3 1 0,-1-1 6,-3 4 3,-4 1-12,-1-2 2,0 1 4,-2-2 3,-1 1-1,0-1 0,1 1-6,1-3-1,1-3-3,0 0 1,0 0 0,4 0-7,1 0-29,1 0-40,2-2-55</inkml:trace>
  <inkml:trace contextRef="#ctx0" brushRef="#br0" timeOffset="91471.4592">8959 14780 112,'0'-6'36,"0"3"-12,0 3 20,-1-1 8,1 1-15,0-1-8,0 1-2,0 0-2,0 0-5,0 1-6,0 1-5,0 3-5,0 4 2,0 5 0,0 1-1,0 0 1,1 2 0,-1-2-2,2 3 0,0 0-3,-2-3 1,3 3-3,-2-5 3,1-1 0,0-3-1,1-2-1,-1-2 1,2-4-3,-1 1-8,1 0-18,-1-2-19,0 0-9,0-3-32,-2 0-44</inkml:trace>
  <inkml:trace contextRef="#ctx0" brushRef="#br0" timeOffset="91874.8776">8876 15019 165,'-3'0'30,"2"0"3,1-1 24,0 1-2,1-1-25,2-1-9,4-1-1,3 1-9,0 2-6,0 0-3,-1-3-1,0 3 0,0-1 0,0 2-1,1 2 0,1-1 0,0-1-1,0-1 2,0 0 0,0 0 0,0 0 4,-2 0 4,0-2 0,-1 1-4,0 1-2,-1 0 0,-2 0-1,-1 0-1,1 0-1,-2-1 1,-1 1 0,0 0-2,1 0 1,-2 0 1,2-3-6,0 1-10,-2-3-12,1 3-9,0-3-8,0-4-18,0 2-20,-2-3-21</inkml:trace>
  <inkml:trace contextRef="#ctx0" brushRef="#br0" timeOffset="92402.3496">8904 14732 145,'-3'0'13,"0"-3"-4,1 3-2,1-1 13,0 1-12,1 1-2,0-1 3,0 0 5,2 0 9,2 0-1,1 0-3,1 0 5,1 0 0,0 0-4,-1-1-6,1-1-1,1 2-4,3 0 0,2-2 2,4 0-4,2 0 3,3-1-1,0 0-4,2-3-3,1 0 2,-4-2-1,-6 7 0,-5-1-3,-5 2 0,-3 0 0,-2 0-2,0 2 4,-2 1-1,-3 2 1,1 0-1,-1-3-1,2 2-4,1-1-24,1 2-21,1 1-30,2-3-69</inkml:trace>
  <inkml:trace contextRef="#ctx0" brushRef="#br0" timeOffset="92954.2416">9400 14721 66,'0'0'44,"-3"1"-58,0-1 7,1 4 40,-3 4 7,0 6-4,-2 5-3,0 1 13,-2 4-6,2-2-7,0 2-9,0-1-7,3-1-6,0-3-3,2-4-2,0-5-4,1-3-2,1-2 2,0-4-1,0-4 4,0-4 0,0-4-2,2 0-5,1-3-5,-1-4 0,4-3 0,-1-4 0,3 0 0,0 2 2,-1 2 4,1 3 1,-2 4-1,0 5 2,-2 3 7,0 6 3,-2 1-3,2 2-4,0 3 6,0 0 2,2 5 1,1 2 1,-2 5 2,2 0-3,-1-1-2,1 1-3,-1-1 1,2 2-3,-1-1 1,0-4-2,1-1-2,-3-1 0,0 2-2,-1-2-1,0-3 0,-1-4 0,-2-4-12,0 1-11,-1 0-17,0-2-42,-5-2-78</inkml:trace>
  <inkml:trace contextRef="#ctx0" brushRef="#br0" timeOffset="93675.12">9703 14676 96,'-3'-2'14,"1"-3"-14,0 3 0,2-1 2,-2 3 11,2 0-2,0 1-3,0-1 0,1 0 5,1 0 17,1 0 2,-1 4-4,0-3 0,0-1 0,-1 3-5,1 0-4,-1 6-6,1 0-1,0 1 1,1 2-1,-1 0 0,1 5 3,0 6 1,-1 1-3,-1 4 2,-1-4-2,1 1-5,-1 1-2,0-2 0,0-2-1,0-8 0,2 0 1,2-6-1,0 2 1,1-3-3,0-3 1,-1-1 0,2-3-1,-2 2 0,1-2 1,-1 2-3,2-2 1,1-3 1,2 1-3,1-1 0,2 1 1,1 0 0,0-4-1,2 1-2,-3-1-4,-2 5-6,1 1-5,-4 0-21,0 0-28,-1 0-39,-3 0-68</inkml:trace>
  <inkml:trace contextRef="#ctx0" brushRef="#br0" timeOffset="94371.5784">10011 14915 58,'0'0'44,"0"0"4,0-3 3,0 3-17,0-4-8,2 4-1,-1 0-1,-1-1 1,2-1-4,0-2-6,0 2-6,1-2-3,2 3-3,-1-2-2,3 0-1,1 2 1,1-1 1,-2 2 2,-1 3 1,1 0-3,0 1 1,-1 2 1,-1 5-3,-2 0 1,-1 5 0,-2 1 1,-2-1-3,-5 0 2,-3-1 0,1-1-1,-1-1 0,1-3 0,-1 0 0,3-3 1,2 1-2,3-1 0,1-3 0,1 0 0,0-4 0,3 3 0,2-3 3,2 2 2,1-2 1,1 0-4,1 0 1,-1-1-2,3 1 0,-3-1-1,1-2-1,-2 1-9,-1 0-13,0 2-16,-2 0-18,1-2-36,-1-1-47</inkml:trace>
  <inkml:trace contextRef="#ctx0" brushRef="#br0" timeOffset="94673.4096">10218 14923 75,'1'-6'13,"1"1"9,1 2 24,0 2-6,0-5-14,2 4-2,-1 1 2,1 3-3,-2 5-5,-1 5 2,-2 0 5,0 3 1,-2 3-3,-3 0-3,1 2-7,0-3-7,0-4 0,1 1-2,2-3-2,0-1-1,1-1-2,0-4-7,2-2-22,1-2-24,1 0-30,1-1-49</inkml:trace>
  <inkml:trace contextRef="#ctx0" brushRef="#br0" timeOffset="95587.6944">10279 14594 48,'1'-4'1,"1"-1"5,2-1 29,1-1 19,1 2-20,4 0-4,1 1-1,0 1-4,2 0-3,-3 2-2,1 1-4,-1 0 3,0 2-1,-2-2-2,0 4-10,-1 1-4,-1 5-1,-1 5 1,-3 0-2,-2 5 3,0-1-1,-1 4-1,-2-4 0,0 3-1,2-1-1,-2-4 2,2 4 0,0-3 0,1 3-1,0-2 1,1-4-1,3-5 0,0-5-1,1 1 1,2-3 1,1-1 1,1-2-1,0-5 1,1-1-4,0-1-4,-2-1-5,-2 3 7,-3-5 3,-1 4 1,-2 4 1,0 2 0,0 1 10,-2 3-8,0 1-1,-1 1-1,1 6 1,-1 2-1,1 4 1,0 2 4,2-2 0,0 3-4,0 3 1,4-1 2,-1 2 1,1-4 6,0-2 5,1-2-7,-2 1-5,-1-2-2,-1-2 3,0-2-4,-1-5 5,-3 1 5,-1-2-6,-3 1 1,-2-2-2,-3-1-2,-3-2 0,-1-1-6,-3 3-12,-1 0-23,0-3-40,-3-1-56</inkml:trace>
  <inkml:trace contextRef="#ctx0" brushRef="#br0" timeOffset="97880.244">10087 14857 148,'1'-8'32,"0"3"5,0 1 20,-1 1 10,0 3-6,0-5-15,0 3-9,-1-1-7,1 3-2,0 2-10,0 1-11,0 1-7,1 2 2,2 5 4,0 5 0,-2 4 6,-1 3-7,0 0-3,0-1 3,-2 0-5,-1 0 1,1-4 2,2-5-2,0-3-1,0-3 2,0 1-1,0 0-1,0-2 0,2-3-1,-1-3 2,-1 0-1,2 0-5,-1 0-2,0 0-10,2-4-12,-1 2-24,0-3-31,-2 5-54,0-2-143</inkml:trace>
  <inkml:trace contextRef="#ctx0" brushRef="#br0" timeOffset="98526.8856">10194 14884 269,'-3'0'12,"0"0"-3,2 0-8,0-1 1,-1 1 0,2-2 3,-1 2-1,1 0-2,0 0 6,0 0 8,0 0 3,0 0 4,0 0 6,0 0 3,0-1-2,0-1-8,2 2-6,2 0-5,4 0 0,2 0 3,2-6-3,0 4-1,1 1-4,-1 1-3,-3 3-3,-2 3 2,-3 4-1,-4 4 1,-1 7 0,-5 1 0,-4-2 0,0 2-1,0-4 0,0 4-1,1 1 1,0-4-1,1-1 1,2-5-1,1-1-1,1-1 1,3-2 0,1-1 1,2-6-1,5-1 0,3-1 1,5-1 0,2-3 2,3-1-2,0-1 1,-1-2 0,-2 3 0,-2 1-1,-3 3-1,-3 1 1,-2-1 0,-2 1-3,-2 0 2,-1 2-1,-2 1 2,0-2-2,0 0 1,-3 2-7,1 1-11,-1 1-19,2 0-31,1-4-40,-1-1-92</inkml:trace>
  <inkml:trace contextRef="#ctx0" brushRef="#br0" timeOffset="100159.1184">10074 14875 73,'2'-2'11,"0"1"-4,-2 1 8,1 0 40,-1-2-11,0 2-22,0-1-13,0 1-2,0 0 4,0-1 8,0-1 5,0 1-1,0-1-1,0 0 4,-1-3 0,-1 0 3,-1 1-6,1 2-3,0 2-7,1 0-5,0 2 0,0 0-6,-1 6-2,0 5 0,-1 10 4,1 9 1,-3 2 3,0 2 4,-1-2-1,0-5-3,1-4-2,3-8-4,-1-4 4,3-6-4,0 0-2,0-4 1,0 0 0,0-3 2,0-1-2,0-3 5,1-5-3,1-1-2,-1-2-4,1-8-3,2 1 2,2-3-5,0 2 0,2-1 2,-1 0 2,-1 2 2,-1-2 2,-1 7 1,-1 2 0,-1 3 0,-1 1 1,-1 0-1,0 4 0,0 1 1,0 2 0,0 1-1,0-3 1,0 2-1,0-1 1,0 2-1,0 5 1,0 4 0,-1 3 2,-1 3 2,0 9 3,-2 1 2,1-1-5,-1 2 1,3-8-4,-1-1 0,2-4-2,0 0 1,0-3-1,2-4 0,-2-1-11,1-3-24,-1 3-32,0 0-50,-1-5-123</inkml:trace>
  <inkml:trace contextRef="#ctx0" brushRef="#br0" timeOffset="109577.424">8968 15603 11,'1'-7'34,"-1"4"-7,0 2 14,0 1-13,0-2-13,0 0-10,0 2-1,0-1 3,0 1 12,0 1-3,0-1-5,0 0 0,0-1 5,-1 1 3,1 0 3,0 0-8,0 0-7,0-1-3,0 2 0,0-1-1,0 3-1,0-3 3,-1-3-2,-2 1-3,-1-4 3,-2 5 4,-2 0 2,0 0 2,-2 1-1,-1 2-4,-2 7-3,-2 2-4,2-2 2,-1 1 0,1-3 3,2 4 0,1 1 1,1-1-2,1-1 0,1-3 1,1-1-1,1-1-1,2 3-1,2-3 0,1-1-2,3-2 0,4-1 2,0 4 1,1-2 0,0 2-2,-1-1 2,-1-2-2,0 3 0,-2 0 0,1 4 0,-1 3 0,1-3 2,-1 0 1,-1 0-2,2 1-2,-1-1 1,-2 0 0,1-2 0,-3 1 1,0 3 1,-1 2 0,-4 3 0,-3-2 2,0-2-4,-1 0 2,0-5-1,3 1-1,2-2 1,2-5 0,1 1-1,1-2 2,0 0-2,0 2 1,1-1 5,3-1 1,2 0 0,1 3-2,4-2-1,2 4-1,-1-1-1,4-1 0,-1 0-3,-1-1 2,-2 3-17,-1 0-17,-1-4-18,-2 3-55,-2-4-95</inkml:trace>
  <inkml:trace contextRef="#ctx0" brushRef="#br0" timeOffset="109942.7472">9107 15703 151,'-1'-5'16,"1"5"18,-1 0 21,1 0-5,0 0-22,0 0-7,0 0 1,1 3 3,1 6-5,1 3-1,0 2-3,1 6-7,-3-2-2,-1 5-6,0-3 4,0-3-4,0-1 1,0-6 0,1 2-2,1-6 0,0 3-11,0-4-30,1-4-25,1 2-19,-2-3-30,0 0-51</inkml:trace>
  <inkml:trace contextRef="#ctx0" brushRef="#br0" timeOffset="110261.184">9083 15903 50,'-8'1'135,"2"-1"-97,2-3 12,1 2 10,0 1-30,3 0-9,-1 0-7,1 1-7,0-1-8,0 5 3,0 0 1,3-1 1,2-1 2,1-2 0,0 2 5,3-1-2,1 2-3,0-2 2,2-2-4,0 0-1,-1-3-1,2 3 0,-1-1 0,0-1-2,-3-2 1,-1 2-1,-1 0-1,-2 0-6,-1 2-9,2-1-6,-4-4-9,0 0-4,0-2-13,-2 3-30,0-3-41</inkml:trace>
  <inkml:trace contextRef="#ctx0" brushRef="#br0" timeOffset="110590.3656">9074 15650 149,'-6'-6'2,"0"2"19,3-3 28,-1 3 8,2 3-30,1 0-11,1 0 4,0 0 2,1-1-3,3 0 1,0 2 2,3-2-1,1-1-3,2 0-4,0-2-5,-1 4-3,0 1-3,0-1-3,0 1 0,1 0 0,0 0-2,2 0-6,0 4-17,2-2-22,-1 0-31,0 0-92</inkml:trace>
  <inkml:trace contextRef="#ctx0" brushRef="#br0" timeOffset="111101.232">9430 15647 46,'3'2'15,"0"1"34,-1 7 15,-1 1-16,-1 10-6,-2 4-9,-3 1-9,-1 2 0,-1-4-6,2 1 3,-2-4-8,4-7-1,1-3-3,1-7-2,0-1-5,1-2 1,0 0 0,0-2 6,0-4-1,1-3-3,2-6-7,0-1-1,1-6-2,2 0 3,-2-4-2,2 2 1,-1 4 0,2-1 3,0 6 0,-1 3-1,-1 0 1,-2 8 4,0 0 1,-3 3 2,0 0 4,0 0-4,2 4-1,0 4 0,3 4 1,0 3 3,1 4 2,0 0-5,0 1 0,-1 5 0,0-5-3,-1 0 1,-1-4-2,-1-6-3,-1 1 1,1-4-2,-1 1-18,0-2-32,0-6-51,0 0-149</inkml:trace>
  <inkml:trace contextRef="#ctx0" brushRef="#br0" timeOffset="111854.3448">9736 15610 110,'-2'-7'6,"-1"5"15,3-1 17,0 1 11,0 2-23,2-3-12,1 3-5,2 0 0,-1 3 1,3 2 8,-3 2-4,1 2-5,-2 0 0,-1 10 5,1 1 0,-3 2-4,0 3 6,0-2 0,-2 5 8,-1-3-14,-2 0 2,3-3-3,-1-3-3,2-1-1,1-7-3,2 6-1,2-7 1,0-1 1,2-2 1,-1-2-1,2 4 0,1-3 2,0 1-1,1-5-1,-1-2 1,-1 2-2,0-2 1,0 1 0,0-1-2,1 0 1,0-1 0,0-2-11,-1 1-14,3-1-12,1-3-20,1 0-20,1-4-45,-1 3-30</inkml:trace>
  <inkml:trace contextRef="#ctx0" brushRef="#br0" timeOffset="112939.5696">10053 15805 116,'-1'-4'37,"-1"-3"-3,1 6 25,1-2-17,0 3-24,0 0 3,0 0 1,0 3-6,1 2-8,3 5 7,0 4-7,0 4-2,-2 0-4,0 0 2,-1 1-2,1-4-1,0-1 1,0-4-1,1-4-1,1 0-3,-3-2-17,3 1-26,1-5-41,0-2-77</inkml:trace>
  <inkml:trace contextRef="#ctx0" brushRef="#br0" timeOffset="113433.8304">10166 15763 188,'-1'-5'39,"1"-3"-37,0 5-2,4 0 20,2 0 0,0-1-11,3-4-1,0 4 3,3-2-2,1 6 0,0 0 4,-1-1-3,-1 1 1,0 0 3,-3 4-4,-1 1-5,-3 4-1,-1 0 0,-2 1 1,-2 4-5,-5 0 3,-2 2 0,-4-2-3,1-1-3,1-1 2,4-6 0,3 1-1,3-4 0,0-3-2,0 0-4,5-1 6,0 1 1,1 0 1,1 0 0,0 0 0,-1-1 0,1 1 3,0 0 2,3 4 1,-2 0 0,2-2 5,-1 3 1,0 0-2,-2 3-2,-2 0 4,-2 0-7,-3 1 1,0-3-4,-3 3 3,-3 1-2,-3-2 0,-3-1-15,-2-2-20,0 0-15,0-3-30,0 0-62</inkml:trace>
  <inkml:trace contextRef="#ctx0" brushRef="#br0" timeOffset="114025.7712">10447 15486 214,'0'-2'15,"0"0"9,2-2 20,1 4-18,4-1-15,3 1 4,5 0 2,1-1-1,1 1-1,1 2-1,-4 5-6,0 2-7,-3 0 3,-4 6-3,-2-1 0,-4 7 2,-1-2-3,-2-3 2,-4 3 6,0-3-2,0 0-4,1-2-1,2 3 0,3-4-1,0-2 0,2 0 0,3-1 0,3 3 0,1 1-3,0-1-9,0-2-2,-3-1 2,0 1 8,-3-1 3,-2 4 1,-1-4 0,-1 2 1,-3-1-1,0-4-3,1 4-2,2-1 2,1-4 0,0 3 1,3-3 1,-1 6 1,3-4 0,0 4 4,0-2 4,0-1 2,0 4 2,-2-5-1,-1 4 2,0-3-1,-2 0 3,-1 0 8,-3-2 2,-3 3-2,-1-3-10,-2 1-7,-2-1-3,-4 0-2,-2-2-26,-2 1-46,-4-2-68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356A-CC66-46A6-89C9-B4A1C114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B796-F524-4F00-AED4-237D02728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4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CD7B9-9798-4C90-872C-3683169D2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6B94-E350-4BAB-9BE7-74B8EF2B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5A28-0EA7-496A-8EEB-48EF71A9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7C31-BA1E-43DA-B75D-2916165B9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2A36-A03B-46AE-BECC-2D81195D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0D59-FEC8-45DF-A788-0DB2CB7E5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4746-61E4-4C28-BB15-3217381F0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038B-8EBA-48C5-A66C-42FA7863C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5190-B128-4E8A-8A36-D1B397AE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94CAE3-479A-47E9-A1EC-3A734869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CIS 720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 transactions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82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/>
              <a:t>co                                                 //     </a:t>
            </a:r>
          </a:p>
          <a:p>
            <a:pPr>
              <a:buFontTx/>
              <a:buNone/>
            </a:pPr>
            <a:r>
              <a:rPr lang="en-US" sz="1800" smtClean="0"/>
              <a:t>   Transfer(x,y,am):          		    Auditor: </a:t>
            </a:r>
          </a:p>
          <a:p>
            <a:pPr>
              <a:buFontTx/>
              <a:buNone/>
            </a:pPr>
            <a:r>
              <a:rPr lang="en-US" sz="1800" smtClean="0"/>
              <a:t>     if</a:t>
            </a:r>
          </a:p>
          <a:p>
            <a:pPr>
              <a:buFontTx/>
              <a:buNone/>
            </a:pPr>
            <a:r>
              <a:rPr lang="en-US" sz="1800" smtClean="0"/>
              <a:t>	&lt; !auditon </a:t>
            </a:r>
            <a:r>
              <a:rPr lang="en-US" sz="1800" smtClean="0">
                <a:sym typeface="Wingdings" pitchFamily="2" charset="2"/>
              </a:rPr>
              <a:t></a:t>
            </a:r>
            <a:r>
              <a:rPr lang="en-US" sz="1800" smtClean="0"/>
              <a:t>   </a:t>
            </a:r>
          </a:p>
          <a:p>
            <a:pPr>
              <a:buFontTx/>
              <a:buNone/>
            </a:pPr>
            <a:r>
              <a:rPr lang="en-US" sz="1800" smtClean="0"/>
              <a:t>		ac[x] = ac[x] – am;       	      auditon =  1; total = 0; i = 0;</a:t>
            </a:r>
          </a:p>
          <a:p>
            <a:pPr>
              <a:buFontTx/>
              <a:buNone/>
            </a:pPr>
            <a:r>
              <a:rPr lang="en-US" sz="1800" smtClean="0"/>
              <a:t>		ac[y] = ac[y] + am &gt;</a:t>
            </a:r>
          </a:p>
          <a:p>
            <a:pPr>
              <a:buFontTx/>
              <a:buNone/>
            </a:pPr>
            <a:r>
              <a:rPr lang="en-US" sz="1800" smtClean="0"/>
              <a:t>     []		        		        do i &lt; n	</a:t>
            </a:r>
          </a:p>
          <a:p>
            <a:pPr>
              <a:buFontTx/>
              <a:buNone/>
            </a:pPr>
            <a:r>
              <a:rPr lang="en-US" sz="1800" smtClean="0"/>
              <a:t>	&lt;auditon &amp;&amp; ( (x &lt; i &amp;&amp; y &lt; i)</a:t>
            </a:r>
          </a:p>
          <a:p>
            <a:pPr>
              <a:buFontTx/>
              <a:buNone/>
            </a:pPr>
            <a:r>
              <a:rPr lang="en-US" sz="1800" smtClean="0"/>
              <a:t>                           ||(x &gt; I &amp;&amp; y &gt; i))    		 total = total + ac[i]</a:t>
            </a:r>
          </a:p>
          <a:p>
            <a:pPr>
              <a:buFontTx/>
              <a:buNone/>
            </a:pPr>
            <a:r>
              <a:rPr lang="en-US" sz="1800" smtClean="0"/>
              <a:t>		</a:t>
            </a:r>
            <a:r>
              <a:rPr lang="en-US" sz="1800" smtClean="0">
                <a:sym typeface="Wingdings" pitchFamily="2" charset="2"/>
              </a:rPr>
              <a:t> ac[x] = ac[x] – am;			</a:t>
            </a: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                   ac[y] = ac[y] + am&gt;                    	i = i + 1</a:t>
            </a:r>
          </a:p>
          <a:p>
            <a:pPr>
              <a:buFontTx/>
              <a:buNone/>
            </a:pPr>
            <a:r>
              <a:rPr lang="en-US" sz="1800" smtClean="0"/>
              <a:t>   fi</a:t>
            </a:r>
          </a:p>
          <a:p>
            <a:pPr>
              <a:buFontTx/>
              <a:buNone/>
            </a:pPr>
            <a:r>
              <a:rPr lang="en-US" sz="1800" smtClean="0"/>
              <a:t>                                                  	        od</a:t>
            </a:r>
          </a:p>
          <a:p>
            <a:pPr>
              <a:buFontTx/>
              <a:buNone/>
            </a:pPr>
            <a:r>
              <a:rPr lang="en-US" sz="1800" smtClean="0"/>
              <a:t>					       auditon = 0</a:t>
            </a:r>
          </a:p>
          <a:p>
            <a:pPr>
              <a:buFontTx/>
              <a:buNone/>
            </a:pPr>
            <a:r>
              <a:rPr lang="en-US" sz="1800" smtClean="0"/>
              <a:t>oc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61760" y="3802680"/>
              <a:ext cx="32040" cy="2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3480" y="3794400"/>
                <a:ext cx="48600" cy="4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Techniques to avoid interference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Disjoint variables</a:t>
            </a:r>
          </a:p>
          <a:p>
            <a:pPr lvl="1"/>
            <a:r>
              <a:rPr lang="en-US" smtClean="0"/>
              <a:t>If the write set of each process is disjoint from the read and write set of other processes, then the proof outlines will be interference free.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interference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Weakened assertions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43000" y="2590800"/>
            <a:ext cx="4572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x= 0;</a:t>
            </a:r>
          </a:p>
          <a:p>
            <a:r>
              <a:rPr lang="en-US" sz="2800"/>
              <a:t>co</a:t>
            </a:r>
          </a:p>
          <a:p>
            <a:r>
              <a:rPr lang="en-US" sz="2800"/>
              <a:t>	x = x + 1</a:t>
            </a:r>
          </a:p>
          <a:p>
            <a:r>
              <a:rPr lang="en-US" sz="2800"/>
              <a:t>   //</a:t>
            </a:r>
          </a:p>
          <a:p>
            <a:r>
              <a:rPr lang="en-US" sz="2800"/>
              <a:t>         x = x + 2</a:t>
            </a:r>
          </a:p>
          <a:p>
            <a:r>
              <a:rPr lang="en-US" sz="2800"/>
              <a:t>od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87600" y="3193920"/>
              <a:ext cx="3174480" cy="32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0040" y="3186360"/>
                <a:ext cx="3190680" cy="33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interference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Global Invariants: Assume that every assertion in the proof outline of P</a:t>
            </a:r>
            <a:r>
              <a:rPr lang="en-US" baseline="-25000" smtClean="0"/>
              <a:t>i</a:t>
            </a:r>
            <a:r>
              <a:rPr lang="en-US" smtClean="0"/>
              <a:t> is of the form I /\ L, where L refers to local variables of P</a:t>
            </a:r>
            <a:r>
              <a:rPr lang="en-US" baseline="-25000" smtClean="0"/>
              <a:t>i</a:t>
            </a:r>
            <a:r>
              <a:rPr lang="en-US" smtClean="0"/>
              <a:t> or to variables that only P</a:t>
            </a:r>
            <a:r>
              <a:rPr lang="en-US" baseline="-25000" smtClean="0"/>
              <a:t>i</a:t>
            </a:r>
            <a:r>
              <a:rPr lang="en-US" smtClean="0"/>
              <a:t> writes. </a:t>
            </a:r>
          </a:p>
          <a:p>
            <a:pPr lvl="1">
              <a:buFontTx/>
              <a:buNone/>
            </a:pPr>
            <a:r>
              <a:rPr lang="en-US" smtClean="0"/>
              <a:t>- Then the proof outlines will be interference free.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53840" y="2612520"/>
              <a:ext cx="5290560" cy="394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920" y="2604600"/>
                <a:ext cx="5302800" cy="396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Concurrency rule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            for all i, { I}  S</a:t>
            </a:r>
            <a:r>
              <a:rPr lang="en-US" baseline="-25000" smtClean="0"/>
              <a:t>i </a:t>
            </a:r>
            <a:r>
              <a:rPr lang="en-US" smtClean="0"/>
              <a:t> </a:t>
            </a:r>
            <a:r>
              <a:rPr lang="en-US" sz="2800" smtClean="0"/>
              <a:t>{ I</a:t>
            </a:r>
            <a:r>
              <a:rPr lang="en-US" sz="2800" baseline="-25000" smtClean="0"/>
              <a:t> </a:t>
            </a:r>
            <a:r>
              <a:rPr lang="en-US" sz="2800" smtClean="0"/>
              <a:t> }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		     { I</a:t>
            </a:r>
            <a:r>
              <a:rPr lang="en-US" sz="2800" baseline="-25000" smtClean="0"/>
              <a:t> </a:t>
            </a:r>
            <a:r>
              <a:rPr lang="en-US" sz="2800" smtClean="0"/>
              <a:t>} co  S</a:t>
            </a:r>
            <a:r>
              <a:rPr lang="en-US" sz="2800" baseline="-25000" smtClean="0"/>
              <a:t>1 </a:t>
            </a:r>
            <a:r>
              <a:rPr lang="en-US" sz="2800" smtClean="0"/>
              <a:t> // …. // S</a:t>
            </a:r>
            <a:r>
              <a:rPr lang="en-US" sz="2800" baseline="-25000" smtClean="0"/>
              <a:t>n</a:t>
            </a:r>
            <a:r>
              <a:rPr lang="en-US" sz="2800" smtClean="0"/>
              <a:t> { I}</a:t>
            </a:r>
            <a:endParaRPr lang="en-US" sz="2800" baseline="-250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5146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interference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marL="796925" indent="0" eaLnBrk="1" hangingPunct="1">
              <a:buFontTx/>
              <a:buNone/>
            </a:pPr>
            <a:r>
              <a:rPr lang="en-US" sz="2400" smtClean="0"/>
              <a:t>i := 1</a:t>
            </a:r>
          </a:p>
          <a:p>
            <a:pPr marL="796925" indent="0" eaLnBrk="1" hangingPunct="1">
              <a:buFontTx/>
              <a:buNone/>
            </a:pPr>
            <a:r>
              <a:rPr lang="en-US" sz="2400" smtClean="0"/>
              <a:t>max := A[1]       </a:t>
            </a:r>
          </a:p>
          <a:p>
            <a:pPr marL="796925" indent="0" eaLnBrk="1" hangingPunct="1">
              <a:buFontTx/>
              <a:buNone/>
            </a:pPr>
            <a:endParaRPr lang="en-US" sz="2400" smtClean="0"/>
          </a:p>
          <a:p>
            <a:pPr marL="796925" indent="0" eaLnBrk="1" hangingPunct="1">
              <a:buFontTx/>
              <a:buNone/>
            </a:pPr>
            <a:r>
              <a:rPr lang="en-US" sz="2400" smtClean="0"/>
              <a:t>       do</a:t>
            </a:r>
          </a:p>
          <a:p>
            <a:pPr marL="796925" indent="0" eaLnBrk="1" hangingPunct="1">
              <a:buFontTx/>
              <a:buNone/>
            </a:pPr>
            <a:r>
              <a:rPr lang="en-US" sz="2400" smtClean="0"/>
              <a:t>            i &lt; n </a:t>
            </a:r>
            <a:r>
              <a:rPr lang="en-US" sz="2400" smtClean="0">
                <a:sym typeface="Wingdings" pitchFamily="2" charset="2"/>
              </a:rPr>
              <a:t>    </a:t>
            </a:r>
          </a:p>
          <a:p>
            <a:pPr marL="796925" indent="0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                        i = i + 1  </a:t>
            </a:r>
          </a:p>
          <a:p>
            <a:pPr marL="796925" indent="0" eaLnBrk="1" hangingPunct="1">
              <a:buFontTx/>
              <a:buNone/>
            </a:pPr>
            <a:endParaRPr lang="en-US" sz="2400" smtClean="0">
              <a:sym typeface="Wingdings" pitchFamily="2" charset="2"/>
            </a:endParaRPr>
          </a:p>
          <a:p>
            <a:pPr marL="796925" indent="0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                        if (max &lt; A[i]) </a:t>
            </a:r>
          </a:p>
          <a:p>
            <a:pPr marL="796925" indent="0" eaLnBrk="1" hangingPunct="1">
              <a:buFontTx/>
              <a:buNone/>
            </a:pPr>
            <a:endParaRPr lang="en-US" sz="2400" smtClean="0">
              <a:sym typeface="Wingdings" pitchFamily="2" charset="2"/>
            </a:endParaRPr>
          </a:p>
          <a:p>
            <a:pPr marL="796925" indent="0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                               max = A[i] </a:t>
            </a:r>
          </a:p>
          <a:p>
            <a:pPr marL="796925" indent="0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        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Concurrency rule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            for all i, { P</a:t>
            </a:r>
            <a:r>
              <a:rPr lang="en-US" baseline="-25000" smtClean="0"/>
              <a:t>i </a:t>
            </a:r>
            <a:r>
              <a:rPr lang="en-US" smtClean="0"/>
              <a:t>}  S</a:t>
            </a:r>
            <a:r>
              <a:rPr lang="en-US" baseline="-25000" smtClean="0"/>
              <a:t>i </a:t>
            </a:r>
            <a:r>
              <a:rPr lang="en-US" smtClean="0"/>
              <a:t> </a:t>
            </a:r>
            <a:r>
              <a:rPr lang="en-US" sz="2800" smtClean="0"/>
              <a:t>{ Q</a:t>
            </a:r>
            <a:r>
              <a:rPr lang="en-US" sz="2800" baseline="-25000" smtClean="0"/>
              <a:t>i </a:t>
            </a:r>
            <a:r>
              <a:rPr lang="en-US" sz="2800" smtClean="0"/>
              <a:t> }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{ P</a:t>
            </a:r>
            <a:r>
              <a:rPr lang="en-US" sz="2800" baseline="-25000" smtClean="0"/>
              <a:t>1</a:t>
            </a:r>
            <a:r>
              <a:rPr lang="en-US" sz="2800" smtClean="0"/>
              <a:t> /\ …. /\ P</a:t>
            </a:r>
            <a:r>
              <a:rPr lang="en-US" sz="2800" baseline="-25000" smtClean="0"/>
              <a:t>n </a:t>
            </a:r>
            <a:r>
              <a:rPr lang="en-US" sz="2800" smtClean="0"/>
              <a:t>} co  S</a:t>
            </a:r>
            <a:r>
              <a:rPr lang="en-US" sz="2800" baseline="-25000" smtClean="0"/>
              <a:t>1 </a:t>
            </a:r>
            <a:r>
              <a:rPr lang="en-US" sz="2800" smtClean="0"/>
              <a:t> // …. // S</a:t>
            </a:r>
            <a:r>
              <a:rPr lang="en-US" sz="2800" baseline="-25000" smtClean="0"/>
              <a:t>n</a:t>
            </a:r>
            <a:r>
              <a:rPr lang="en-US" sz="2800" smtClean="0"/>
              <a:t> { Q</a:t>
            </a:r>
            <a:r>
              <a:rPr lang="en-US" sz="2800" baseline="-25000" smtClean="0"/>
              <a:t>1</a:t>
            </a:r>
            <a:r>
              <a:rPr lang="en-US" sz="2800" smtClean="0"/>
              <a:t> /\ …. /\ Q</a:t>
            </a:r>
            <a:r>
              <a:rPr lang="en-US" sz="2800" baseline="-25000" smtClean="0"/>
              <a:t>n</a:t>
            </a:r>
            <a:r>
              <a:rPr lang="en-US" sz="2800" smtClean="0"/>
              <a:t>}</a:t>
            </a:r>
            <a:endParaRPr lang="en-US" sz="2800" baseline="-250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5146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x = 0; y = 1;            	     x = 0;</a:t>
            </a:r>
          </a:p>
          <a:p>
            <a:pPr>
              <a:buFontTx/>
              <a:buNone/>
            </a:pPr>
            <a:r>
              <a:rPr lang="en-US" sz="2800" smtClean="0"/>
              <a:t>co                           	    co</a:t>
            </a:r>
          </a:p>
          <a:p>
            <a:pPr>
              <a:buFontTx/>
              <a:buNone/>
            </a:pPr>
            <a:r>
              <a:rPr lang="en-US" sz="2800" smtClean="0"/>
              <a:t>   x = 1                   	        x = x + 1</a:t>
            </a:r>
          </a:p>
          <a:p>
            <a:pPr>
              <a:buFontTx/>
              <a:buNone/>
            </a:pPr>
            <a:r>
              <a:rPr lang="en-US" sz="2800" smtClean="0"/>
              <a:t>  //                          	      //</a:t>
            </a:r>
          </a:p>
          <a:p>
            <a:pPr>
              <a:buFontTx/>
              <a:buNone/>
            </a:pPr>
            <a:r>
              <a:rPr lang="en-US" sz="2800" smtClean="0"/>
              <a:t>    y = y + 1            	         x = x + 2</a:t>
            </a:r>
          </a:p>
          <a:p>
            <a:pPr>
              <a:buFontTx/>
              <a:buNone/>
            </a:pPr>
            <a:r>
              <a:rPr lang="en-US" sz="2800" smtClean="0"/>
              <a:t>oc                         	      oc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20240" y="1222200"/>
              <a:ext cx="6517080" cy="522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400" y="1213560"/>
                <a:ext cx="6528600" cy="524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Interference freedom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</a:t>
            </a:r>
            <a:r>
              <a:rPr lang="en-US" i="1" smtClean="0">
                <a:solidFill>
                  <a:schemeClr val="accent2"/>
                </a:solidFill>
              </a:rPr>
              <a:t>a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be a statement and C be an assertion. </a:t>
            </a:r>
          </a:p>
          <a:p>
            <a:pPr eaLnBrk="1" hangingPunct="1"/>
            <a:r>
              <a:rPr lang="en-US" smtClean="0"/>
              <a:t>NI(a, C) iff  { pre(a) /\ C } </a:t>
            </a:r>
            <a:r>
              <a:rPr lang="en-US" i="1" smtClean="0">
                <a:solidFill>
                  <a:schemeClr val="accent2"/>
                </a:solidFill>
              </a:rPr>
              <a:t>a</a:t>
            </a:r>
            <a:r>
              <a:rPr lang="en-US" smtClean="0"/>
              <a:t> { C }</a:t>
            </a:r>
          </a:p>
          <a:p>
            <a:pPr lvl="1" eaLnBrk="1" hangingPunct="1"/>
            <a:r>
              <a:rPr lang="en-US" smtClean="0"/>
              <a:t>Execution of </a:t>
            </a:r>
            <a:r>
              <a:rPr lang="en-US" i="1" smtClean="0">
                <a:solidFill>
                  <a:schemeClr val="accent2"/>
                </a:solidFill>
              </a:rPr>
              <a:t>a</a:t>
            </a:r>
            <a:r>
              <a:rPr lang="en-US" smtClean="0"/>
              <a:t> does not invalidates (or interferes) with C.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85080" y="2905560"/>
              <a:ext cx="3832920" cy="268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520" y="2899080"/>
                <a:ext cx="3850200" cy="269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{ P</a:t>
            </a:r>
            <a:r>
              <a:rPr lang="en-US" baseline="-25000" smtClean="0"/>
              <a:t>i </a:t>
            </a:r>
            <a:r>
              <a:rPr lang="en-US" smtClean="0"/>
              <a:t>}  S</a:t>
            </a:r>
            <a:r>
              <a:rPr lang="en-US" baseline="-25000" smtClean="0"/>
              <a:t>i </a:t>
            </a:r>
            <a:r>
              <a:rPr lang="en-US" smtClean="0"/>
              <a:t> { Q</a:t>
            </a:r>
            <a:r>
              <a:rPr lang="en-US" baseline="-25000" smtClean="0"/>
              <a:t>i </a:t>
            </a:r>
            <a:r>
              <a:rPr lang="en-US" smtClean="0"/>
              <a:t> }, for all I, are interference free if</a:t>
            </a:r>
          </a:p>
          <a:p>
            <a:pPr lvl="1" eaLnBrk="1" hangingPunct="1"/>
            <a:r>
              <a:rPr lang="en-US" smtClean="0"/>
              <a:t>For all i</a:t>
            </a:r>
          </a:p>
          <a:p>
            <a:pPr lvl="1" eaLnBrk="1" hangingPunct="1">
              <a:buFontTx/>
              <a:buNone/>
            </a:pPr>
            <a:r>
              <a:rPr lang="en-US" smtClean="0"/>
              <a:t>	  for all assertions C in proof outline of S</a:t>
            </a:r>
            <a:r>
              <a:rPr lang="en-US" baseline="-25000" smtClean="0"/>
              <a:t>i</a:t>
            </a:r>
            <a:r>
              <a:rPr lang="en-US" smtClean="0"/>
              <a:t>, </a:t>
            </a:r>
          </a:p>
          <a:p>
            <a:pPr lvl="2" eaLnBrk="1" hangingPunct="1">
              <a:buFontTx/>
              <a:buNone/>
            </a:pPr>
            <a:r>
              <a:rPr lang="en-US" smtClean="0"/>
              <a:t>	for all actions a in S</a:t>
            </a:r>
            <a:r>
              <a:rPr lang="en-US" baseline="-25000" smtClean="0"/>
              <a:t>j</a:t>
            </a:r>
            <a:r>
              <a:rPr lang="en-US" smtClean="0"/>
              <a:t>, i != j</a:t>
            </a:r>
          </a:p>
          <a:p>
            <a:pPr lvl="2" eaLnBrk="1" hangingPunct="1">
              <a:buFontTx/>
              <a:buNone/>
            </a:pPr>
            <a:r>
              <a:rPr lang="en-US" smtClean="0"/>
              <a:t>              NI(a, C) holds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21200" y="4625280"/>
              <a:ext cx="4512240" cy="151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3640" y="4618440"/>
                <a:ext cx="4526640" cy="152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Concurrency rule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 { P</a:t>
            </a:r>
            <a:r>
              <a:rPr lang="en-US" baseline="-25000" smtClean="0"/>
              <a:t>i </a:t>
            </a:r>
            <a:r>
              <a:rPr lang="en-US" smtClean="0"/>
              <a:t>}  S</a:t>
            </a:r>
            <a:r>
              <a:rPr lang="en-US" baseline="-25000" smtClean="0"/>
              <a:t>i </a:t>
            </a:r>
            <a:r>
              <a:rPr lang="en-US" smtClean="0"/>
              <a:t> </a:t>
            </a:r>
            <a:r>
              <a:rPr lang="en-US" sz="2800" smtClean="0"/>
              <a:t>{ Q</a:t>
            </a:r>
            <a:r>
              <a:rPr lang="en-US" sz="2800" baseline="-25000" smtClean="0"/>
              <a:t>i </a:t>
            </a:r>
            <a:r>
              <a:rPr lang="en-US" sz="2800" smtClean="0"/>
              <a:t> } are interference free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{ P</a:t>
            </a:r>
            <a:r>
              <a:rPr lang="en-US" sz="2800" baseline="-25000" smtClean="0"/>
              <a:t>1</a:t>
            </a:r>
            <a:r>
              <a:rPr lang="en-US" sz="2800" smtClean="0"/>
              <a:t> /\ …. /\ P</a:t>
            </a:r>
            <a:r>
              <a:rPr lang="en-US" sz="2800" baseline="-25000" smtClean="0"/>
              <a:t>n </a:t>
            </a:r>
            <a:r>
              <a:rPr lang="en-US" sz="2800" smtClean="0"/>
              <a:t>} co  S</a:t>
            </a:r>
            <a:r>
              <a:rPr lang="en-US" sz="2800" baseline="-25000" smtClean="0"/>
              <a:t>1 </a:t>
            </a:r>
            <a:r>
              <a:rPr lang="en-US" sz="2800" smtClean="0"/>
              <a:t> // …. // S</a:t>
            </a:r>
            <a:r>
              <a:rPr lang="en-US" sz="2800" baseline="-25000" smtClean="0"/>
              <a:t>n</a:t>
            </a:r>
            <a:r>
              <a:rPr lang="en-US" sz="2800" smtClean="0"/>
              <a:t> { Q</a:t>
            </a:r>
            <a:r>
              <a:rPr lang="en-US" sz="2800" baseline="-25000" smtClean="0"/>
              <a:t>1</a:t>
            </a:r>
            <a:r>
              <a:rPr lang="en-US" sz="2800" smtClean="0"/>
              <a:t> /\ …. /\ Q</a:t>
            </a:r>
            <a:r>
              <a:rPr lang="en-US" sz="2800" baseline="-25000" smtClean="0"/>
              <a:t>n</a:t>
            </a:r>
            <a:r>
              <a:rPr lang="en-US" sz="2800" smtClean="0"/>
              <a:t>}</a:t>
            </a:r>
            <a:endParaRPr lang="en-US" sz="2800" baseline="-250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514600"/>
            <a:ext cx="685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3038">
              <a:buFontTx/>
              <a:buNone/>
            </a:pPr>
            <a:r>
              <a:rPr lang="en-US" sz="2800" smtClean="0"/>
              <a:t>x= 0;</a:t>
            </a:r>
          </a:p>
          <a:p>
            <a:pPr indent="173038">
              <a:buFontTx/>
              <a:buNone/>
            </a:pPr>
            <a:r>
              <a:rPr lang="en-US" sz="2800" smtClean="0"/>
              <a:t>co</a:t>
            </a:r>
          </a:p>
          <a:p>
            <a:pPr indent="173038">
              <a:buFontTx/>
              <a:buNone/>
            </a:pPr>
            <a:r>
              <a:rPr lang="en-US" sz="2800" smtClean="0"/>
              <a:t>	x = x + 1</a:t>
            </a:r>
          </a:p>
          <a:p>
            <a:pPr indent="173038">
              <a:buFontTx/>
              <a:buNone/>
            </a:pPr>
            <a:endParaRPr lang="en-US" sz="2800" smtClean="0"/>
          </a:p>
          <a:p>
            <a:pPr indent="173038">
              <a:buFontTx/>
              <a:buNone/>
            </a:pPr>
            <a:r>
              <a:rPr lang="en-US" sz="2800" smtClean="0"/>
              <a:t>   //</a:t>
            </a:r>
          </a:p>
          <a:p>
            <a:pPr indent="173038">
              <a:buFontTx/>
              <a:buNone/>
            </a:pPr>
            <a:r>
              <a:rPr lang="en-US" sz="2800" smtClean="0"/>
              <a:t>    x = x + 2</a:t>
            </a:r>
          </a:p>
          <a:p>
            <a:pPr indent="173038">
              <a:buFontTx/>
              <a:buNone/>
            </a:pPr>
            <a:endParaRPr lang="en-US" sz="2800" smtClean="0"/>
          </a:p>
          <a:p>
            <a:pPr indent="173038">
              <a:buFontTx/>
              <a:buNone/>
            </a:pPr>
            <a:r>
              <a:rPr lang="en-US" sz="2800" smtClean="0"/>
              <a:t>od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52440" y="450000"/>
              <a:ext cx="7351920" cy="573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4520" y="441720"/>
                <a:ext cx="7364520" cy="574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 transactions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82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/>
              <a:t>co                                                 //     </a:t>
            </a:r>
          </a:p>
          <a:p>
            <a:pPr>
              <a:buFontTx/>
              <a:buNone/>
            </a:pPr>
            <a:r>
              <a:rPr lang="en-US" sz="1800" smtClean="0"/>
              <a:t>   Transfer(x,y,am):          		    Auditor: 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	   ac[x] = ac[x] – am;       	       total = 0; i = 0;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      ac[y] = ac[y] + am        		        do i &lt; n	</a:t>
            </a:r>
          </a:p>
          <a:p>
            <a:pPr>
              <a:buFontTx/>
              <a:buNone/>
            </a:pPr>
            <a:r>
              <a:rPr lang="en-US" sz="1800" smtClean="0"/>
              <a:t>	</a:t>
            </a:r>
          </a:p>
          <a:p>
            <a:pPr>
              <a:buFontTx/>
              <a:buNone/>
            </a:pPr>
            <a:r>
              <a:rPr lang="en-US" sz="1800" smtClean="0"/>
              <a:t>                                                        		 total = total + ac[i]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                                                         		i = i + 1</a:t>
            </a:r>
          </a:p>
          <a:p>
            <a:pPr>
              <a:buFontTx/>
              <a:buNone/>
            </a:pPr>
            <a:endParaRPr lang="en-US" sz="1800" smtClean="0"/>
          </a:p>
          <a:p>
            <a:pPr>
              <a:buFontTx/>
              <a:buNone/>
            </a:pPr>
            <a:r>
              <a:rPr lang="en-US" sz="1800" smtClean="0"/>
              <a:t>                                                  	        od</a:t>
            </a:r>
          </a:p>
          <a:p>
            <a:pPr>
              <a:buFontTx/>
              <a:buNone/>
            </a:pPr>
            <a:r>
              <a:rPr lang="en-US" sz="1800" smtClean="0"/>
              <a:t>oc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9160" y="1729080"/>
              <a:ext cx="7866000" cy="3894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20" y="1722960"/>
                <a:ext cx="7882920" cy="390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225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CIS 720</vt:lpstr>
      <vt:lpstr>PowerPoint Presentation</vt:lpstr>
      <vt:lpstr>Concurrency rule</vt:lpstr>
      <vt:lpstr>PowerPoint Presentation</vt:lpstr>
      <vt:lpstr>Interference freedom</vt:lpstr>
      <vt:lpstr>PowerPoint Presentation</vt:lpstr>
      <vt:lpstr>Concurrency rule</vt:lpstr>
      <vt:lpstr>PowerPoint Presentation</vt:lpstr>
      <vt:lpstr>Bank transactions</vt:lpstr>
      <vt:lpstr>Bank transactions</vt:lpstr>
      <vt:lpstr>Techniques to avoid interference</vt:lpstr>
      <vt:lpstr>Avoiding interference</vt:lpstr>
      <vt:lpstr>Avoiding interference</vt:lpstr>
      <vt:lpstr>Concurrency rule</vt:lpstr>
      <vt:lpstr>Avoiding interference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720</dc:title>
  <dc:creator>singh</dc:creator>
  <cp:lastModifiedBy>Gurdip Singh</cp:lastModifiedBy>
  <cp:revision>22</cp:revision>
  <dcterms:created xsi:type="dcterms:W3CDTF">2007-08-24T14:09:01Z</dcterms:created>
  <dcterms:modified xsi:type="dcterms:W3CDTF">2013-09-03T19:16:04Z</dcterms:modified>
</cp:coreProperties>
</file>