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2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8" autoAdjust="0"/>
  </p:normalViewPr>
  <p:slideViewPr>
    <p:cSldViewPr showGuides="1"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252E06-7E28-429E-8DAB-0FC3103A9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52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8T18:21:26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18173 5201 206,'0'-4'11,"0"2"16,0 0 18,0 1 13,0 1-29,-1 0-15,1 0 2,0 0 3,0 0-3,0 0-6,0 1-4,0 2-6,0 2-2,0 4 2,0 1-2,0 2-15,1-2-14,2 3-13,0 2-28,2 0-37,-2 1 1</inkml:trace>
  <inkml:trace contextRef="#ctx0" brushRef="#br0" timeOffset="115.2388">18176 5414 140,'-1'2'26,"1"1"-13,0-1 39,0 1-26,0 1-23,0 0-19,0 0-91</inkml:trace>
  <inkml:trace contextRef="#ctx0" brushRef="#br0" timeOffset="241.2202">18154 5662 179,'0'4'-47</inkml:trace>
  <inkml:trace contextRef="#ctx0" brushRef="#br0" timeOffset="1371.1464">18203 5936 88,'1'-1'24,"1"1"-7,-1-1 33,0-3 3,1 1-18,-2-2-5,0 4-8,0-3-6,0 1-7,-3 1-5,-1 1 2,-2 1-4,-4 0-4,-4 1-2,-2 4 4,-3 2 0,1 1 0,0 2-1,-2-1 1,5 2-1,2-2 2,4-1-1,4 1 1,2-1-1,2-1 0,1 0-1,4 0 1,1-1 0,2 0 1,3 0-1,2 0 0,1-1 3,1 1-1,-1-1-1,-2 4 1,-1-3 3,-1 3 5,-2 1-2,0-1 3,-4 1 1,-2-1-3,-1 0-2,-3 0 0,-2 0-1,-3-1 0,-2 2-2,0-2-2,-1-2 2,2 0-1,-1-2 2,1-3-2,0 2 2,-2-3-3,0 0 1,1-2-2,0-2-1,1 0-8,4-1-11,3 0-13,2 0-19,3-2-51,4 0-117</inkml:trace>
  <inkml:trace contextRef="#ctx0" brushRef="#br0" timeOffset="1791.0844">18317 6079 326,'0'0'0,"2"0"-38,1 0 42,0 0 10,2 0-10,1 0-3,0 2 2,1-1 3,2 1-1,-1-2 0,1 0-1,0 0 0,0-4-1,0 0-1,0-1 1,-2 1-2,-1-2 0,-3-1 0,-1 2-2,-2-3 1,-1 1-4,-3 0-1,-3 1-3,-1 1 5,-2 0 2,-2 3 2,1 2-1,1 1 0,-1 4 0,0 4 2,1 4-1,-2 4 3,3 5 3,2 0 1,0 1 2,4 0 2,1-3 1,2 0-4,5-2-4,2-4-1,4-2-4,6-4-33,2-4-45,3-4-84</inkml:trace>
  <inkml:trace contextRef="#ctx0" brushRef="#br0" timeOffset="2217.8586">18575 6057 340,'0'-1'-6,"-1"1"-22,0 0 29,0 4 12,-1 3 0,0 6-1,-1 3 6,-1 4 6,-2 1-7,2-1-5,-2-3-3,2-4-3,0-6-5,2-3 3,1-3-2,1 0 2,0-1 4,1-1 6,1-5 9,3-3-17,1-4-4,1-1-1,2-2 0,0-4-1,1-1 0,2-2 0,1-1-2,2 1-5,-1 3 4,3 6-1,-6 4 3,-1 8-5,-3 2 3,-1 3-2,-2 5 2,0 3 4,-2 3 3,-2 3 1,-2 3 2,-4 2-4,-1-1 0,0 0-3,0-3 1,5-2-9,2-4-28,6-4-33,6-4-45,6-4-80</inkml:trace>
  <inkml:trace contextRef="#ctx0" brushRef="#br0" timeOffset="2717.8778">18972 6014 355,'-5'-10'1,"-1"2"-36,-3 1 34,0 1 8,-3 1-7,-2 3-3,-1 2 0,-2 3 3,-2 9 0,0 3 3,2 5-2,-1 3 4,4 4 0,2-3-5,7-2 1,2-3-1,3-4-2,5-4 2,2-4 4,2-3 3,2-3 3,0-2 0,4-4 1,0-4-3,1-5-4,1-4-1,-1-3-1,2-3-1,-1-2 1,-1-4-2,1 0 0,-2-2 0,-1-2-2,-2 1 1,-1-1 0,-4 3 2,-2 8 0,-3 8 1,-1 8-1,-1 4 6,0 3 7,0 5-14,-4 7 0,0 10 6,-4 10 4,-2 5 7,-2 5-2,0 0-9,2-1 0,1-1-6,1-3 1,4-4-12,2-5-18,2-4-12,2-5-8,3-2-27,3-3-52</inkml:trace>
  <inkml:trace contextRef="#ctx0" brushRef="#br0" timeOffset="3689.5948">19416 5971 104,'3'-8'109,"0"3"-106,2 0-2,-2 2 14,-2 2 24,2 1-22,-2 0-12,2 5 2,2 5 4,-2 5 2,-2 5 3,-1 3-3,-3 1-3,-3-1-1,-1-3-3,3-4 3,-3-5-5,4-3 1,2-3-4,-2-2 0,3-1 2,0-2 0,0 0 2,0-5 4,3-4-9,1-5-8,6-3 2,0-5-2,2-2 2,1-2 0,0 0 1,2 2 2,-2 4-1,-2 5 3,-1 7 1,-3 4-1,-1 4 1,0 1 0,-2 6 3,0 4 2,-1 0 3,-1 5-1,-1 0 2,-1-1-1,1 2-2,-1-4-3,1-2-1,1-3 0,-1-3-1,1-3 0,-2-2 1,2 0 3,2-4 5,4-4-4,3-5-4,4-5-5,2-1 2,4-4-1,1-1 1,-1-3 0,0 1-1,-2 2 3,-3 6-1,-4 6 1,-3 8-2,-5 4 3,-1 2 0,0 8 0,-1 3 8,-1 7 2,-1 5 5,-1 0 0,-2 2-3,0-1-3,0-1-10,0 1 1,3 1-2,0-2-11,0 0-25,0-3-29,0-3-72</inkml:trace>
  <inkml:trace contextRef="#ctx0" brushRef="#br0" timeOffset="4123.2052">18103 6482 364,'1'0'13,"1"0"-9,-2 0 24,0 0 6,0 0-17,0 0-9,0 0-6,1 2-5,1 5 2,-1 4-26,2 2-79,0 1-173</inkml:trace>
  <inkml:trace contextRef="#ctx0" brushRef="#br0" timeOffset="4259.9292">18117 6869 274,'-7'11'96,"3"-3"-93,0 4-57,0-1 52,1 1-23,0-2-125</inkml:trace>
  <inkml:trace contextRef="#ctx0" brushRef="#br0" timeOffset="4385.9106">18079 7140 171,'-4'9'108,"1"1"-106,2 2-49,-1 0 32,2 1-49</inkml:trace>
  <inkml:trace contextRef="#ctx0" brushRef="#br0" timeOffset="4531.424">18106 7404 279,'-6'16'23,"2"3"-18,1-1-5,-1 3 3,3-1-1,-1-1-26,2-1-62,0-4-88</inkml:trace>
  <inkml:trace contextRef="#ctx0" brushRef="#br0" timeOffset="5465.0536">17303 6845 55,'-4'0'29,"0"-2"-9,1-1 22,0 2 19,0 0-21,2 1-14,0-1-7,1 0-2,1 1-9,5 0-5,6 3-2,4 0-2,10 1 2,6 0 3,6-1 1,3 0-3,1-2 0,1-1 6,1 0-2,-2 0-1,-2-4-3,-1 1-1,-2-1-1,-3 0-1,-5 1-4,-5-1-11,-5 0-7,-6 1 0,-4-1-3,-5 0-17,-4-1 1,-1 1 0,-8-1-41</inkml:trace>
  <inkml:trace contextRef="#ctx0" brushRef="#br0" timeOffset="5651.5842">17813 6789 109,'-3'-2'69,"2"2"-20,1 0-14,0 0-12,3 0-7,3 0-15,5 0 2,0 3 1,1 2 6,-3 2 2,-1 1 3,-2 1 5,-3 2 1,-2 3-7,-1-1-5,-5 1-3,-4 0-2,-3-2-1,-3 5-4,0-3-40,-2 0-103</inkml:trace>
  <inkml:trace contextRef="#ctx0" brushRef="#br0" timeOffset="6520.7582">19449 6282 66,'-4'0'25,"1"0"-15,-3 0 5,1 0 28,-1 0-8,1 0-8,0 2 5,1-1 0,2-1-3,1 0-4,1 0-7,0 1-11,2 0-1,6 3 3,7 1 2,7-1 3,6 0 1,4-2-5,0-1-6,-2-1-1,-1 0-2,-5-2-6,1 1-55,-2 0-56,-6-1-64</inkml:trace>
  <inkml:trace contextRef="#ctx0" brushRef="#br0" timeOffset="6702.4058">19533 6419 384,'-2'0'9,"2"0"-10,0 1-7,7 0 8,6 0 4,6-1-2,10 0-1,7 0-17,5-3-38,-1-1-166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8T18:51:06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15236 7575 80,'-5'-9'0,"-1"1"14,4 2-5,-2 0 4,2 5-1,2-1 6,0 1 1,0 1-2,0-1-1,-1 1-6,1 4-9,0 4-1,0 6 2,0 8 3,0 6 0,2 8 6,0 7 0,0 3-8,0 5 2,-1 2-1,-1 4 3,0 2 2,-1 4-2,1 4-3,0 4 3,0 5-4,0 5 2,2 4-2,1 0-1,-1 4 3,0 7 0,-1 8 0,-1 3-2,-3 1 2,0 3-5,-1-3 7,0 1 2,4 1 1,0-1 2,3-1 1,3-3-8,1-3 3,1 0-3,1-4-2,0-2-2,-2-3 2,3-7-2,-1-6-1,-1-4 2,2-2-1,-2-3-2,1-4 1,-3-6 0,2-7-6,0-9-28,-2-7-20,4-8-34,1-8-45</inkml:trace>
  <inkml:trace contextRef="#ctx0" brushRef="#br0" timeOffset="979.4295">17498 7442 29,'0'-10'-5,"0"-1"9,0 0 1,4-2-2,-1 1 7,2 1 5,-2 1 3,0 1 0,-2 3 1,1 3 0,-1 2-9,-1 1-4,3 4-6,1 3-3,-1 6 5,1 3 3,0 5 5,1 6 0,0 4 4,1 6-3,1 7-1,1 4 1,2 10-3,0 5-1,-1 5-5,0 7-2,1 3 3,0 5-1,-3 7-2,0 5 1,1 2-1,1 1 1,1 1 7,5 4 3,1 4 4,3 6-1,-1 3-2,0-1-2,2 2-2,-5 3-1,2 3-6,-3 0 2,0 0-2,2-4-2,0-1 1,3 3 1,-1-5 3,2-3-5,-3-3 1,-2-5 1,0-2-1,-3-4 3,-2-3 0,-3-6-2,-3-8 0,-2-5 1,-1-8-2,-1-4-1,1-7-2,2-6-17,1-8-28,2-9-64</inkml:trace>
  <inkml:trace contextRef="#ctx0" brushRef="#br0" timeOffset="1791.8775">19882 7187 124,'0'-11'50,"0"1"-47,3 4-3,-1 5 0,3 1-3,-1 5 0,1 4 3,1 3-2,-2 4 4,1 5 5,2 7 5,1 5 4,1 7 0,2 7-3,3 6-4,-1 9-4,1 7-3,0 8 3,-1 5 0,-2 6 5,-4 6-3,3 6 4,-1 8-5,0 4-1,2 4 1,2-1 3,0 3-4,3 4 5,-1 5 0,5 4-4,-2 0-1,0 2 7,-1 5-2,-3 2-3,-2-1 1,-3 3-3,-3-2-1,-2 2 1,-1-1-2,-1-5-3,-2-8 1,2-1 1,0-5 0,2-6-2,3-9 1,2-9-1,2-7 0,0-7 0,1-5-7,1-11-18,-3-10-14,-5-11-37,-1-13-86</inkml:trace>
  <inkml:trace contextRef="#ctx0" brushRef="#br0" timeOffset="3910.8825">14904 6990 215,'0'0'-10,"2"7"-1,1 6 5,0 2 6,2 5 4,1 2 0,-1 3 5,0-1 0,0 0 1,-1-1 10,-1-2-5,0-4-2,-1-3-3,-1-1-2,1-4-1,-1-5-4,0-2 1,-1-2-2,0-1 8,0-6 13,-2-5-13,-4-4-8,-1-6 2,-2-4-4,-2-4-1,0-6 3,-2-4-8,2-1-8,2 0 1,4 7-4,3 6 15,2 4 4,3 7-3,3 6 2,-1 4 7,1 2-2,2 3 0,-1 1-2,1 1 0,0 5-4,1 5 0,1 5 2,0 5 2,-1 3 3,-2 5 2,-2 0-4,-2-3-2,-2 0 2,-1-4-4,-1-3 0,-3 0-1,0 1-1,1-2-13,-1-2-18,0-5-36,-1-3-72</inkml:trace>
  <inkml:trace contextRef="#ctx0" brushRef="#br0" timeOffset="4109.112">15094 7093 365,'0'-4'5,"0"3"-2,0 2-6,2 7-4,1 5 7,0 5-2,2 2 2,-2 3-1,3 2-16,-1 0-24,1 4-67</inkml:trace>
  <inkml:trace contextRef="#ctx0" brushRef="#br0" timeOffset="4771.179">17486 7041 203,'-2'-9'-2,"0"1"9,0 0 16,1 0 18,-2-1-21,2 0-1,0-2-9,0-3-3,-2-5-5,-2-3-1,1-6-1,-2-4 0,-1-3 0,-1-3 0,0-2 1,0-1-2,1 2 0,3-1 1,4 5 0,1 2 0,8 4 0,2 2-2,2 2 0,4 2 0,-1 3-1,0 4 3,-1 4 0,-4 4 0,-3 3-1,-5 3 1,-2 2 1,1 7-4,-1 8 1,-1 9 4,0 9 0,-7 4-1,-2 2 2,-2-1-1,0-5-3,2-5 1,3-4-8,3-4-25,1-4-34,2-3-32</inkml:trace>
  <inkml:trace contextRef="#ctx0" brushRef="#br0" timeOffset="5118.813">17664 6611 275,'8'-8'-3,"1"2"3,2 1 0,2 1 0,2 1 6,-1 0-1,-1 2 2,-3 1 2,-1 0-3,0 5-1,-2 3-1,-2 4-3,-3 5 0,-2 5 0,-3 4 0,-4 2 0,0-2-1,-4-2 1,4-3-1,0-2 0,1-3 1,3-2 1,2-1 3,1-5-1,2 1-2,1-4 0,4-2 2,5 0-1,6-3 0,6-1-3,7-5-18,5 0-46,4-6-63</inkml:trace>
  <inkml:trace contextRef="#ctx0" brushRef="#br0" timeOffset="5777.9505">20028 6728 250,'-3'-1'-28,"1"-1"-17,-1 2 19,-1 3 8,2 1 15,-2 0 2,1 0 1,2 1 4,-2-1 4,2 1 3,0-2 3,0-1 3,1-2 8,-1 0 24,0-9 1,-3-4-25,-1-6-15,-2-3-7,0-3-2,-1-3 0,1 0-2,-1-2 1,4-2-2,3-2-1,1-4-3,1-1 2,3 0 3,1 3-1,0 6 1,2 3 2,2 6-1,1 1 0,1 4-2,1 4 1,0 2-1,-1 5-1,-1 1 4,0 2-3,1 2 0,0 1 1,1 6 0,-2 7 0,-2 6-1,-1 5 2,-4 6 1,-3 0-1,-4 4 1,-6-3-1,-2-5 0,-3-3 2,0-6-3,2-4 1,0-2-1,2-4-1,1-2-26,3-2-35,-1-4-32</inkml:trace>
  <inkml:trace contextRef="#ctx0" brushRef="#br0" timeOffset="6258.3885">20216 6371 268,'8'-10'-44,"0"2"43,1 1 2,2 0 7,3 2-5,0 0-1,1 2 5,-1 1 2,-1 2-1,-1 0-2,3 5-1,-4 1-2,0 2-1,-1 2-1,-3 1 2,-4 4 0,-3 2 0,-1 1 0,-7 1-2,-3 0-1,-2-2 2,0-1-3,0-2 1,3-1 1,3-1-1,3-4 0,3-1-4,1-1-6,6-1 6,0 0 1,2 0-1,2 0 5,1 1-1,0 1 1,1 1 0,-1 2 2,-2 0 6,-1 2 1,-2 1 4,-2-1-1,-1 2 2,-3-1-7,-3-1-3,-7 1 1,-4-1-1,-8 0 5,-6 0-3,-7 3-7,-3-2 0,-3 0-27,1-3-86</inkml:trace>
  <inkml:trace contextRef="#ctx0" brushRef="#br0" timeOffset="26084.268">15097 8338 106,'-2'0'0,"0"-1"-4,1 0 5,0 0 26,1 1 9,-2-3-7,2 0 0,0 3 1,0-3-2,0 2-3,0 1-4,-1 0-7,0-1-5,0 1 0,1 0 1,0 0-3,0 0 0,0 0-4,5 1-1,4 0 1,3 2 2,4-2-3,1-1 1,3 0-2,-1 0 1,-3 0-2,1 0 0,-2-1 1,-1 1 1,-1 0 1,-1 0 2,-2 0-1,-1 0-1,-2 0-2,1 0 0,-3 0-2,-2 0-1,-1 0-2,0 1-7,-2 1-12,0 0-41,0 0-80</inkml:trace>
  <inkml:trace contextRef="#ctx0" brushRef="#br0" timeOffset="33011.559">15276 8362 35,'0'-4'48,"1"3"-3,1-3-2,-2 0-6,1 0-9,2 0-7,1 1 1,-1-1-4,1 1-6,0 2-4,-2 1-7,2 0-2,2 3-2,1 2 3,3 2-1,3 1 0,2 0 2,6 1-1,4 2 0,5 2-1,2 0 0,8 1 1,1-2 1,5 2 0,5 0-1,4 1 0,4 1 1,4 0-1,6 1 0,0-2 0,1 0 0,1 2 0,0-1 0,-2 0 0,4-1 0,0 0 0,0-1 0,4-1 0,-1 1 0,-4-1 1,-2-1-1,-1 1 0,-1-3 1,1 1 1,-2 0-2,-2 1 1,-3-1-2,-6 0 2,-3-1-1,-8-2 0,-4 1-1,-7-3 1,-5-2-1,-6-1 2,-8-1-2,-4-2 0,-5 0-4,-2 0-8,-4-1-7,0-3 1,0-2-17,-4-3-12,-1-1-16,1-2-25</inkml:trace>
  <inkml:trace contextRef="#ctx0" brushRef="#br0" timeOffset="33230.295">17418 8700 50,'-1'-3'69,"0"1"-17,1 1-14,0 1-24,2 5-16,3 2 2,2 5 7,6 2 18,2 3 1,2 1-2,3 1 1,-1-2-4,-1 0-5,-3 1-1,-2-4-7,-6 0-5,-6-4-3,-2-1 0,-9-3 0,-7-1 2,-9 0-19,-9 0-36,-7-5-59</inkml:trace>
  <inkml:trace contextRef="#ctx0" brushRef="#br0" timeOffset="34259.526">15358 8388 2,'-2'-2'14,"1"1"8,0-1-19,0 2-5,0-1 0,0 1-2,0 0 4,-1 1 0,1 2 0,-2 0 12,1 1 7,0 1-4,-1 1-2,0 1-2,-2-1 1,1 0-7,0-1 5,2 0 1,0 2 3,0-1 2,2 3-7,0 0 0,2 3-4,3 2-3,4 1 3,3 1-3,4 2 2,6 1-2,3 1 0,4 2 2,5 3-1,6 3-1,4-1-1,7 1-1,5 2 3,7 2 0,6 1 6,8 3-9,6 3 6,4 0-6,5 0-2,2-1 4,7 0-1,5-1-1,4 1 1,3-1-1,0-2 5,5 0 2,7-3 1,1-2 0,3 0-1,1-2-3,2-1-1,2-1-1,-2 0 0,-1-1-2,-5-2 1,-2 0 1,3-3-2,-4 1 2,-3-2 0,-1-3-2,-4-1 1,2-3 0,-6 2 0,-3 0-3,-7 0 2,-5-3 1,-2 2-2,-4-4 2,-2 0 0,-7-1-1,-8 0-1,-7 1-1,-9-2 0,-5-3-2,-7-1 3,-4-3 1,-3 0 0,-7 0 0,-3-3-2,-6 0-14,-3-3-14,-3 0-16,-6-2-9,-5-1-26</inkml:trace>
  <inkml:trace contextRef="#ctx0" brushRef="#br0" timeOffset="34491.933">20096 9594 79,'-4'-3'23,"3"1"16,-1 1-11,2 1 4,0 0-11,0 0-7,1 1 3,7 4 0,5 4 2,6 3-2,2 4 5,0 2 3,-2 1-3,-5 0-5,-6 1-10,-7 0-4,-5-3-2,-10 1 1,-11-1-8,-13-5-18,-12-1-36,-13-6-34,-15-5-94</inkml:trace>
  <inkml:trace contextRef="#ctx0" brushRef="#br0" timeOffset="35143.2585">14957 8909 141,'0'0'24,"-1"0"-5,1-1 5,0 1 11,0 0-20,2 0-4,1 0-3,3 0 1,4 0 7,6 0 3,7 0-8,2 0-8,5-2 0,2-1-2,3 0-2,3 3 1,-3 0-8,-1 0-21,-2 0-8,-2 1-22,-6 2-21</inkml:trace>
  <inkml:trace contextRef="#ctx0" brushRef="#br0" timeOffset="35859.033">13793 8768 14,'2'-4'0,"-1"1"6,1 0 36,0 2-8,1 1-10,0-1-8,-2 1-2,2 0-2,1 0 5,-1 1 2,0 2-1,-1 1-5,1 2 1,2 3-2,0 1-5,1 3 0,1 3 1,-1 4 0,2 3-1,-1 2 1,0 0-3,-2-2-4,1-2 0,1-5 1,1-2 0,-2-3 0,0-1 1,1-5 0,-2-2-1,0-3 1,-2 0 3,1-4 3,0-5 1,-1-3-3,0-1 0,-2-4 0,0-3 1,0-4 3,0-2-6,-1-2-3,0 1-2,-2 5 0,0 4 0,1 6-4,-1 4-2,2 2-8,0 2-13,1 3-18,4-3-36,2 2-51</inkml:trace>
  <inkml:trace contextRef="#ctx0" brushRef="#br0" timeOffset="36088.5105">14120 8751 168,'1'-5'3,"-1"0"0,0 2 41,1 1-1,0 1-12,-1 1-6,2 6-24,0 8 1,1 6 8,-1 6 3,1 6-8,1 4-3,1 2-7,2-2-62,2-1-101</inkml:trace>
  <inkml:trace contextRef="#ctx0" brushRef="#br0" timeOffset="38190.915">17634 9014 171,'-3'-1'8,"-1"0"-2,3 0 17,-1 1 30,2 0-17,0 0-16,0 0-7,0 0-8,2 0-4,4 3 2,6 0 7,7-2 5,8-1-1,5-2-5,4-3-6,2-3-3,-4-1-6,-2 3-61,-4-2-75</inkml:trace>
  <inkml:trace contextRef="#ctx0" brushRef="#br0" timeOffset="39781.6335">17702 9111 10,'1'0'15,"1"0"-1,0 0 20,0-1-14,-1-1 1,0 1 1,-1 1 0,0 0 4,0 0-2,0 0-3,0 0-8,0 0-5,2 0-1,-2 0-3,0 0-1,0 0-3,0 0 0,-1 2 0,0 1 0,-1 4 0,-3 2 4,-3 2 0,-2 4-1,-5 2-2,-5 1-2,-4 2 0,-4 3 0,-5 4 0,-5 2-1,-4 2 0,-3 2 2,-7 5 0,-4 4 0,-4 4-1,-9 2 2,-4 3-2,-3 1 2,-3 1-1,2 2 1,-1-2-2,0 0 2,-3 0-1,-2 0 1,-1 0-1,2 1 0,6-4 1,2-1-1,4-3 1,-1-4 1,0-2-1,1 0-1,1-3 1,3-3-2,3-2 1,7-3 0,5-3 0,4-2 0,4-4 0,4-2 0,5-2 0,4-4 1,5-3-2,5-3-6,2-2 1,6-1-3,4-3-1,4 0 3,3 0 2,1-2-10,1-2-27,4-4 6,6-4-8,4-2-17</inkml:trace>
  <inkml:trace contextRef="#ctx0" brushRef="#br0" timeOffset="40029.6645">15584 10404 26,'1'-7'68,"-1"3"-30,-6 1-17,-1 3 16,-5 0-6,-3 3-23,-3 8 0,-4 6-5,-1 4 0,2 2 2,1 1-3,4-1 3,2 0 0,3-1 6,1-3 4,5-1-3,0-3-6,4-4-3,1-2-4,2-2 1,8-4 1,6-3 3,8 0 1,9-9-9,10-6-10,9-5-40,9-6-62</inkml:trace>
  <inkml:trace contextRef="#ctx0" brushRef="#br0" timeOffset="40945.6215">17772 9153 92,'3'-5'-8,"0"1"9,-2 1-3,0 3 7,0-1 14,-1 1 11,0 0-1,0 0-8,0 0-10,1 3-4,3 2 4,2 0-3,1 3-3,3 2-3,3 1-1,2 1-1,-1 3 2,2 1-2,1 5 1,2 1-1,5 3 2,3 2 3,4 3-2,7 1-1,6 3-1,6 1 0,5 5 1,7 1-2,6 3 0,2 1-1,2 3 2,2 3-1,-1 2-1,1 1 2,5 4-2,4-1 1,1 1 0,0 3 3,2-3-3,-5-1 4,-1-2 3,-1-3-3,-1-2 0,-1-3-4,0-2-1,-6-3 2,-3-1-1,-2 0 2,-5-4-2,-4-2-1,-1-2 2,-3 0 0,-1-2-1,-3-2 2,-3-3-1,-3-2-2,-6-6 3,-2-2-3,-4 0 2,-6-4-2,0-1 2,-6-2-1,-1 1 0,-1-2-10,-3-2-8,-3-3-2,-1 1 0,-4-2 0,-2-1-14,-4-1-22,-5-2-33</inkml:trace>
  <inkml:trace contextRef="#ctx0" brushRef="#br0" timeOffset="41202.441">20280 10792 29,'10'-7'4,"0"1"4,1 2 41,4 1-2,-1 0-9,1 2-8,-1 1-4,2 3-3,-4 3-9,0 1-4,-1 4-2,-4-1 7,-4 0 4,0 0-3,-1 1 2,-2-3 0,0 1 0,-6-2-1,-5 0-3,-9-1-1,-10-1-7,-14-1-12,-13-2-25,-11-3-34,-6-7-66</inkml:trace>
  <inkml:trace contextRef="#ctx0" brushRef="#br0" timeOffset="42405.489">17747 9224 17,'-3'0'26,"0"0"-10,1 0-16,0 0 1,2 0 1,-2 0 3,2 0 7,0 0 3,0 0 11,0 0-8,-1 0-7,1 0-4,0 1 4,0 0 1,0 1 2,0-2 0,0 3-3,0-2 0,-1 2 4,-1 1-5,-1-1-3,0-1-4,1 2-2,2-2-1,-2-1-1,2-1 1,0 1 1,1-1-2,4 2 1,2-1 0,1 0 6,1-1 0,3 0-3,0 0 3,-3 0-3,1 0 0,-3 0 1,-1 0 6,1 0 0,-1 0 5,3 0-2,1 0 0,2-2-4,2 0 1,3 1-4,1-1 1,2 1-5,3 0 1,2-2-3,3-1 1,1-1 1,1 1-2,0-1 0,-2 3 0,-7 0 1,-6 2-2,-8 0-1,-5 2-1,-2 2-25,-8 3-9,-4 1 3,-3-2 6,2 0-25,-1-4-20,4-2-65</inkml:trace>
  <inkml:trace contextRef="#ctx0" brushRef="#br0" timeOffset="42859.5615">18133 9126 235,'0'-5'0,"0"-1"1,1 4-1,1 0 10,0 2 4,3 0-9,0 3-2,1 4 10,1 3 4,-3 2 3,3 2-4,-1 1-2,-2 1-8,1 0-3,1-2 0,0-1-2,-1-2 1,2-3-2,-1-1 0,-1-3 1,0-1 3,-1-2 2,0-1 2,0-1 1,1-3 2,-1-2-5,0-3 1,-1-2 0,0-2 2,-1-2-2,-1-2-2,0 0-2,1-1 1,-1 2-2,-1-1-1,0 5 3,1 0-3,-1 4-1,0 3-2,0 2-2,0 0-15,0 1-18,1 2-20,1 0-22,3 0-44</inkml:trace>
  <inkml:trace contextRef="#ctx0" brushRef="#br0" timeOffset="43245.279">18368 9074 47,'0'-1'241,"0"-3"-231,0 3-9,4 0 25,2-2-4,3 2-10,2-1 3,2 0 1,0 2-5,0 0-4,0 2-1,-2 1-1,-4 1-2,-1 2-3,-3-1-1,-1 2 1,-1 1 1,-1 1-2,0 0 1,-2 1 1,-3 0-2,0-3 0,-4 3 1,1-2 0,-1 2 0,1-1 0,2 1-1,1-2 0,4-1 1,-1-2 1,2-1-2,3-1 1,1-1 1,6 0 0,2-2 1,6 0 0,4-1-1,2 0-1,0-1-6,-1-1-23,-1 1-41,-1 0-35,-4-4-110</inkml:trace>
  <inkml:trace contextRef="#ctx0" brushRef="#br0" timeOffset="44641.674">20154 9942 17,'3'-3'41,"-1"0"-14,0 2-13,0-2-6,0 0 2,1 1 1,-1 0 1,0-1-3,1 1 0,0 0-1,-2 1 4,2 1 1,-2-1-1,0-1-4,1 0-1,0 2-5,-1 0 1,0-1 1,0 1-2,-1 0 4,0 0-1,0 0-1,0 3-1,-2 2 0,-3 2 2,-4 4-1,-5 2-5,-3 2-1,-2 2 0,-4 1-1,-1 1 1,-5 1 0,-4 3 2,-2 4-2,-2-2 1,-4 3-2,-4-1-2,-4 0 0,-6 1 0,-1 1 1,-7 4-1,-4-1-6,-3 2-2,-2 1 5,0-2 2,2-2 4,-1 1 2,-1-1 1,-5 2 0,-2-2 0,2 1-2,0-1 2,7-1 1,7 0-1,5-2 3,5-5 0,3-1 5,4-4-2,3-4 4,6-2-2,5-1-8,9-2 0,6-3-1,5-1 0,6-4 0,3-1 0,3 0 2,1-3-10,3-4-4,3 0-5,3-2-10,1-1 5,1 1 1,0-1-3,0 0 10,1 2 9,0-1 7,-4 2-4,-3 0 6,-1 3 13,-3 1 11,-2 2 3,-1 0 4,-5 1-11,-2 2-22,-6 1-3,-3 4-1,-3 1 2,-1 2 0,-3-1 10,2 3 9,-2-1-6,4 2-9,0 2 0,6-3-1,4 0-1,5-3 0,4 0-1,3 2 1,7-3 6,2 0 5,4 0-2,5-1-4,4-2-1,7-4-5,10-1-5,4-6-31,7-4-44,3-5-89</inkml:trace>
  <inkml:trace contextRef="#ctx0" brushRef="#br0" timeOffset="45737.307">20164 10003 88,'1'-4'-2,"-1"2"-8,0 2 10,0 0 4,0 0-3,-1 2-3,-3 1 4,-2 2 5,-1 2 7,-3 2 2,3 2-4,-3 3-2,-1 2-6,-2 4-4,-2 4 1,-4 3-2,-2 0 5,0 4 0,-3-3 0,-1 4 5,-2 2-2,-3 1 0,-2 0-3,-3-2 0,-3 2-2,-4-1 0,-7 2 1,-4 3-3,-7-2-1,-3 4 2,-3-2 1,-1 2 3,1-1-5,-5-4 3,-3 0-1,-8-4-2,-3 2 0,-2 0 0,-3-1 1,3-1 0,-2-3-2,0 0 2,-4-2-1,-1 3-1,-1 0 2,-1 0-1,5-2 0,-3-1 2,0 1 1,-4 0-1,-1-1 2,-1 2-2,3-2-2,3 0 0,1-2-2,-3-4-9,-1 1-1,1-1 7,6 0 4,4-2 4,5-1 5,0-1 0,0 0 4,1-1 1,-1 0-2,5-1-6,4-2-4,0 1-1,5-4-1,0 0 1,0-3 1,-1 2-1,0 0 0,3-1 2,5-1-4,8-2 2,7-4-1,4 1 1,9-2 1,3 0-2,2-3 2,4-1 2,4 1 5,3-2-6,4 0 2,3 0-3,3-1-5,3-1-17,3-2-29,2 0-14,7-3-41</inkml:trace>
  <inkml:trace contextRef="#ctx0" brushRef="#br0" timeOffset="45956.043">15649 11542 105,'-5'5'33,"-8"3"-19,-1 1 10,-4 2 15,-2 1-10,-1-1-4,-1 5 1,3-3-5,4 0-7,5 1-4,3 0 1,5-2 1,3 0-11,4-2 3,7-1-3,4-2 0,8-4-6,8-3 1,12-3-21,13-7-32,13-6-82</inkml:trace>
  <inkml:trace contextRef="#ctx0" brushRef="#br0" timeOffset="46604.439">20123 10249 11,'0'-2'63,"0"2"-15,0 0 0,0 0-5,0 0-5,0 0-13,0-2-6,4 1-2,3 1-5,4 0-9,8 0 0,6 4 1,6-2 7,7 0 2,1-2-3,5 0-5,-2-4-2,0-1-2,-3-1-5,-4-2-24,-7-1-25,-8 1-32,-6-1-42</inkml:trace>
  <inkml:trace contextRef="#ctx0" brushRef="#br0" timeOffset="47076.0885">20533 10085 222,'5'0'-1,"2"2"-17,2 1 16,-1 4 2,0-1-1,-2 3 2,0 1-1,1 1 6,-1 1 9,1 0 0,1 0-2,0 1 2,0 1-9,0-2-3,1-2 0,-1-3 4,-1 0 4,-1-2-6,-1-2-3,-3-2 2,0-1 1,-1 0 5,0-3 9,0-4-1,0-3-5,0-1-2,-1-4-2,0-3-2,0-2-1,0-1-4,0-3-1,0 1-1,2 3-1,-1 2-1,0 7-6,2 4-11,-1 1-16,3 1-21,2 0-34,0 0-59</inkml:trace>
  <inkml:trace contextRef="#ctx0" brushRef="#br0" timeOffset="47588.751">20893 10014 276,'3'-4'0,"3"1"-23,3 0 17,4-1 10,0 0 2,3 0-1,0 1 8,-1 1 2,0 2-5,-3 0-1,-2 0 2,-3 2-1,-2 0-5,-2 1-4,-2 3 1,-2 1-4,-5 3 2,-3 2-1,-3-1-7,0 0 0,1 0 3,2-3 5,3 0-1,2-2-1,3-1-5,1-1-10,1 2 4,1-3 8,2-1 1,1 0 6,2-1-1,2 0 6,0 2 2,4 0-1,1 4 4,0 0 0,-1 2 0,-3 1 0,-2 1-4,-3 0-2,-4 1-5,-1 2 0,-2-2 0,-2-1 1,-2-2 0,-1 0 1,-1-2 17,-3 2 0,-3-2-3,-6 1 1,-4-2-6,-3 0-4,-3 0-7,0 0-1,3-1-18,3-1-45,10-3-108</inkml:trace>
  <inkml:trace contextRef="#ctx0" brushRef="#br0" timeOffset="87176.061">15229 8535 15,'-2'-3'20,"2"0"3,0-1-2,-2 0-4,2 1 9,-1 0-8,1 2-5,-1 0-1,0-1-3,0 2-1,1 0 3,0 0 4,0 0-4,0 0 6,0 0 1,0 0 2,0 0 1,0 0 1,0 0 1,0 0-7,0 0-2,0 0-5,0 0-3,0 0-5,0 0 0,0 0-2,1 0 0,2 2 1,1 1 3,2 2-1,1 2 2,1-1-1,0-1-1,-1 2 0,1 0 0,0-1-1,0 0 0,-1-1-1,3-2 0,1 1 2,3 0 0,-2-3 0,2 2-2,1 1 1,-3-1-1,-1 0 0,1 2-1,-4-2 1,2 1 0,-1 0 0,-2-1 0,0 1 0,-4-1 0,2 1-1,-1 0 0,-1-2-1,-1 0 0,2 1 2,0-1-3,1 2 2,0-1-3,-1 0 1,2 0 0,-1 0 1,1 0-5,0-1 0,-1-1-3,-1-1 0,1 1-11,-1 1-23,2-2-59</inkml:trace>
  <inkml:trace contextRef="#ctx0" brushRef="#br0" timeOffset="97910.7255">16059 8422 125,'2'-2'1,"0"-1"-2,0 1-1,-1 1 3,0 0 2,-1 1-1,2 0-1,-2 0 7,0 0 4,0 0 3,0 1-5,0 2 5,0 1 0,0 1 0,0 4-1,-7 2 5,-5 6-3,-6 5-2,-1 3-7,-3-1-4,1-1 2,2-4 0,4-5-3,4-1 0,4-3-3,2-3 1,1-2 1,0-1-2,-1-1-13,3 1-14,0-2-13,-1-1 0,-1-1-11,0-3-12</inkml:trace>
  <inkml:trace contextRef="#ctx0" brushRef="#br0" timeOffset="98166.5685">15860 8541 3,'4'-15'20,"1"-1"16,-1 1-1,0 1-13,0 2 6,0 4-2,0 3-2,-4 4-3,1 1-7,-1 1-11,1 4 9,3 3 8,1 2 6,-2 0-4,3-1-6,2 4-4,0 1-3,4 1 1,0 1-5,1 1 1,0 2-2,1 2-2,0-1-1,0 0-4,-1 1-26,-2-2-25,0-1-50</inkml:trace>
  <inkml:trace contextRef="#ctx0" brushRef="#br0" timeOffset="98743.68">16158 8784 148,'0'2'57,"-4"1"-56,-2 2-4,-1 4 4,-1 0 10,-1 4 5,0 0-3,-3 3-1,-1 2 2,-1 1 1,0 1-3,-3-2-5,0-3-4,-1-1-4,2-2 2,1-1-4,4 0-19,2-3-16,4-4 1,2-4-11,3-1-26</inkml:trace>
  <inkml:trace contextRef="#ctx0" brushRef="#br0" timeOffset="98966.322">15964 8870 29,'1'-9'139,"-1"2"-124,2-1 9,0 3 27,1 2-24,1 1-15,0 2-9,1 3-3,3 5 1,1 5 5,2 3 7,-1 7-3,0-1-4,1 4 5,0-2-8,-1 2 0,-2-1-3,0 3-26,0-2-45,-4-2-114</inkml:trace>
  <inkml:trace contextRef="#ctx0" brushRef="#br0" timeOffset="122971.6215">16034 8530 53,'0'-2'43,"-2"0"-2,-1 1-11,0 1 12,-2 0-1,1 0-10,-1 0-6,-1 1-1,0 7-9,-2 5-9,-2 7 0,0 4 0,1 1 3,2-2 0,2-5-3,3-5-3,2-8 0,2-4 3,3-1 9,4-5 11,7-7-1,2-8-12,2-3-6,-2-2-5,-4-1 2,-4 0-2,-8 0 2,-2 1 0,-3 7-3,-6 6 1,-6 8 0,-2 6-5,-7 9-1,-4 7 0,0 4 4,4 1-2,6-3 1,8-2 0,10-3-1,6-1-1,4-4 3,7-3 0,0-5 2,4-4 2,0-4-1,1-5 1,-2-1-2,-4-2-1,-3 1 1,-5 1 0,-5-2 0,-3 0 1,0 1 0,-11 0-1,-6 2-2,-3 3-1,-4 4 0,0 4 0,1 6-1,4 4-1,2 0 0,7 1 1,6-2 1,4 1 0,4-2-3,5 0 2,6-1 3,2-4-1,1-1-8,-1-2-21,-6-3-33,-5-4-86</inkml:trace>
  <inkml:trace contextRef="#ctx0" brushRef="#br0" timeOffset="124631.6715">15334 8420 45,'0'-1'70,"1"0"-32,-1 1-12,0-1 18,0 0-17,0-1-12,1-1-6,1 0-5,1 2 0,-1-1-3,-1 0 3,2 2 1,-2-2 1,-1 1 1,1 1 2,-1 0 5,0 0 2,0 0 3,0 0-3,0 0 7,-1 0-4,1 0-2,-4 0-7,-2-1-3,0 1-2,-2 0-5,-5 2 2,-2 2-1,-5 1 0,-5 0 0,-2 0 0,-4 1-1,-2 1 1,4 0 0,2-1-1,3 1 1,6-2 0,3 0-1,6-1 0,2-3 0,3 1 0,3-2 0,0 0-1,0 1-3,1 1-15,0 1-12,-2-1-8,1-1-10,1 0-24,-1-1-32,-2 0-16</inkml:trace>
  <inkml:trace contextRef="#ctx0" brushRef="#br0" timeOffset="124922.6685">14991 8426 46,'-2'-4'27,"1"2"4,-1-2 35,-2 0-15,1 0-12,0 1 1,1-1-17,2 3-7,0 0-6,0 1 1,0 0-8,5 4-3,3 3 2,2 1 10,1 2 2,1 0 0,2 1-6,1-2-3,5 1-4,0 0 2,4-2-2,1-1-3,2 0-8,-1 1-5,0 2-38,-5-2-95</inkml:trace>
  <inkml:trace contextRef="#ctx0" brushRef="#br0" timeOffset="126276.0975">15117 8400 310,'-8'-2'-15,"0"3"20,0 5-3,-3 6 14,1 1-2,-1 5 5,-1 3 0,1 1-11,4 0-2,3 1-5,4-2 0,6 0-5,6 1-48,3-8-141</inkml:trace>
  <inkml:trace contextRef="#ctx0" brushRef="#br0" timeOffset="132653.619">18764 9711 55,'0'0'3,"0"0"-5,0 0 5,0 0 6,0 0 6,0 0-2,0 0 3,0 0-5,0 0-5,0 0 5,0 0 1,0 0 1,-2 1-4,1 6 6,-3 2 2,-3 2-1,-3 7 3,-3 4-5,-1 3-5,-2 2-5,1-1-1,1-2-1,1-4 0,2-3 0,4-3-2,2-3 1,1 0-2,-1-1-4,2-2-13,-1 2-10,1 0-28,-1 0-34</inkml:trace>
  <inkml:trace contextRef="#ctx0" brushRef="#br0" timeOffset="132998.3235">18529 9856 152,'-4'-5'27,"1"0"-24,1 1-3,0 1 29,2 1 8,2-1-20,3 0-6,3 0 2,3 2 2,4 1 2,3 0 1,2 4-2,0 1-3,0-2-5,3 2-2,-2-2-1,0 0-1,0-1-4,3 0 1,1 0-2,-1 0-12,-3 2-34,-5-1-107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0-21T15:25:22.1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 13,'0'0'9,"0"0"-1,0 0-1,0 0-5,0 0-4,0 0-3,0 0-4,0 0-3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8T18:54:18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11428 15344 30,'-1'-4'3,"-1"2"12,-2-1 3,0 2 4,-2 1-16,-2 0 1,0 0 8,-1 0 8,2 0-3,3 1-3,0-1-11,1 1-5,1 1 0,1-1-1,0 0-3,1 2 1,1-1 4,4 1 6,3 1 4,5-1-2,6 0 0,5-2 0,6 1-1,6 0-1,6 0-6,6 2-1,3 2 1,4-1-1,1 3 0,2 2-2,3-1 2,1 0-1,2 0 0,3-1 1,4-1 0,2-4-1,2-2 0,-1-1 1,-3-4 0,-4 0 4,-3-2 3,1 1-1,-1-1-3,0-1-1,0-1-1,-2-4-1,-2 0-1,-8 1 1,-1-1 2,-6-1 5,-3 0 0,0-5-3,1 2-2,0-5 0,4-4-3,-1 0 0,1-2 1,-1-1-1,-4-3 2,-2-3-1,-9 0 1,-5-4 4,-2-2 4,-5-3-4,-4-3-1,-2 1-2,-6 1-2,-1 2 0,-1 1-1,-3-2 1,-2 0-1,-3-1 1,-3 1 0,-3-2-1,-2 1 2,-4 0-2,-5-1 0,-4-2 2,-6-4 2,-6 1 1,-6 2-3,-6 6-1,-4 1-1,-3 2 1,-4 2-2,-3 3 1,-5 1-1,-6 4-3,-6 6 1,-5 5 0,-6 7 1,3 5 1,-1 3 1,2 3 0,-3 6-3,-5 4 3,-2 5-1,0 4 2,8 4-2,5 3 2,6 1-1,5 3 1,-1 2-1,3 6 0,4 2-1,5 3 1,8 4-1,5 3 1,9 5 0,5 1 0,4 2-3,3 2 4,5 2-1,3 2 1,5 4-3,5 2 3,5 6-1,5 2 0,7-2 6,7-1-6,5-6 0,7-4 2,5-7-1,6-5 4,7-9-2,6-6 0,9-9-1,9-7 1,4-7 0,6-8-6,7-8-15,4-14-61,3-11-182</inkml:trace>
  <inkml:trace contextRef="#ctx0" brushRef="#br0" timeOffset="1207.9305">13678 14233 136,'0'-4'16,"1"0"13,-1 1-2,0 0 6,0 2-16,1-1-10,0 1 0,1 0-1,0 1 2,1-3-2,4 1-5,4-3 1,6-3 0,10-3 0,9-5-1,11-6 2,12-6-1,11-5-1,9-6 3,7-2-4,3 0 3,2-3-2,-2 1 3,1-1 1,0 2 2,-3 1-5,-5 1 0,-11 5-2,-14 5 0,-14 6 1,-13 4-1,-11 8-1,-12 4-3,-7 0-1,-4 2-1,-8 1-3,-2 0 5,-1 3 1,-2 0 1,3 0 2,2 1 2,6 1 8,4 0 4,2 0-10,3 1-7,4 2 3,5 2 3,1-1 6,2 2 2,-1 0 1,-2 1 2,-1 0 0,-4 1-1,-2 3 2,-4 0-8,-1 2 0,-6 3 0,-5 2-2,-5 7-5,-7 6-7,-5 7-29,-10 2-51,-9 1-141</inkml:trace>
  <inkml:trace contextRef="#ctx0" brushRef="#br0" timeOffset="2819.1555">15365 13196 96,'-1'-6'13,"1"-1"5,0-1 7,3-1 7,0-4-9,1 0-3,-2-2 3,0 2 0,-1 2-1,-1 0-3,0 2-10,0-1-7,0 3 0,-1 0-1,-3 1-1,-4 2 2,0 2-2,-3 2 1,-1 2 0,-1 7-1,-1 6 0,2 3-2,1 8 0,2 5 2,2 4 0,3-1 0,4 1 0,4-5 2,6-3-2,0-9 0,2-7 0,1-7 0,1-6 1,2-10 1,-2-6-1,1-6 1,-2-6 0,-3-1-1,-2-1 0,-4-1 0,-3 3 0,-1 4 0,-4 8 0,1 10 0,1 5 0,1 3-1,1 7-4,0 4 1,1 5 2,0 6 1,4 5 0,0-3 0,2-3 1,2-5-1,2-4-1,1-3 2,-1-4-1,0-3-4,-2-2 4,-1-4-1,0-1 1,-1-5-3,1-2-3,-1-4-3,0-4-2,0-5-5,-1-7 4,0-3 9,-1-3 3,0-1 0,-2 0 0,-1 0 3,1 2-1,1 4 7,0 5 0,0 10-3,-1 6-2,-2 5 9,-1 4 7,0 3-5,0 3-9,0 8-4,-2 6 5,0 8 7,0 5 6,2 5-4,0 2-3,2 0-1,2 0-5,2-3-3,2-5-3,2-6 1,0-6-3,1-4-9,-1-3-9,0-5-13,-3-4-17,-2-2-30,-1-11-47</inkml:trace>
  <inkml:trace contextRef="#ctx0" brushRef="#br0" timeOffset="3013.479">15550 12979 315,'-9'4'-2,"3"-3"2,6 1 1,0 0 8,7-1-4,3-1 2,6 0-1,5-5-3,3-1-2,6-6-25,2-1-47,3-3-52</inkml:trace>
  <inkml:trace contextRef="#ctx0" brushRef="#br0" timeOffset="3272.2515">16186 12491 185,'-4'-1'42,"0"1"-24,1 1 7,0 5 16,0 7-17,-1 6-3,-1 5 7,-1 8 2,-1 3-11,0 4-4,1 5-4,-1 0-7,3 0-1,1-4-1,3-6-1,1-6-10,5-8-13,1-8-24,5-10-32,3-7-57</inkml:trace>
  <inkml:trace contextRef="#ctx0" brushRef="#br0" timeOffset="3659.922">16292 12709 237,'-5'9'3,"1"2"-8,2 0 6,0 0 17,2-1-2,0-2 0,2-1 1,3-2-5,3-3-4,4-2-3,1-4-1,4-6-8,-1-2 1,2-4-1,-2-2 3,-1-2-7,-3 0 3,-1-1 1,-4 2-2,-4 4 1,-3 2 2,0 2 2,-7 5 1,-2 3 2,-3 3 1,-1 4 1,0 6-1,0 7 6,-1 2 3,2 6-5,-1 2 0,2 1 8,4 0-2,2-2-11,5-4 3,5-7-5,6-3-4,6-7-28,3-5-11,3-10 0,2-6-26,3-5-44</inkml:trace>
  <inkml:trace contextRef="#ctx0" brushRef="#br0" timeOffset="4289.7645">16653 12547 38,'9'-18'123,"-4"4"-112,-3 3 10,-2 2 44,-1 2-17,-5 5-21,-7 2-19,-2 4-7,-2 6 1,-3 9 2,1 3-1,-2 3 5,3 2-1,3-2 0,1 3-4,8-2 1,4-2 0,4-5-4,7-5 1,3-7 0,1-5 2,0-4-2,1-6 2,0-5 0,0-3-2,-2-2-2,-1-2-1,-3 0 2,-1 1 0,-3 3 0,-2 3 2,-2 6-7,0 4-6,0 6 1,0 6-4,0 8 12,0 3 2,0 4 0,-2-1 1,2-1-1,2-5 0,4-6 0,3-4-1,2-7-3,1-2-12,-1-7 2,1-7 3,-1-3-3,0-5-16,1-2 8,-3-2 15,0-3 6,-1-5 2,1-3-1,3 3 0,-2 4 5,2 7-3,-3 13 3,-1 8 6,1 4 8,0 7 1,3 4 3,-2 3 2,0 4-6,-1 2-3,-1 0-5,-1 4 4,-3 0-7,0-2-4,-1-2-2,-3-6 2,-1-2-2,-5-3 2,-2-2-2,-5-1 3,0-3-4,-1-2-2,-2-1-12,3-7-7,3-4-22,4-7-54,4-10-123</inkml:trace>
  <inkml:trace contextRef="#ctx0" brushRef="#br0" timeOffset="4520.2185">17072 12118 370,'0'-8'6,"0"5"4,-1 3 8,-2 2 7,-1 7-22,-2 9-3,1 9 0,-1 6 8,2 6 3,2 1 0,-1 2-7,2-1-1,0-2-1,-1-4 0,2-2-3,0-8-12,0-4-24,2-3-41,0-6-46</inkml:trace>
  <inkml:trace contextRef="#ctx0" brushRef="#br0" timeOffset="4699.8945">16957 12360 372,'-2'1'0,"2"1"-9,7-2 7,6 0 4,8-6 7,7-6-5,6-4-1,4-2-3,2-2-13,2 2-61,-2 2-117</inkml:trace>
  <inkml:trace contextRef="#ctx0" brushRef="#br0" timeOffset="5421.528">17764 12063 104,'0'-5'42,"-5"1"2,-1 2-3,-3 2-1,-2 0-16,-4 4-3,-4 6-3,-1 6-6,-2 6-3,0 4 1,3 5 1,3 1 0,8-2 1,5-4-4,6-7-4,5-4-2,5-7 1,1-6 3,2-2-1,2-7 0,0-4-1,-1-4-2,-1-2-3,-2-3-7,-7-1-3,-4-5-3,-2-2 1,-1-1-8,0 1-15,0 3-7,0 7-1,3 8 26,1 5 6,2 3 8,-1 2 0,1 0 10,2 4 8,2 1 8,1 1 3,1 0 4,-1 0-4,-1 2-11,-1 1-8,-1 3 0,-4 1 1,-3 2 0,-1 1-2,-1 1-3,-3-2 3,0-2-3,2-5 0,2-4 0,0-2-3,3-2 2,3-6 1,3-3-2,1-5 0,3-4-6,-1-2-1,0 0 2,-1-4 3,2-2 2,0 2 0,-1 3 0,0 4 0,-1 3 4,-2 4 2,0 3 3,-3 3-4,0 4-1,-1 6-3,-2 3 6,0 2 5,-1 2-1,0 1-1,-1 1-1,-1 1-2,2-2-6,1-2 0,-1 1-2,1-2-12,0-3-15,3-2-23,0-3-43,0-3-88</inkml:trace>
  <inkml:trace contextRef="#ctx0" brushRef="#br0" timeOffset="5793.5745">18148 11934 165,'-3'1'140,"1"4"-138,1-1-11,1 0 9,1 1 2,3-4-1,3 1 2,4-2-2,3 0 1,3-6-2,2-1 3,0-3-3,0-2 2,-3 1-2,-4-4 2,-4 1-1,-2 1 0,-5-1 0,-1 0 0,-4 1-1,-3 1 2,0 1-1,-3 4-2,-1 5 5,-2 3 4,-1 10-1,0 9 2,-3 10 4,0 5 3,3 6 1,0-1-3,5-5-1,6-5-5,3-5-5,6-5-4,7-5-3,11-7-12,8-7-22,13-6-15,7-10-32,9-8-150</inkml:trace>
  <inkml:trace contextRef="#ctx0" brushRef="#br0" timeOffset="6613.8345">18896 11587 301,'-5'-1'18,"2"-1"-16,0 1-2,0 1 9,-1 2-4,-3 3-4,-1 3 3,-3 8 2,-1 3 1,-1 6 3,-1 5 4,0 3 0,5 0-2,5-4-6,5-4-3,8-6-1,6-6-1,5-6 0,1-5-1,5-2-5,0-8-1,4-2-8,1-4-4,2-7 2,2-2 5,-5-2 6,-3 0 4,-4-1 1,-6 2 0,-4 5 2,-5 2-2,-5 4 2,-3 4 4,-5 4 4,-4 1 1,-2 4-4,-3 4-1,1 4 0,-4 3 2,3 3-2,3 1-5,3 3 2,8-1-2,3-2 0,9-3 0,1-3-1,2-5 2,0-4 3,1-1-3,0-6 1,-2-4-1,-1-2 2,-4-3-3,-3-2 1,-5-2-3,-1 1-1,-6-3-5,-2 0-6,0 2-7,-1 1-18,3 4-13,2 6-8,4 3 23,0 3 21,3 2 4,4 1 1,4 0-4,3 0-13,2 0 1,-2-2 17,0 0 9,0-1 4,-3-1 12,1 1 12,0 0 13,-1 1-1,-1 1-11,-2 1-1,-3 1-5,-1 5 6,-1 4-6,-2 4-9,1 6-8,-1 5-3,-1 2-3,0 4 2,0 0 1,-1 3 0,0 1-1,0 1-1,1 0 0,0-2 0,3 0 0,3-6-2,-2 1-5,1-5-17,-3-5-15,1-6-21,-3-8-40,0-5-20</inkml:trace>
  <inkml:trace contextRef="#ctx0" brushRef="#br0" timeOffset="6867.7245">19390 11444 97,'9'-1'87,"-2"1"-43,3 4 12,1 5-10,0 5-13,2 2-8,-3 2-1,-5 1-2,-5 2-5,-3 2-6,-9-1-4,-5 0-4,-4-4 2,0-4-2,3-3-1,2-4-4,4-5-8,2-2-29,4-8-45,5-7-110</inkml:trace>
  <inkml:trace contextRef="#ctx0" brushRef="#br0" timeOffset="7094.2725">19614 11357 452,'2'0'-16,"3"3"-2,1 1-28,1 2 50,1 2 1,-1 3-2,2 2-2,0 2 8,2 2 2,0-3-9,2-1 1,1-4-2,-2-3 0,3-2-16,2-2-22,-2-4-65,-1-5-94</inkml:trace>
  <inkml:trace contextRef="#ctx0" brushRef="#br0" timeOffset="7307.1495">19844 11265 253,'-1'0'12,"0"2"2,1 5-15,0 4 15,1 5 18,0 5 3,-1 4 2,0 5-2,-3 0-2,-2 5-4,-1 2-8,0 3-7,0 1-8,0 3-3,-2-3 0,-3 0-10,-3-2-34,-4-3-40,-6-3-80</inkml:trace>
  <inkml:trace contextRef="#ctx0" brushRef="#br0" timeOffset="8550.234">15706 13592 49,'-3'-2'25,"3"1"28,0 0-5,-1 0-21,0 1-7,1 0-2,0 0-7,1 1 2,3 4-3,-2 6 4,3 6 3,-1 6-2,1 5-1,0 2 0,-1 4-3,-1-6-4,0-5 0,2-7-3,1-8-4,3-4 2,1-4 1,0-4 1,0-4 1,-1-4-3,-1-2 1,-2 1-1,0-5-1,-2 1 4,-1 0-4,-2 0-2,-1 5 2,0 2-1,0 5-1,0 4 2,3 1-7,4 4 1,0 2 2,3 3 4,4 4-1,-1-1 2,2 0 0,2-4-1,-3-3-1,-1-4 4,-3-1 1,-3-3 8,-2-2-5,0-2 1,-4-2-2,-1-2-5,0-2 1,0-3-2,-5 1 0,-1-1 0,0 0-4,0 1-4,3 1-24,0 5-23,1 0-27,0 1-37</inkml:trace>
  <inkml:trace contextRef="#ctx0" brushRef="#br0" timeOffset="8746.5105">16039 13489 288,'2'0'14,"-1"1"14,1 3-24,-1 2 17,1 7 0,2 3-6,-1 2-7,1 1-3,1-1-5,-1-3 1,0-2 0,0-3-6,2-2-24,-1-4-17,3-2-34,-2-2-70</inkml:trace>
  <inkml:trace contextRef="#ctx0" brushRef="#br0" timeOffset="8989.659">16143 13270 234,'1'-7'3,"3"3"1,-2 3 19,0 4-9,1 11-2,0 7 8,2 9 3,-2 3-6,1 5-4,-2-4-8,1-2-2,-2-3-1,2-3-2,0-4-5,1-6-30,0-2-33,0-7-54</inkml:trace>
  <inkml:trace contextRef="#ctx0" brushRef="#br0" timeOffset="9238.6665">16354 13087 320,'0'0'16,"0"2"-12,1 9 1,1 10 9,0 9-2,0 6 8,-2 3 0,0 2-2,0-1-7,0-3-5,0 0-4,1-3-2,0-5-9,3-4-22,-1-4-34,0-6-27,0-4-31</inkml:trace>
  <inkml:trace contextRef="#ctx0" brushRef="#br0" timeOffset="10057.95">16968 12797 221,'3'0'79,"-3"12"-87,0 8-16,-2 8 30,-2 6 4,-2 3-1,-1 1-2,-1 3 3,1 0-3,0-2-3,0-2 0,1-5-2,1-7-2,3-8 1,1-6-1,1-5 2,1-5-4,4-2-3,4-6-12,3-5-4,2-5-3,1-5 1,1 1-8,-2 4 0,0 6 24,-3 9 17,0 2 22,-1 5 1,-3 5-12,0 3-12,-1 4-5,-1 1-3,-4-3 1,-3-1-5,-4-1-3,-3-2-8,-3-1 2,-2-2 2,0-2 9,-2-3 1,1-3 2,-2 0-2,1-1 3,1-3 2,3 1-3,3 0-3,5 1-9,2 2 5,2 0-4,6 0 0,2 2 3,5-1 0,3-1-6,0 0-5,3-1 10,4-1 7,-2-2 0,2-2 7,0-1-3,-2-1 1,3 0 9,-2-2 2,0-1-3,-3-2 4,0-5-7,-2 0-3,-2-3-3,0 0-2,-6 1 3,-1 0 0,-6 1 0,0 4-1,-2 4-4,-1 4 2,-4 2 0,-2 4 0,-3 1 1,-2 6-2,0 4-1,-1 5 4,2 1 15,4 1 0,4-2-10,4 2-8,6-2 0,4-3 0,3-2 0,4-2-1,6-4 1,1-4-7,3-4-28,-1-6-81,2-3-79</inkml:trace>
  <inkml:trace contextRef="#ctx0" brushRef="#br0" timeOffset="10472.9625">17962 12474 42,'-11'-1'24,"2"0"-10,2-1 34,0 1 1,0 1-25,-1 0-7,1 5-6,0 3-6,0 2-5,-1 6 3,-2 5 6,-2 8 10,3 4 0,4 5 3,4 4 7,2 6-1,3 3-9,-1 3-3,3-1 2,-2-1-5,-1-3-10,0-6 1,-2-3-2,0-7-2,0-5-5,1-4-7,0-8-20,-1-4-33,-1-8-37,-4-4-45</inkml:trace>
  <inkml:trace contextRef="#ctx0" brushRef="#br0" timeOffset="11669.175">17757 12891 188,'1'-10'16,"6"1"0,7-2-4,3-3 9,6 1-6,4-3-5,2 1 2,-1 0 0,-1 3-1,-2 7-3,-1 5-2,-4 4-3,-4 6 1,-5 5 11,-4 1 5,-5 4-2,-2 1-8,-1-1-3,-6-3-3,0-4-1,2-5-1,1-4 1,3-2 0,1-2-2,0-9-6,3-6-6,1-4-2,2-3-6,1-5 3,2-2-7,-3-2-4,0 0-5,-2 4 8,2 6 10,1 6 5,2 4 4,0 4-2,1 2-27,-3 2-15,0 1 11,0-2 27,2 2 7,-2 0 9,-1 1 29,-2 1 18,-3 0-16,-1 5 2,0 3-4,0 6-10,-3 4-8,-1 3 1,-1 1 2,1 2 2,3-2-5,1-3-3,7-3-6,4-7-3,2-2 0,2-7 0,1-3-2,1-8-2,-2-3-6,0-3-14,-3-3-4,-6-1 2,-3-1-1,-2 0-1,-1-1 0,-3 0-7,-1 3-6,-1 4-1,0 4 17,4 6 19,1 3 3,3 1-2,3 0 6,3 2 5,0-1 7,1 1-1,2-2-2,2 1-3,-2 0-1,-1-1 5,-1 2-2,-1 0 2,0 6-7,-1 2 3,-2 3-2,-2 3-3,-2 2-3,-2 3 1,-2-1 0,-2 1 2,-1-3-1,3-4-1,0-2-1,2-4 0,0-4-3,0-1-3,1-1-21,3-3-1,1-6-3,3-5-1,-1-2 3,-1-5 17,1-3 3,0-2 5,3-1 1,3 1-3,-1 1 3,0 4 1,0 6 0,-3 5 2,-2 3 2,-1 7 4,-1 0 3,-1 0 0,2 4-8,-2 2 5,1 6 2,-1 2 1,-1 6-3,2 3-7,-1-2-1,0 0 2,-1-1-3,1-3 2,-2-2-1,-1-3 2,-1-6-2,2-2-1,-2-4 0,4-5 7,2-6-4,0-5-3,0-3-1,-1-2 1,-1-2 2,-1-2 4,1-6 3,2 0-4,2 1-4,1 7 0,-1 8 1,-2 4 3,1 8 3,-2 2 0,2 1 3,0 6 0,0 3 5,-2 3 0,0 3-6,1 2-3,2 1-5,2 1 0,3-2-7,3-2-16,0-3-27,-1-5-55,1-3-124</inkml:trace>
  <inkml:trace contextRef="#ctx0" brushRef="#br0" timeOffset="12369.3255">19431 12297 33,'-1'0'43,"0"0"-12,1 0 17,0 0 2,0 0-11,0-4-11,1 2-11,0-3-9,2-1-3,1-2-3,-2-4-1,2-1 0,-4 1-1,0-1 1,-2 1-1,-6 0 0,-3 3 4,-3 5-4,-1 2-1,-3 4 0,0 6-1,-3 5 1,0 4 1,4 4 1,3 5 1,3 1 3,4 2 0,2-2 7,5-1-1,3-4 1,7-5-3,5-6 8,1-5-3,6-6-4,3-7-4,0-6-2,1-3 1,-3-2-1,-3-2-2,-3 1 0,-6-1 1,-2-1-2,-3 5 1,0 1-2,-2 7 0,-1 3 0,-3 5-1,-1 5-2,-3 6-1,1 6 4,0 1 0,0 1 0,3-2 1,6-3 2,5-4-2,4-6 0,6-4 4,6-7-2,7-4-1,1-5-18,3-3-25,-5-1-15,-2-1-53</inkml:trace>
  <inkml:trace contextRef="#ctx0" brushRef="#br0" timeOffset="13105.6065">17025 13938 124,'2'-6'28,"-1"-2"-14,2-1 35,0-2 0,3 1-18,-1 0-9,-1 5-14,-1 5-8,2 0 0,-1 9 7,4 5-1,-1 3 0,-1 4 0,-4 1-1,-1-2-3,0-6 1,-1-6 0,0-7-3,0-4 5,2-5-4,1-9-2,2-5-4,-1-4-3,1-4-3,0-1 0,-2-3 9,2-1 1,1 0 1,1 2-2,3 6 2,0 10 2,0 11 7,0 6-3,-1 3 0,0 8 3,2 4 0,1 5-2,-2 4-1,0 1-1,-1 4-2,0-2 3,-1 3 2,-1-1-2,-3-5-4,1-4 0,0-4-2,3-7-12,3-5-35,1-4-20,2-9-32,-1-6-48</inkml:trace>
  <inkml:trace contextRef="#ctx0" brushRef="#br0" timeOffset="13377.0735">17457 13658 177,'0'-7'82,"-2"6"-31,0 1-20,-1 4 7,-2 5-26,-2 4-7,-1 7 1,2 6-2,0 4-1,4 0-3,1-1 0,1-5 2,3-4-1,3-5 3,2-6 4,2-5 0,2-4 3,0-9 2,1-3-6,-3-4-2,-1-3-4,-4-1-6,-3-2-7,-2-4-7,-2-1-6,-6-3-15,-1 1-22,2 4-65</inkml:trace>
  <inkml:trace contextRef="#ctx0" brushRef="#br0" timeOffset="13672.953">17586 13578 321,'1'5'2,"4"2"-6,0 5 8,4 6 9,-2-1-7,0 1-3,-3-1-1,1 0-1,0 0-1,-2-2 0,1 3 2,-4-3-1,1-3-1,1-1 2,0-5 0,0-4 1,-2-2-2,1-5 3,-1-4 3,2-10-5,3-2-11,-3-5-16,1-3-3,-3 0-3,1-1-11,4 3-30,4 4-2,3 5-5</inkml:trace>
  <inkml:trace contextRef="#ctx0" brushRef="#br0" timeOffset="14228.5815">17811 13519 73,'2'10'7,"1"5"32,0 3 40,-2 3-27,-1 2-25,0 0 0,-2-1-7,0-2-8,-1-5-3,0-2-7,0-7 0,2-2-3,1-4 2,0-5-3,3-6-10,2-8 7,2-4-18,-1-4-16,4-3-8,-1-3 19,0 2 22,1-1 4,1 5 5,0 7 18,0 8 23,-1 7-4,-2 5-21,-2 6-11,-2 5 4,-1 4-1,-1 5-5,0 2 2,-1 1-4,-1-2-1,-1-2 3,-1-2 0,2-6 2,0-3-7,2-4 0,-1-3 0,-1-1 2,0-3 4,1-5-6,1-3-2,1-4 1,0-1 0,1-2 0,0-1-1,1 0-5,1 2 2,0 6 0,2 2 1,0 5 2,2 2 0,-2 2 2,0 3 0,-1 3 1,-1 4-1,4 1-1,-2-2-1,3 0-29,3-2-43,2-5-18,5-2-3,3-3 11</inkml:trace>
  <inkml:trace contextRef="#ctx0" brushRef="#br0" timeOffset="14800.8105">18271 13429 53,'2'-12'61,"-4"1"12,-5 3-6,-4 4-15,-5 4-9,0 1-16,0 6-7,0 3-17,2 1-4,4 0 1,1 1-1,2 1 2,3 0 0,3-1 5,2-2-3,4-1 0,1-3-2,-1-1 2,2-3 1,1-2-3,1 0 2,0-2-1,0-3 0,-4-3 0,2-1 0,-1 0-1,0-2-2,2 2 1,-1-2 0,0 2 0,-1 0-6,-1 2-1,0 2-7,2 2-3,0 2-2,-2 0 5,-1 1 8,-1 0 5,1 0 0,0 0 1,3-3 1,0-5 1,2-3-2,0-4-3,1-2-2,1-2-6,1-3 4,-1-3-2,0-3-10,-3-1 2,-3-3 16,-2 0 2,-2-6-1,-1 0 1,0 4 4,-1 4 0,-2 12-2,0 7 0,-1 7 11,1 4 15,-2 6-13,1 8-7,-2 8-2,0 9 0,0 8 6,2 2-1,4-1-3,0-3-1,7-5-7,0-3 1,4-4-3,5-3-23,5-5-15,3-7-47,2-9-178</inkml:trace>
  <inkml:trace contextRef="#ctx0" brushRef="#br0" timeOffset="15090.831">18959 12953 282,'1'-3'9,"0"0"0,-1 3 33,0 3-8,0 6-26,0 11-5,0 9 0,4 10 8,-3 7 0,0 4-1,-1 3-3,0 1-5,0 1 0,-2-2 2,-1-5-3,1-7 0,2-8-6,3-9-11,8-7-26,2-11-32,-1-6-77</inkml:trace>
  <inkml:trace contextRef="#ctx0" brushRef="#br0" timeOffset="15374.016">18957 12950 182,'8'-7'28,"5"3"2,4 0 13,3 3-6,1 1-8,0 4-12,-1 8-4,-3 3-4,-7 7-1,-5 4 0,-5 4-1,-3 0-3,-4 0 0,-4 0-3,-5-6 1,2-4 0,3-7-1,5-6-4,3-5-16,2-4-20,1-6-18,0-9-28,1-8-76</inkml:trace>
  <inkml:trace contextRef="#ctx0" brushRef="#br0" timeOffset="15901.326">19099 12934 200,'4'-6'17,"0"0"-8,6 3 5,2 2 35,0 1-17,1 1-5,2 4-2,0 3-4,-1 2-4,-3 3-8,-2 5-7,-1 1 1,-4 0-2,-4-3-1,0-2 0,-3-1 0,-1-4 0,2-5-1,1-2 1,1-3 0,0-6-10,6-6-12,1-7-7,5-5-2,2-4 0,1-2 7,3-4 0,0 2-36,1 4 15,-4 5 42,-1 6 8,-1 4 9,-2 6 3,1 3 6,-4 2-15,-4 1-3,-3 2 3,0 0-3,-1 5 1,-2 2 12,-4 4-2,-4 5-1,-1 4 5,2 5 2,1 0 0,4-2-2,4 2-11,2-7-4,6-4-5,6-2 1,3-6 1,3-5 0,1-3 0,2-7 1,-1-4 0,-1-2-2,-4-2 3,-4-3 0,-4-3 1,-2 2-3,-4-1-1,-2-1-1,-1 1-2,-5-1-11,-1 6-30,-4 2-36,1 6-59</inkml:trace>
  <inkml:trace contextRef="#ctx0" brushRef="#br0" timeOffset="16166.934">19729 12619 214,'5'-5'12,"-2"2"-9,-2 1 9,-2 2 34,-5 4-22,-3 5-15,-3 7 3,-4 5 4,-1 8-8,-2-1-1,5 4 2,3-4-1,8-2 1,3-6-4,6-5-2,7-5-2,3-4 2,7-6-14,5-3-16,4-10-29,0-5-93</inkml:trace>
  <inkml:trace contextRef="#ctx0" brushRef="#br0" timeOffset="16872.9435">19947 12583 218,'-1'2'2,"0"-1"-35,1-1 28,5 0 11,3 0-3,5-4-1,1-4 0,3-2 10,1-1 3,-5 0 3,-2 1-7,-4-1-4,-4 1-1,-2 1-5,-1 2 4,-2 2-3,-4 2 0,-4 3-2,0 0 1,-2 4-1,-1 2 2,1 2 3,0 3 6,1 4 1,1 5 0,1 2-1,3 1 2,1 0-6,2-2 3,3-4-3,1-2-2,4-5-2,4-4-1,1-4 0,4-2 6,6-4 3,8-7-6,2-3-7,4-4-1,1-1 0,1-2 1,1-4-4,1-6 2,-2-4 1,-4-1 3,-6 1-2,-9 4-2,-6 6-8,-6 3 5,-5 6 5,-1 4 2,-6 4 2,-4 6-2,-2 2 1,-3 5 0,1 3 0,1 1 0,1 1 0,6 1-1,6 0-1,2 3 0,6 1 1,3 2 3,1 3 3,0-1 6,2-2-5,1 0 1,-4 0 4,2-2-6,-6 2 2,1-2-3,-1-3 2,-3-3-4,-3-2 1,0-4-2,-4 1 1,-3-2 0,-1 0-2,0-2-8,-2 0-3,3-3-4,3-2-4,4-3 0,1-7-8,7-4-26,3-4-41,1-2-27</inkml:trace>
  <inkml:trace contextRef="#ctx0" brushRef="#br0" timeOffset="17193.2355">20576 12294 89,'19'-21'35,"-4"5"-21,-3 0 1,-6 6 16,-4 1-5,-2 5 15,-3 1-2,-4 2-10,-1 1-15,-5 5-11,0 4 1,2 1 4,4 3 7,5 2-5,2 0 1,4 1 3,5 1 7,5 1-2,6 2 1,4 0-1,3-1-5,-4 3 2,-2-2-1,-7 1-2,-5 1-1,-3-1-3,-3-2-4,-3 0 1,-7-2-4,-9-3 4,-6 0-2,-8-1-8,-7 2-16,-6-5-32,-6 0-57,-8-5-175</inkml:trace>
  <inkml:trace contextRef="#ctx0" brushRef="#br0" timeOffset="22860.8415">14979 5598 159,'-3'-2'6,"-1"-1"3,1 0-6,-1 0 39,2-2-3,0-1-10,2-1-6,0-4-3,1-3-8,3-6-5,3-6-3,6-8-2,4-6-1,4-6-1,3-6 0,3-3 0,0 1 0,1 3-1,1 5-3,1 9 1,-2 4-2,-2 7-8,-4 6-14,-5 7-31,-7 3-26,-2 5 8,-5 3-2</inkml:trace>
  <inkml:trace contextRef="#ctx0" brushRef="#br0" timeOffset="23093.2485">15282 4980 41,'-6'0'19,"0"-1"-16,3-2 10,0-2 5,2-1 4,1-2-6,2-1 13,4 0-10,1-2-4,2 1 8,3 1 0,2 1-4,0 1-1,-1 1-4,-1 3 1,-2 1-2,0 2-1,-1 1-3,-4 4-7,-1 3 1,-4 1-2,-4 4-12,-6 3-5,-4 0 3,0-2-12,0-4-36,5-4-60</inkml:trace>
  <inkml:trace contextRef="#ctx0" brushRef="#br0" timeOffset="23347.1385">15639 4532 422,'-3'0'-7,"1"1"-17,2 2 11,0 4 15,2 7 3,-1 8 0,-1 6 1,0 7 0,0 4-2,0 2 1,-1 0-5,-1-3-1,1-4-30,1-7-51,-1-6-104</inkml:trace>
  <inkml:trace contextRef="#ctx0" brushRef="#br0" timeOffset="23671.3365">15801 4473 363,'0'2'-7,"0"7"-31,0 6 27,-1 7 18,-3 7 3,-2 7-7,1 2 0,2 1-2,5-7 1,7-10-2,8-12-1,7-10 0,0-9 2,4-11 2,-1-10 2,-2-4 2,-5 0 1,-6 1 0,-9 5 5,-5 2 1,-8 3-10,-7 3-1,-8 5-2,-6 2-6,-5 8-16,-3 5-5,1 5-14,0 6-86</inkml:trace>
  <inkml:trace contextRef="#ctx0" brushRef="#br0" timeOffset="24416.406">13267 5564 325,'-1'2'5,"-3"1"-4,2-3 1,1 0 4,1 0 16,0-2-13,0-5-5,1-11-4,4-8-1,4-12 0,3-9-8,3-5-20,3-4-33,4 3-70</inkml:trace>
  <inkml:trace contextRef="#ctx0" brushRef="#br0" timeOffset="24915.3975">13441 4524 167,'0'-6'5,"0"1"2,0 1 16,2 2 26,-2 2-13,0-1-13,0 1-7,2 0-8,1 1 1,1 6 4,0 5 0,1 7-5,-2 6-6,-1 5-1,-1 4-9,-1 0 5,0-3 2,0-6-1,1-7 4,4-9-4,3-1-1,4-4 3,0-1 0,0-3 0,1 0 0,0-6-2,1-3-2,0-2-10,0-1-4,1-1-18,-1-2-26,-5-3-41</inkml:trace>
  <inkml:trace contextRef="#ctx0" brushRef="#br0" timeOffset="25124.3685">13625 4553 315,'-1'2'8,"0"4"-5,1 1-2,1 6 17,4 5 13,1 2-14,3 5-8,2 2-5,3 0-3,1 1-1,4-1-11,-1-2-36,0 0-44,-1-2-167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0-21T15:29:37.5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6,'21'8'24,"-21"-8"10,0 0-26,0 0 0,0 0-1,0 0-3,0 0-3,0 0 1,0 0-2,0 0 0,0 0 0,0 0-1,0 0-2,0 0-12,0 0-9,0 0-1,0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8T19:00:32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6611 4932 112,'2'-4'8,"-1"3"4,-1-2-11,0 3 22,1 0-4,-1 0-11,2 0-1,-1 2 1,2 2 1,-1 1 1,0 5-4,1 1 0,-1 3-1,0 2 3,-1 4-1,0 1 0,-1-2-2,0 1-2,0-4 2,0-2-4,0-3 1,0-4-1,0-1-1,0-4 2,0-1-1,0-1 1,0 0 6,-2-4-1,-1-4-2,0-2-2,1-2 2,0 1-1,1-3 2,-2 1 1,3 0 0,0-2-4,0 1 0,2-1 0,1 1-3,0 1 1,2-1-1,-1 0 0,2-1 0,-1 2 1,2 1-1,-1 0 0,1 2 0,1 0 3,2 1-1,-1 0 0,2 2 1,-1 1 2,0 1 2,-2 0-1,2 2 1,1 0-3,0 0 2,1 2-2,0 0 0,-1 1-2,0 0-1,-2 2 1,0 0 0,-1 1-1,-1 1-1,0 1 0,-1 4 1,0-1-1,1 4 2,0 1-2,0 0 4,-2 2-2,-1 0 0,1 1 3,-1-1-4,0 0 1,-1 1 1,0 0-2,-2-1 1,0 0 0,-1-1 1,0-1-4,0 0 2,0-3 1,-2-1-2,2-2 2,0-1-2,-1 1 0,-1 0 1,2 2-1,-1 1 0,-1 2 0,1-1-1,0-2-3,1-1-9,0-1-31,0-2-49,3-4-78</inkml:trace>
  <inkml:trace contextRef="#ctx0" brushRef="#br0" timeOffset="923.769">7556 4804 126,'0'0'6,"0"-1"-6,0 1 25,0 0 12,0 0-18,0 0-9,4 1-2,4 1-7,2 1 4,3 1 1,2 3-2,0-2-1,0 3-3,1-1 3,2 1-1,-2-1 1,1 2 4,-1 1-4,-1-1 0,0 1-2,-1-2 0,1 1-1,-1-2 1,-1 0 0,0-1 0,-3-1-1,-1-2 1,-1 1 0,-1-3-1,0 2 1,-3-2-1,-1 0 0,-1-1 0,-1 0-1,-1 0 2,0 0-1,0 1-1,0-1 2,0 1-1,-3 2 4,-3 0 3,0 1 3,-1 1-1,-1 0-1,-3 1 0,1 3 0,-3 2 0,-2 1 4,-2 1-2,-1 2-2,-1-1-2,1 2-1,1-3-1,2 0 1,2-1 3,2 0-2,1-3 0,4 1-1,0-2 0,2-2-2,1-2-2,2-1-1,1-3 1,0 0-1,0 0 0,0 0-3,0 0-9,0-3-11,2-1-25,2-3-36,-1-1-84</inkml:trace>
  <inkml:trace contextRef="#ctx0" brushRef="#br0" timeOffset="1743.0525">8447 4843 122,'2'-7'1,"2"3"1,-1-1 38,1 0 9,2 0-13,-1 0-13,2 1-3,2 0-7,-1 2-5,4-1 1,0 3-2,3 0-2,0 3 2,-1 2-2,-1 1-3,0 4 3,-3 2-4,-2-1 0,-3 2-1,-3 2 0,-2-1 0,-3 0 1,-4-1 0,-3 0-1,1-4 0,-2 0 0,2-2 0,1-2 0,1-2 0,3-1 1,1-1-1,2-1 1,1 0 0,0 0 1,2-1-2,3 1-2,3-2 0,3 1 1,4 1 2,-1 0 1,0 0 2,1 1 2,-3 1-2,-1 4-2,-2 0 1,-3 2-3,-1 2 1,-2 0-1,-3 1 0,0 1 3,-2-1-3,-4-1 2,-1 0 2,-1 0 0,-4 0 4,-2-1-4,-2 1 1,-3-2-2,-1-1-2,-1-1 3,2-3-5,4-3 3,3-1-1,6-9-10,4-3-25,2-4-58,1-4-95</inkml:trace>
  <inkml:trace contextRef="#ctx0" brushRef="#br0" timeOffset="2283.057">8897 4748 165,'4'-1'9,"-1"-3"-5,0 3 19,2 0 27,-1 0-23,0 0-6,1 1 0,-2 0-1,2 3-5,0 4-1,-2 3-4,0 4 1,-2 4-4,0 3 1,-1 2-3,0-2-2,0 1 0,-1-1 0,0-1-2,-1-1 1,0-1 1,-1-2 1,-1-2-2,0-1-1,1-1-2,1-2 3,0-4-2,2 0 0,2-2 0,2-1 1,4-1 2,3-2 1,3 0 0,1-3-4,2-1 2,-3-2-2,0 0 0,-2 0-2,-2 0-6,-1 1-10,-2 1-12,0 0-11,-3-1-9,-1 1-12,0-1-18,-3 0-36</inkml:trace>
  <inkml:trace contextRef="#ctx0" brushRef="#br0" timeOffset="2532.0645">8904 4874 221,'0'0'13,"0"0"-4,0 0 17,3 0 12,3 0-6,3 0-8,4 0-1,0-2-4,-1 0-13,1-1-6,-2-1-15,2 1-26,1-1-21,-1-1-36,-1 0-97</inkml:trace>
  <inkml:trace contextRef="#ctx0" brushRef="#br0" timeOffset="2982.231">9325 4952 123,'3'-3'29,"0"2"-14,1-2 25,4 0 8,3 0-21,4 1-14,3-1-1,0 1-3,3 1 2,2 0 1,-3 1-1,2 0 2,-2 0-5,-1 0-4,-2 0-2,-2-1-3,0 0 1,0 1 0,-3-4-7,-2 1 1,-2 0-9,-2 0-1,-3-1-11,-2 1-7,-1 0-16,-4-1-20,-2-1-40</inkml:trace>
  <inkml:trace contextRef="#ctx0" brushRef="#br0" timeOffset="3255.651">9503 4806 154,'0'-1'18,"0"1"10,0 1 7,-1 6-6,-1 4 7,-1 4-10,-2 1-4,0 2 2,-1 0-3,1-3-6,1 3-5,1-1-1,3 0-4,0 0-4,0 1 2,5-1-2,1-1 0,-2-3-7,2-2-20,0-2-10,2-3-20,0-3-9,1-3-39</inkml:trace>
  <inkml:trace contextRef="#ctx0" brushRef="#br0" timeOffset="3586.6845">9870 4787 154,'2'-1'26,"-2"1"-11,1 0 19,2 3-6,0 5-4,1 3 1,-1 3 3,1 3 2,-2 0-3,-1 4-10,-1 1-6,0-2-3,-2 2-3,-1-2-5,1-1 2,-1 0-2,-1-1 0,-1-3-3,0-1-9,0 0-23,1-5-31,1 1-72</inkml:trace>
  <inkml:trace contextRef="#ctx0" brushRef="#br0" timeOffset="19048.5855">3296 10380 113,'0'0'14,"0"0"3,0-1 26,0 0 10,0-1-10,0 1-24,0 1-10,0 0-7,0 0-4,1 0 0,3 5 0,0 5 2,2 3 0,-1 4 0,0 2 2,-3 1-1,0 0 0,-2 0 1,0-4-1,0-4 1,0-3-1,0-3 1,0-4 0,0 0-2,0-2 9,0-6 3,-1-4-10,0-1-2,0-3-3,1-2-3,0 1 5,0-4-1,0 1 0,2-2 0,2 1 2,0 3 0,4 0-1,0 1-1,1 3 0,1 2 0,-1 1 1,-1 3-2,1 2 1,-3 1 1,0 3 0,-2 0-1,2 1 1,0 4 1,-1 3 1,2 3 4,1 3 3,-1 4 2,-1 2 0,0 0 2,-1 2 2,-1 2-2,-1-2-4,2-1-2,-3-3-5,2-2 1,-1-3 1,1-1-3,-1-5 1,0 0-5,1-3-6,1-2-16,-2 0-10,1-2-19,2-1-48,0-6-51</inkml:trace>
  <inkml:trace contextRef="#ctx0" brushRef="#br0" timeOffset="19286.8515">3721 10325 59,'1'-1'227,"-1"-1"-221,0 2-1,0-1 4,1 0-5,1 1-2,2 0 0,3 0 0,3 0 2,4 0 1,0 0 0,0-2-3,2 2-2,-2 0 1,0 0-7,0 3-26,0-2-49,-1-1-60</inkml:trace>
  <inkml:trace contextRef="#ctx0" brushRef="#br0" timeOffset="19512.423">3836 10434 265,'-14'8'21,"5"-1"-20,3-1-2,3 0 6,0-3 6,3-2-1,0-1-1,2 1 2,3 0 2,3 0-1,4-1-6,3-2-4,1-2-11,1-1-13,2 0-5,1 0-18,1-1-45,-1-2-29</inkml:trace>
  <inkml:trace contextRef="#ctx0" brushRef="#br0" timeOffset="20012.391">4131 10286 179,'-4'0'1,"2"0"-2,2 0 23,0-2 5,4 0-8,4 1-18,4-1 0,2 2 4,1 2 5,-1-1-4,0 4-1,-2-1-1,-1 0 3,0 1-6,-3 0-1,-3 4 2,-4-1-1,-1 0-1,-2 2 2,-5 0-2,-2 1 1,0-1 1,0-2-4,2-1-2,2-3 1,5-1 0,0-2-1,2 1 2,5-2 1,3 0 2,1 0-1,1 0 0,0 1 0,-4 1 0,1 2-1,-4 2 0,-1 3 3,-2 0 4,1 1 4,-3 2 6,-2-2-1,-2-1 1,-3 2-5,-3-1-2,-2 1-6,-3 0-1,2-2 1,-1 0-1,0-3-1,4-2 0,0-1 0,3-3-20,-1 0-42,1-3-52</inkml:trace>
  <inkml:trace contextRef="#ctx0" brushRef="#br0" timeOffset="20540.6775">5266 10160 107,'2'-10'65,"0"1"-45,-2 0 14,0 3 12,0 1-21,0 2-15,0 2 0,0-2-7,0 3 4,0 0-2,0 2-3,0 5-2,0 3 5,0 7 3,1 5 1,-1 5-2,0 3 3,-4 2-3,0 0 3,-1-3-1,2-5-2,2-4-2,1-3-3,2-4 1,4-2 0,2-3-3,2-3 3,2-4 0,1-1 1,0-1-8,-1-3-8,-2-1-20,-1-1-17,-3 0-23,-2-4-58</inkml:trace>
  <inkml:trace contextRef="#ctx0" brushRef="#br0" timeOffset="20790.6615">5205 10283 237,'-11'-1'-6,"6"0"4,2 1 10,2 0 26,1 0 1,1 0 3,5-2-19,6-1-18,3 0 5,4 1 0,2 0-2,0 1-3,0 0 0,-2-1 1,-2 1-21,0-2-29,1-1-42,-1-3-71</inkml:trace>
  <inkml:trace contextRef="#ctx0" brushRef="#br0" timeOffset="21031.857">5512 10220 20,'3'2'178,"0"0"-175,2-2-3,2 0 22,2 1 10,1-1-16,4 0-9,0 0-4,2 0-1,-1-1-1,2 1-1,0 0-13,-1 0-63,-2 0-39</inkml:trace>
  <inkml:trace contextRef="#ctx0" brushRef="#br0" timeOffset="21218.3685">5574 10349 144,'-2'1'52,"1"-1"-43,1 2-13,1 1 6,4-1 2,2-2 0,3 0 0,2 0-4,3-3-7,1-1-32,3 0-62</inkml:trace>
  <inkml:trace contextRef="#ctx0" brushRef="#br0" timeOffset="21476.1645">5957 10175 298,'0'-3'23,"0"0"-16,0 2 7,0 1 7,0 2-21,0 5 0,-1 5 16,1 1 8,0 3-8,2 1-5,1 2-8,0 2 0,1-1-1,0 0-1,0-2 0,0 0 0,0-1 0,0 0-18,0-1-43,0-2-61</inkml:trace>
  <inkml:trace contextRef="#ctx0" brushRef="#br0" timeOffset="27439.65">4390 11439 13,'0'0'17,"0"-2"7,0 2 29,0-1-14,0 0-8,0 1-4,0-1-2,-2 0-10,1 0-10,-1-1-3,-1 2-4,1 0-3,-2 0 5,1-1 0,0 1 1,1-2-1,0 1 1,-1 0-1,-2 1-2,0 0 2,-1 0 1,1-1-1,-2-1 0,1 2 0,-2-1 0,-2 1 0,0 0-1,-1 0 1,0 1 0,-1 1-1,1 0 0,1 2 2,0-1-2,1 0 1,1 1 0,1-1 0,0 0 0,0-1 0,1 1 0,1-1 0,1 1-1,-1 1 3,2-2-3,0 1 2,0-1 1,1 1 0,0 0-2,0 1 2,0 2-1,1 0 0,-1 0-2,0 1 1,1-1 1,-1 1-2,2 0 2,-2 0-2,2 0 2,0 2-1,3-2 2,1 1-1,1 0 0,2-1 0,-1 3 0,1-2 1,1 2-1,-1-2 0,3 0 2,0-1-3,-2 0 0,0 0 1,1-2 3,0 0-1,0 1 0,2-2 0,0 1-3,0 1 3,1-1-1,0 0-1,0-1 1,0 0 0,-1-1 1,3-1-2,-1-1 4,0 0-4,1-1 1,1 0 2,-1 0-1,-1-1-1,1-1 3,0 0-2,0 1 1,0-1-2,1 0 1,0 1-1,-3-2-2,1 1 2,-1 0-2,0 1 2,-2-1 0,-2-1 3,1-1 1,-2 0-1,1-1 0,-1 0-2,0 1-1,-1-1 1,1 1-2,-1 0 5,-1-2-1,1 0-3,-1 0 1,-1-1-1,-1 1-2,-1 0 2,-2-2-1,0-2 0,0-2 0,0 0 1,0 1-2,-4-1 1,1 0 7,-1 2 3,-3 1-1,-1-2-7,-1 1 1,-1-1 0,-2 2-3,-1 0-1,0 2 1,-3-1-2,1 2 1,-3 0-1,-1 2 1,-3 1-1,0 1-2,0 1-7,0 1-10,-1 2-11,2 3-11,0 1-12,1 1-11,1-1-32</inkml:trace>
  <inkml:trace contextRef="#ctx0" brushRef="#br0" timeOffset="28958.1075">4199 11668 7,'-1'0'18,"1"0"-10,0 0 0,0 0 4,0 1 5,0 2 5,0 0-11,0-2 0,0 0 2,0-1 5,0 0-1,-1 0-4,-2 2-9,3 0 0,-3 2 4,2-3-4,-2 3-1,0 1 0,-1 1 1,0 3-2,-1 2 0,-1 1-1,-2 2 4,-2 0-4,-1 4 1,-3 2 0,-3 3 0,-1 2-2,0 1 0,-2 3 2,1 2-4,0 4 2,-2-2 1,-2 3-2,-3 1 2,-1 2 0,-1 1-2,0 0 2,0 5-1,1-1 0,-2 3 0,3-2 0,0 2 3,2 0-6,0 0 5,2 2 0,0-1-2,3-1 8,-1 0-6,2-2 3,-1 1-4,1-4 3,-2-1 2,2 0-1,3-4 0,-1 1-5,2 0 4,-1 0-1,1-2-2,1 2-1,0-3 1,0-2-2,0-1 4,1-2-3,-1-1 2,0-3 0,1 0 4,-2-2-2,4-3-2,3-2 0,0-6-2,4-3-1,-1-2 1,4-2 0,0-1-6,0-4-20,4-2-33,3-6-29</inkml:trace>
  <inkml:trace contextRef="#ctx0" brushRef="#br0" timeOffset="30042.0225">4611 11634 3,'3'0'38,"-1"0"0,0 0-5,2 1-9,1 2-4,0 1-2,2 3-11,-1 2-3,0 3 1,0 3-5,0 0 2,0 2-1,0 2 7,1 1-1,1 1 4,2 2-1,0 2 1,4 1 0,1 2-7,2 0-1,0 3 0,4 1-2,-3 1 1,6 1-2,0 2 3,0 4-2,1 0-1,2 0 1,0 3 0,0-3-1,0 3 1,1 2 0,-1 2 2,0 3 5,-1 0 1,2 1 0,-3-2-3,-2 1 2,1-2-4,-2 2-2,-2-1 2,-1-1-3,0-1 1,-1 0-2,2-1 2,-2-2-2,1-1 1,-1-1-1,-1-2 0,0-4 0,-1-4 1,-1-4 6,0-5-1,-3 0-2,0-6-3,-2-1 2,0-4-2,-2 0 0,-2-5 0,-1-2-1,-1-2-9,-1-1-12,-1-2-15,0 0-13,0 0-20,0-4-23</inkml:trace>
  <inkml:trace contextRef="#ctx0" brushRef="#br0" timeOffset="30638.664">5638 13366 88,'0'-7'-9,"-2"2"-15,0 2 20,-1 0 11,-1 1 2,-1 2 7,-2 0-3,0 0 15,-2 4 13,-3 2-3,-1 2-15,1 4-5,-1 1-5,5 1-2,2 2-1,6-1-4,0 3 0,7-1 3,5 1-2,2-1 1,2-2 2,3-1-2,1-3 1,3-4-1,3-2 4,4-5-2,3-1 0,3-6 0,1-5 3,3-5 1,-4-2-3,-2-1-1,-6 0-8,-8 0 0,-5 1-1,-8 0-1,-6 0-4,-4 1 1,-11 1-3,-5 2 0,-9 3-11,-4 3-19,-5 5-5,-9 2-9,-5 2-20,-10 3-62</inkml:trace>
  <inkml:trace contextRef="#ctx0" brushRef="#br0" timeOffset="31628.835">3153 13461 2,'1'-3'9,"3"1"-3,-1 0-6,0 0 2,1 1-2,-2 1 0,-1 0 6,0 0 5,0 0 5,-1 0 6,0 0 3,0 0 4,0 0 6,0 0 0,-3 0 3,-1-1-9,-4 1-19,-4 1-1,0 5-1,-3 1 0,0 3-5,1-1 0,1 3-2,4 0-1,1 3 0,4-1-1,4 0 1,1 2 0,8 0 1,2-1 1,6 2 0,2-2-1,4-4 0,4-2 1,4-4 1,0-5-1,3 0 2,-2-5-1,-1-4 0,-3-2 1,-4-4 0,0-6 3,-3-1 1,0-1-1,-5 0-2,-3-1 1,-6 3-4,-6 2 0,-2 1 0,-8 3-2,-5 4 0,-7 2-5,-6 5-14,-6 4-11,-3 2-2,-4 6 5,3 1-11,3 4-18,6 1-15,6 0-22</inkml:trace>
  <inkml:trace contextRef="#ctx0" brushRef="#br0" timeOffset="32288.949">3616 13527 7,'-2'0'38,"0"2"-16,2-2-4,0 0-9,0 1-4,3 1 1,2 0 13,3 0 1,3-1-8,4 0-3,5 0 2,6 0 11,3-1-14,7 0-6,3 0 5,4 2-1,4 2 0,3-1-4,1 2-2,3-1 2,2-1-1,2-2 1,4 1-1,3-2 0,3 0-1,5-3 6,-4 1-2,-1 1 0,-4 1 1,-3 0-2,-5 0-1,0-1-1,-2 0 0,-4-1-1,1 0 2,-4 0-4,-1 0 2,-3 1 2,-3 0-2,-1-1-2,-3-1 4,-4 1-2,0-2 0,-2 0 0,-3-1 0,0 0 0,-4 1 0,-1 0 0,-2 0 0,-2 3 0,2-1 0,-2 2 0,-1 0-3,-3 0 0,-2 2 2,-3 1 0,-3 0 0,-3 0-7,-2-1-8,-1 0-6,0-2-26,-2 0-58</inkml:trace>
  <inkml:trace contextRef="#ctx0" brushRef="#br0" timeOffset="33565.2345">8342 11330 9,'0'-1'30,"0"1"-7,0 0 1,-1-1 5,-1 0-6,2 0-7,-1-2-4,0 1-1,1-1-1,0 0-4,0-1-3,0 0-1,2 0-2,0 1 3,-1 0-4,-1 3 2,0-3-1,0 2 0,-3 0 0,-1-1-3,-4 2 3,-1 0 0,-2 3 4,0 2 0,-2 2-1,2 3 8,-2 0-10,1 3 2,3-1-1,0 1-2,2-3-2,3 2 2,3-2 2,1 0-1,1 1-1,5 1 2,2 0 4,2 1 0,4 1 1,1-2-2,2 0 0,2-3-2,4 0 0,2-3 3,3-1-3,3-3 1,3-1 1,1-1-1,1-2 0,1-2 3,0-2-2,-2-1 0,0 0-2,-3-1-2,-2-1 0,-3 1 0,-4-1-1,-4-1 0,-3-1-1,-5-2-2,-2 0 5,-4-2-1,-4 0 1,-1 1 0,-1-4 0,-5 2 0,-4 0 1,-4 2 0,-8 3-3,-6 1-2,-9 5-10,-3 2-3,-4 3-9,0 0-4,-1 4-2,2 5-5,2 2-6,5 1-24,6 3 7</inkml:trace>
  <inkml:trace contextRef="#ctx0" brushRef="#br0" timeOffset="34156.9935">8404 11498 17,'-2'4'18,"0"2"-8,-1 1 25,-2 1-2,0 5-23,-2 1-1,0 3-1,-3 3 4,0 3 1,-1 2 0,-3 1 0,-3 5-2,-1 3-5,-2 4-4,-4 4-3,0 4 3,-1 3 0,-3 0 0,-2-1-3,2 1 2,1-2 0,-1 2-2,1 2 3,0 1-3,-1 0 4,-1 1-2,1 0-2,0 1 4,2-1 3,0 1-2,2-4 1,0-1-2,2-3 0,-2-2-2,2-1 1,-1-2 1,1-3-2,-2 0 2,3-2 2,-1-2-1,0-1 2,1-1 0,0-2-2,0-3-1,2 1-2,2-3-2,2-3 1,2-2 1,2-4-2,1-3-1,0-2 2,3-1 2,2-2-7,0 0-21,2-3-26,0-2-40</inkml:trace>
  <inkml:trace contextRef="#ctx0" brushRef="#br0" timeOffset="34637.4315">7272 13284 118,'-12'4'5,"1"1"-1,-1 0 7,2 3 16,1 0-23,2 2-3,4 2 5,2 0 6,1 4 0,1 1-5,3 3 8,3-2-3,3-1-6,2-2 0,3-3 1,2-3 4,4-2-2,4-6 1,7-2-4,4-6-3,2-6 2,3-2-5,-3-1 2,-4-1-1,-7 0-1,-5 0 0,-8-1 1,-5-1 1,-5 0-2,-4 1-1,-6-1 0,-5 4-1,-8 0 2,-5 4 0,-3 2-2,-3 3 0,2 4-9,1 2-18,3 0-11,5 4-6,2 0-37</inkml:trace>
  <inkml:trace contextRef="#ctx0" brushRef="#br0" timeOffset="35460.621">8707 11508 6,'4'2'41,"-1"0"-9,2 3-2,1 0-7,4 3-5,2 2-3,3 1-1,-1 2 0,4 3-4,1 2-5,-1 6-2,3 2 4,2 5-4,0 4 3,4 2-4,0 1 4,4 2 1,0 6 1,4-1-1,1 3-5,4 0 1,1 1-1,0 0 1,1 1-1,-1 2-1,-1-1 1,-2 3-2,-1 3 1,0 0 2,-3 2-2,-2 2 0,0-3-1,-4 0 1,-1-4-2,-4-3 2,0-3 4,-2-4 8,0-3-4,-3 0-2,-1-7-5,-1-1 0,-1-3-2,-2-6 1,-3-5-1,-2-2-3,-1-2-7,-2-5-10,-3-2-14,-2-4-33,0-4-47</inkml:trace>
  <inkml:trace contextRef="#ctx0" brushRef="#br0" timeOffset="35876.61">9771 13103 172,'-7'0'6,"-3"3"-5,-1 2-3,-1 3 2,1 2 2,-2 3-1,3 2 22,0 1 3,2 1-4,4 0-9,3 2-7,1 0-2,8 1 1,4-2-3,4 0 1,3-4 1,7-1 0,4-5 2,6-3-3,5-5 3,3-5 1,2-6 6,-3-2 2,-3-1 1,-9-2-8,-7-1-4,-8-3-4,-8 1 1,-8-2 1,-5 0-1,-8-1-5,-7 0-16,0 3-18,-6 3-16,-4 7-11,-2 4 10,-5 4-3,0 1 11</inkml:trace>
  <inkml:trace contextRef="#ctx0" brushRef="#br0" timeOffset="36636.327">9756 13228 12,'-2'0'18,"0"-1"-9,-1 0 1,-1 1 1,1 0 4,-2 0-2,-1 0-2,-1 2-9,-2 1 3,-2-1 0,-3 2-2,0-1-1,-4 1-2,-2-1 0,-3 1 8,-2-1 1,-3-1 4,-2 0 6,-3 0-4,-3-1-12,-1 0-2,-3 1-1,-4-1-3,-1 2 1,-3 0 0,0 0 0,-1 1-5,1-3 6,-1 1 2,-1 0 0,0 1 1,-1-1-2,-3 0 0,-1-1 1,-1 1-3,-1 1-15,1 1-12,2-1 8,2-2 10,4 0 12,3-1-2,1 0 5,0 0 10,2 0 0,-3 0 0,1 0-3,-1 0-6,0 0-7,0 2 2,3-1-1,2 1-4,3-1 4,3 0 1,1-1-1,5 0 8,1 1 4,3 0 6,1 0-4,3 0-5,0 1-7,2-1-1,2 1-1,4-1-16,3 0-16,3 0-12,3-1-6,2 0-3</inkml:trace>
  <inkml:trace contextRef="#ctx0" brushRef="#br0" timeOffset="110233.179">4799 11039 169,'0'-3'10,"1"2"0,-1 1 24,0 0-9,0 0-22,0 2-1,0 3 2,0 3 3,0 2 6,1 2-3,0 3 0,0 2-2,1 0-3,-2 2 1,0-2 2,0-2 0,0 1 0,0-5-2,0-3-4,0-2 1,0-4 1,0-2 1,0 0 10,0-2 6,0-1 5,0-6-14,-2-2-8,0-4-3,-2-2-1,1-2 0,0-1-2,-1 0-3,1-1-1,2 3-1,1 2 2,0 4 5,1 5-1,3 1 0,1 2 0,0 0 0,2 1-1,0-1 1,3 1 1,1 0 0,1 2 0,-1 0 2,0 1-1,-2 1 0,-1 3-1,-3 3 0,-1 1 0,-3 2 2,-1 0 0,-2 0 1,-5 1-3,0 0 1,0-2 1,2 0-14,2-1-39,3-5-80</inkml:trace>
  <inkml:trace contextRef="#ctx0" brushRef="#br0" timeOffset="110439.2205">5023 10978 430,'0'1'9,"0"5"-14,0 1 2,0 7 9,0 4 0,0 2-2,1 3-1,1 2-1,1 2-2,1 2-21,0 0-45,-1 2-58</inkml:trace>
  <inkml:trace contextRef="#ctx0" brushRef="#br0" timeOffset="111290.7285">5710 13844 144,'0'-2'87,"0"2"-58,-1 0-14,0 6 9,1 2-9,0 8-1,0 2 3,0 4 1,0 6-2,-1 1-8,0 1-4,0-2-3,1-3-3,0-2-7,0-6-19,3-7-15,1-4-14,2-6-24,1-2-35</inkml:trace>
  <inkml:trace contextRef="#ctx0" brushRef="#br0" timeOffset="111589.5375">5707 13854 126,'-3'-17'53,"3"5"-49,0 2 7,4 4 30,3 0-8,3 1-9,2-1-9,3-3 1,3 0 3,0-1 0,0 2-4,1 3-1,-2 3 2,-2 4-1,-3 8-5,-3 4-5,-3 3-3,-5 0 1,-1 3 2,-7 0-4,-2-3 1,-2-2 0,-1-2-1,-2-2 0,3-2 2,-1-1-1,2-2-1,2-2-14,4-3-25,1-3-26,3-8-73</inkml:trace>
  <inkml:trace contextRef="#ctx0" brushRef="#br0" timeOffset="111965.49">5981 13834 312,'4'-5'22,"2"-2"-2,0 2-11,1 0 25,1 0-9,1-1-10,0 1-7,2 1-1,0 1 3,-1 2 0,1 1-5,0 2-2,-4 3-3,-1 2 0,-4 2 0,-2 3 0,-2 2 0,-7 3-2,-1 2 1,-2-1-4,1 0 3,1 0 1,0-2 1,3-1 1,3-1-1,1-1 0,2-3 0,1-3 0,2-3 1,4-1 1,3-2-2,5-1 4,5-3-1,6-3-2,1-3 0,1 0-1,-5 2 0,-1-1-12,-6 1-60,-7 0-78</inkml:trace>
  <inkml:trace contextRef="#ctx0" brushRef="#br0" timeOffset="112533.813">2739 14112 315,'0'0'-8,"-2"0"-10,1 3 16,1 2 12,0 2-1,0 5 3,3 3 8,1 5 0,1 7-1,0 3-11,-1 1-5,-2-2-2,0-1-5,-1-5-33,-1-4-67,1-8-126</inkml:trace>
  <inkml:trace contextRef="#ctx0" brushRef="#br0" timeOffset="112845.3165">2703 14069 231,'-5'-14'-12,"2"3"15,3 3 19,1 1 29,4 1-15,3 1-13,2 0-14,2 0 3,3 3 2,1 1 1,0 1-6,1 3-2,-1 3-2,-3 3-1,-1 2-2,-2 3-1,-3 3 1,-3 0 1,-1 2-1,-3-1-1,0-3-1,-4-2-2,-1-2-4,-1 1 3,-3-3-1,1 1-12,0-3-16,1-2-17,0-5-58,2-1-62</inkml:trace>
  <inkml:trace contextRef="#ctx0" brushRef="#br0" timeOffset="113305.248">3002 14035 279,'2'-2'4,"-1"2"-4,3 0-1,0 0 21,2 2-3,0 2-4,3 1-3,-1 1-4,0 0 7,1-1-9,-3 3 0,-2 1-3,-2 2-1,-2 4-5,-3-1-4,-5 2-1,-1 0-3,-1-1-5,1-3-5,2-2 10,5-3 8,2-3-4,3-1 0,6-3 4,2 0 5,4-4 2,1 1-4,1 2 1,1 1 1,-1 0 0,-3 2 8,-1 3 6,-1 1-5,-2 3-1,-2 1-4,-3 4 0,-2 1-2,-3 0 4,0 1 8,-7 0-2,-2 0-8,-4 1 1,-2 0-2,-3-3 0,-1 1-1,-1-4-2,-2-1-8,-2-4-84</inkml:trace>
  <inkml:trace contextRef="#ctx0" brushRef="#br0" timeOffset="114296.3955">8693 10927 10,'0'0'50,"1"-2"-1,-1 2-17,0 0-22,0 5-9,-1 2 15,1 1 10,-2 1 1,1-2-4,-1-1-5,1-2-5,-1-1 0,1-1-4,0 0-3,0-2 4,-1-4 21,-3-7-5,2-5-14,-1-3-3,-1-5-4,3-2-3,-2-2-2,1-1 1,1 1-1,0-1-2,2 2-2,0 2 2,5 1 2,0 4 0,3 2-1,1 5 0,2 3 0,2 1 0,-3 5 0,2 2 2,-2 2-1,0 0 0,0 5 0,-1 3 0,0 4 1,-3 3 0,0 3 0,-2 2 0,-3 1-2,-1 2 2,-6-2 1,-7-1-1,-6 0 2,-6-3-10,1 1-20,1-3-30,5-4-55,7-7-82</inkml:trace>
  <inkml:trace contextRef="#ctx0" brushRef="#br0" timeOffset="114497.5545">8862 10686 116,'3'-6'205,"-2"5"-199,1 1-5,-1 3 4,1 8-5,0 9 1,1 6 4,-3 7 4,0 0 4,0 4-4,1 1-5,0 4-4,1-1-36,3-1-107</inkml:trace>
  <inkml:trace contextRef="#ctx0" brushRef="#br0" timeOffset="115305.12">10321 13336 137,'1'0'55,"-1"0"-28,0 1-12,0 6 1,0 6 10,0 6 2,2 3-6,-1 3-1,0-1-5,-1 2-9,0-2-5,0-2-2,2-5-17,0-6-23,3-7-26,1-4-43,-1-3 3</inkml:trace>
  <inkml:trace contextRef="#ctx0" brushRef="#br0" timeOffset="115587.3285">10352 13301 100,'-7'-34'1,"4"5"-9,0 8 8,2 8 31,1 6 19,3 4 2,1 2-14,6 0-5,3 1-2,3 0 2,2 0-10,1 0-5,2 2 1,-5 1-1,-1 1-10,-4 2 0,-2 0-1,-4 2-2,-3-1-2,-2 3 0,-4 1-2,-5 1 1,-2 0-6,-4-1 2,1-1 0,2-3 0,-1-1-5,5-4-21,1-1-32,4-1-44,3-6-97</inkml:trace>
  <inkml:trace contextRef="#ctx0" brushRef="#br0" timeOffset="115913.4795">10618 13246 51,'3'0'209,"3"0"-172,-2 0-22,4 0 20,1 0-8,2 0-11,2 2-5,0 1-1,0 2 2,-2 2-4,-2 2-3,-2 0-5,-4 2 1,-3 3 0,-6-1 0,-4 1-4,-2 1 3,-3 0 2,1-1 0,3-1 4,3 1-7,3-3 1,3-4 1,2-2-1,0-2 0,4 0 1,6-2 1,4 1 1,4-2-2,5-2 1,5-3-2,-2 2-9,0-3-32,-5 1-59</inkml:trace>
  <inkml:trace contextRef="#ctx0" brushRef="#br0" timeOffset="116484.732">7431 13634 213,'0'3'13,"2"3"-11,2 3-7,1 4 20,1 5 14,1 5-6,-2 5 3,0 5-2,-2-1-1,-1 3-11,-1-2-7,-1-3-1,0-5-3,-3-4 1,1-8-5,1-4-6,0-6-10,1-3-24,2-6-43,1-4-63</inkml:trace>
  <inkml:trace contextRef="#ctx0" brushRef="#br0" timeOffset="116776.7055">7466 13644 244,'1'-1'3,"5"-1"-14,3-1 16,3 1 21,3 0-3,3 1-3,2 1 0,0 3 3,-3 3-1,-4 1-7,-4 3-8,-5 2-2,-3 0-2,-3 2 2,-6 0-4,-1 2 2,-5-1 1,-2-1 1,-2-3 3,-1-2 0,2-3-5,3-2-1,0-2-6,5-2-25,3-3-10,5-6-24,3-2-67</inkml:trace>
  <inkml:trace contextRef="#ctx0" brushRef="#br0" timeOffset="117230.778">7686 13666 251,'6'-7'22,"0"0"-18,1 1-3,-1 1 28,0 2-4,-1 1-4,2 1-8,3 1 0,2 0 1,1 0 0,1 2-3,-1 1-2,-1 1-4,-1 1-3,-4 0 0,-2 2-1,-3 0-1,-2 4 0,-3 2-3,-4 3-4,-4 2 2,-2 0-1,1-2-3,0-1-1,5-5-1,1-3 1,5-2 9,1-4-4,3-1-2,5 0 5,2-2 2,0-1 0,0 2-1,1-1 0,0 2 1,0 2 1,-1 0 5,-1 3 8,-2 2-4,-3 1-6,-3 2-1,-1 1 5,-3 1 5,-6-1-5,-1 2-3,-4-1 1,-3-3-3,-1 0 0,1-2-1,-2-1-4,-1-5-76,3-1-207</inkml:trace>
  <inkml:trace contextRef="#ctx0" brushRef="#br0" timeOffset="121102.6005">4541 11460 96,'0'-5'91,"0"2"-75,0 1-13,0 0 17,0 1 15,0-1-14,-1 0-4,0-2-1,-2 0 4,0-2 3,-1 0-1,-3 1 2,0 0-14,-3-1-5,-1 3-2,0 0-2,-3 3-4,-3 3 1,-3 4 2,-1 4-2,-1 3 1,1 0 0,3-2 1,5-2 0,5-3 1,3 0-1,3-2 0,2 1 0,0 1-1,3 2 1,6 1-1,3 2 2,5-1-1,4 0 1,1-3 3,3-2-4,-2-2-1,-3-3 3,-1-1 0,-2-1 3,-2-2 1,-2-1 2,-4 0-3,-2-2 2,-1-1 0,-3-2-1,-3 0-4,0-1 0,-5 4-2,-5 0-2,-4 2-4,-8 2-1,-5 2 3,-3 7 1,-6 3 3,1 3 1,3 1 1,7 1 0,9 0 1,10-2-1,6 0-3,12-1 1,7-4 3,8-2 0,6-3 2,4-3 0,2-1-4,-3-6 3,-3 0-2,-7-1 0,-5-2-1,-5-3 2,-9 0-1,-4 2 3,-6 0-1,-10 1-1,-8 2-3,-11 0 0,-9 4 0,-3 3 0,0 2 0,5 5-4,11 0 1,8-1 1,9-1 2,6 0-2,5 2-1,0 1-1,8 1 2,3 2 2,6-3 2,5-1 0,4-1 1,2-4 1,0-1-2,1-1 0,-3-4-2,-4-4 1,-5 1 0,-5 0-1,-4-2 3,-5-1-1,-3-2 1,-7 1-1,-10-4 0,-8 2-2,-9-1-2,-2 4 2,0 3-1,1 5-1,8 3-2,6 0-1,5 3 3,6 1 2,4-1 0,4 1-3,2 2-1,5 3 0,7 2 3,7 2 3,4 1 0,4-4 0,2 0 1,-3-5 0,-1-3-1,-4-2 0,-5-1 1,-4-3-2,-5-1-1,-5 0 4,-2-2-1,-7-1 0,-6-1-2,-5-2-1,-8 3-1,-3 0 1,-3 1-2,0 4 2,5 2-2,7 1-3,5 3 3,7 2-2,4 1 3,4 1-3,5 3 0,4 2 4,6 1 0,2 0 2,3-1 0,1-1 0,-1-4 2,0-4 0,0-2-4,-2-2 2,0-4 2,-2-3-2,-1-1 0,-2-1 0,-3-1-2,-5 2-1,-5-1-4,-4-2 0,-10 0 3,-4-1-2,-5 2 1,-4 4 2,-1 5-1,2 2 0,1 6 0,3 0 3,6 2-1,6 2-1,5-1 1,5-1-1,1 2 1,8 0 1,3-1 1,5 1 2,4 0-3,2-2 2,1-3 1,0-2-4,-3-3 2,-1-1-1,-1-3 1,-3-4 0,-7-1-1,-4-2 2,-6 0-1,-10-1 1,-5-2-2,-8 1-1,-3 0 0,-3 0-1,0 4 2,3 4-3,3 4 1,6 2-1,5 6-3,2 1 3,3 2 0,2 0 1,4 1-1,1 0 2,2-1 1,5 1-1,3-1-1,5 1 5,1-3-1,6 0 0,0-3-1,1-2-1,1-3 0,1-2 1,-4-5-1,-2-3 1,-2-1-1,-2-2-1,-3 0 0,-4-3 0,-7 0 1,-3-1 1,-6 3 1,-9-1-3,-3 2-1,-5 1-3,-4 5 3,-2 3-1,2 4-1,1 3-2,3 5 0,3 3 1,1 3 3,4 2 0,4 3-2,4 0 2,7 0-1,3 1 0,5-2 1,7-3 1,5-4 1,7-5 1,4-6 2,5 0 0,3-5-4,1-4 1,0-3-1,-4-2-2,-5-3-2,-5 1 0,-8-3 0,-6-2 3,-8 2 1,-4-1-1,-9 2 1,-9 3-3,-4 5-1,-1 6 1,-3 5 4,-2 7-1,2 4 0,1 4 2,5 4-1,5 4-2,6-1 1,7 1-2,5-5 1,10-3-1,4-3-1,7-2-20,1-2-27,0-2-30,-4-6-131</inkml:trace>
  <inkml:trace contextRef="#ctx0" brushRef="#br0" timeOffset="123877.8135">3717 11821 46,'0'-11'21,"1"-1"4,-1 3-15,1 2 18,1 0-4,-1 0-13,2 0-5,0 1 5,0 1 8,1 1-3,-2 1 3,0 0-2,-2 3-5,0-1-1,0 0 1,1 1 6,-1 0-1,0 0 1,0 4-5,-1 1-4,-2 8-6,-4 4 0,0 8-2,-2 4 0,0 4 1,-3 3 2,0 4-3,-4 5 1,0-1 0,-3 0 2,0 1-2,0-2 0,1-3 2,1-5-1,4-4 2,1-5-3,3-6-1,2-5-2,3-7 2,3-4-1,-1-1-1,2-3 1,0 0 1,0 0-1,0 0-1,0-3-9,0-2-12,0-4-11,2-1-27,2-1-17,0 1-14,1 0 33,0 0 8</inkml:trace>
  <inkml:trace contextRef="#ctx0" brushRef="#br0" timeOffset="124141.4685">3541 12248 6,'2'-5'27,"-2"1"11,0 3 7,0 1 11,0 0-14,-3 0-3,0 0-8,-1 0-16,0 0 3,0 3 1,0 1-4,-2 2-3,-1 3-9,0 3 1,-1 3 0,1 3 2,0 3 5,3-4 1,2 0-2,2-5-2,1-1 2,4-4-1,0-2-2,2-1 3,0-2-1,3-2-1,0-3 3,3-5-4,2-3-4,-1-3-5,3 0-9,-3-1-19,2-1-17,-3 0-23,-2-1-67</inkml:trace>
  <inkml:trace contextRef="#ctx0" brushRef="#br0" timeOffset="125000.7885">3035 11764 96,'0'-4'92,"0"0"-92,0 3-1,0 0 4,-1 1 8,1 0 2,-1 0-5,1 0 6,0 1-3,0-1-3,-1 1-1,0 1-2,-1 1-1,0 1 6,-1 2 0,0 1-1,1 1-6,-2 2 3,1 1-3,1 0-1,0 2 0,2 4 1,0 3-1,0 3 5,0 2-1,4 0 2,2-3-3,1-6 3,3-4 0,0-3-5,2-1 4,2-3-2,0-2 2,2-1-1,-2-2-3,3-2 0,-1-6 2,0-3-2,0-1-2,-3-5 0,-3 0 0,0-2 1,-2-2 1,-2-1 3,-2 1 1,-3 0-1,-1 1 0,-4 1-2,-3 1-1,-3 1-1,-2 2 0,-2-1-2,-2 3-2,0 3-6,1 4-16,0 6-11,-2 4-32,-1 7-22,0 3-65</inkml:trace>
  <inkml:trace contextRef="#ctx0" brushRef="#br0" timeOffset="125916.7455">5086 11845 24,'0'0'42,"0"0"-31,1 0-9,-1 0-5,0 0 3,0 0 1,0 0 18,0-2 3,1 0 4,-1 1 9,0 1 1,0 0-8,0 0-11,0 0-4,2 0-8,0 0-1,3 1 2,4 4 10,3 3 1,3 3 4,3 6-3,-1 2 2,0 4-4,2 1-7,-1 3-8,-1-3 2,0-2-1,0 0-2,0 0 1,0-2-1,-1-1 1,-1 0 4,0-1 3,-4 2 0,-1-1 2,-2-1-4,-2-1 1,0-2-4,-3-3-3,1-2 2,0-4-2,-1-2-2,1-2-5,-1 0 0,0-1-7,-1 0-5,0-1-13,-2 0-7,0 0-6,-5 1-31,-1-1-71</inkml:trace>
  <inkml:trace contextRef="#ctx0" brushRef="#br0" timeOffset="126137.4345">5335 12211 211,'0'-1'15,"-1"1"-4,1 0 1,0 0 3,3 1-10,2 3 18,2 2 6,2-2-8,1 0-7,1 0 0,0-2-10,-1-1-2,0-1-9,2 0-17,-1-2-24,2-3-23,0-1-41</inkml:trace>
  <inkml:trace contextRef="#ctx0" brushRef="#br0" timeOffset="126304.416">5505 12118 222,'-4'0'64,"-3"0"-34,0 4-10,0 4-16,0 3-5,1 2-4,0 1-5,1-1-10,3 3-19,1-2-31,1 1-46</inkml:trace>
  <inkml:trace contextRef="#ctx0" brushRef="#br0" timeOffset="126598.3425">5596 11771 324,'0'10'-6,"0"5"-2,2 6-10,4 2 33,2 2 4,3 1-9,0 5 0,1 1-5,1 3-1,-1 0-3,0-1-54,-2-2-197</inkml:trace>
  <inkml:trace contextRef="#ctx0" brushRef="#br0" timeOffset="134356.635">5694 11806 70,'-1'-2'11,"-1"1"-9,-1 0 16,2-1 18,0 2-15,0 0-8,1 0-3,-1 0 2,1 0 2,0 0-4,0 0-6,0 0-7,0 0 4,0 0-2,-1 0 1,1 0 1,0 0 0,0 0 0,0 0 0,0 0 9,0 0 2,0 0 0,0 1-4,0-1-7,0 0-2,0 0 1,0 0 0,0 0 0,0 0 0,0 3 0,0 1 1,0-2-1,0 0-1,0-2 2,0 0-1,0 0-1,0 0 2,0 0-2,0 1 1,0 1-66</inkml:trace>
  <inkml:trace contextRef="#ctx0" brushRef="#br0" timeOffset="140726.3445">3694 13869 119,'0'1'36,"-2"-1"4,1 0 23,1 1-11,-1-1-17,1 1-10,0-1-7,0 0-4,0 0-9,0 0-4,0 0-3,1 0-7,6 2-18,0 0-25,3-1-16,0-1-37</inkml:trace>
  <inkml:trace contextRef="#ctx0" brushRef="#br0" timeOffset="140873.796">3887 13887 159,'1'0'36,"-1"2"-30,2 0 12,0 0-1,2 1-7,1 0-5,6 0-5,2-1-28,4-1-47</inkml:trace>
  <inkml:trace contextRef="#ctx0" brushRef="#br0" timeOffset="141034.9185">4145 13962 250,'0'1'10,"0"-1"-8,0 0-8,4 0 4,3 0-3,4 0-21,4 0-10,2 0-12,6 0-1</inkml:trace>
  <inkml:trace contextRef="#ctx0" brushRef="#br0" timeOffset="141161.8635">4430 13962 71,'11'2'100,"-5"-1"-67,-4-1 16,-1 0 19,0 0-19,-1 0-42,1 0-11,1 1-26,4 0-22,1-1-18,6 0-29</inkml:trace>
  <inkml:trace contextRef="#ctx0" brushRef="#br0" timeOffset="141283.926">4672 13990 0,'5'0'214,"0"0"-211,2 0-7,0 0-4,1 0-58,1-1-73</inkml:trace>
  <inkml:trace contextRef="#ctx0" brushRef="#br0" timeOffset="141421.6125">4990 13953 325,'0'-2'24,"0"0"-28,0-1-17,0 1-13,3-2-62</inkml:trace>
  <inkml:trace contextRef="#ctx0" brushRef="#br0" timeOffset="141610.077">5186 13894 314,'-1'0'11,"1"0"-18,0-1 5,6-1 14,3 0-12,6-1-25,2 0-7,0-1-2,4 2-13,0-3 3,1-2-31</inkml:trace>
  <inkml:trace contextRef="#ctx0" brushRef="#br0" timeOffset="141816.1185">5437 13711 273,'-6'-2'6,"2"1"-6,3 1 0,1 0-1,0 0-4,3 0-3,-1 0 5,2 0-19,-1-1-60</inkml:trace>
  <inkml:trace contextRef="#ctx0" brushRef="#br0" timeOffset="142111.998">5445 13659 193,'-3'-1'22,"-1"0"-5,1 0 23,3 1-5,-1 0-21,1 2-7,0 1 3,4 1 10,1 2-2,3 0-10,1 0-4,1-2-1,-2 0-3,-1 0 1,-2-1 0,-1 0 0,-3 0-1,-1 2 3,0 2 4,-5 6 2,-5 5-4,-3 0-4,-5 4 1,0-4-3,1-1-10,2 0-16,4-5-31,3-4-58</inkml:trace>
  <inkml:trace contextRef="#ctx0" brushRef="#br0" timeOffset="142774.065">5298 13195 217,'-3'0'37,"1"-1"-1,-2 0 22,2 0-28,1-1-29,-1 2-29,2 0-30,0 0-18,0-3-114</inkml:trace>
  <inkml:trace contextRef="#ctx0" brushRef="#br0" timeOffset="142920.54">5070 13199 353,'-12'-1'10,"4"-1"-45,3 0-56,0 1 68,1-2-89</inkml:trace>
  <inkml:trace contextRef="#ctx0" brushRef="#br0" timeOffset="143074.827">4846 13159 291,'-13'1'4,"3"3"-73,1 1 19,0-2 30,0-1-127</inkml:trace>
  <inkml:trace contextRef="#ctx0" brushRef="#br0" timeOffset="143212.5135">4604 13200 288,'-18'0'14,"2"0"-16,4 0-34,2 0 19,2-2-72</inkml:trace>
  <inkml:trace contextRef="#ctx0" brushRef="#br0" timeOffset="143350.2">4339 13209 226,'-21'0'3,"1"2"-109</inkml:trace>
  <inkml:trace contextRef="#ctx0" brushRef="#br0" timeOffset="143678.304">3954 13278 297,'-5'0'27,"2"0"-20,1 0-8,1 0-1,1 0-6,0 0-13,3 0-29,0 0 6,2-3-26,-2 1-56</inkml:trace>
  <inkml:trace contextRef="#ctx0" brushRef="#br0" timeOffset="143828.685">3891 13278 117,'-16'0'35,"4"1"-20,-2 2 29,4-1-7,2 0-32,2 0-5,3-1 0,1 1-3,0 1 3,2-1-29,0-1-30,0 1-16</inkml:trace>
  <inkml:trace contextRef="#ctx0" brushRef="#br0" timeOffset="144120.6585">3813 13231 148,'0'0'18,"-1"2"-7,-3 1 21,-2 1 12,0 0-15,-2 0-6,1 0-9,-2 0-9,0 1-1,0 1-2,-1-1-2,3-3 0,-1 2-2,2-3 0,1 2-3,0-1-7,1 0-9,2 1-14,0-2-26,2-1-65</inkml:trace>
  <inkml:trace contextRef="#ctx0" brushRef="#br0" timeOffset="144600.12">3801 13161 126,'-2'-3'25,"1"1"1,0 0 24,1 1-5,0-1-19,-2 2-14,1 0-6,-2 0-4,-2 0-2,-1 2-1,-3 2-1,-5 4 2,-1 3 1,-2 1 6,0 1 2,1 2 1,5-2-4,3-2-3,2 0-3,5-3-1,1 0 0,1-1-4,4-3 2,3-3 2,1-1 2,1 0-1,2 0 1,-1 0-1,0 0 0,0 0 0,0 4 0,-2 1-1,1 1 1,-1 3-1,0-2 2,0 0-1,-2-1-1,0-3-21,-2-1-32,-1-2-51</inkml:trace>
  <inkml:trace contextRef="#ctx0" brushRef="#br0" timeOffset="152559.5715">4419 12776 21,'0'-4'42,"0"2"-13,0 0-8,0 0-10,0 1 3,0 0-1,0 0 5,0 0 4,0 0-3,0 1 0,0 0-1,0 0-7,0 0-5,0 0 2,0 0-4,0 5-2,0 3 5,0 4 12,1 6 1,1 1-5,-2 4-3,1 2 0,0-2-3,-1 1 0,1-5-5,1-4-2,0-5-2,1-3 0,1-2-1,-1-3-6,0 0-13,-2-1-34,0-2-57</inkml:trace>
  <inkml:trace contextRef="#ctx0" brushRef="#br0" timeOffset="158059.2195">4550 14168 10,'-1'0'16,"-1"0"9,1 0-2,-1 0-8,0 0-4,2 0-2,-1 0-1,0 0 3,0 0-3,1 0-5,-1 0-2,-1 0 3,0 1-3,-1 2 2,0-2 5,-1 2 6,-1-1-5,1 1 3,0 1-7,-1 1 4,1 2-7,1 1 1,-2 1 5,2 2-3,-1 1 1,-1 1-3,1 1 1,2-1 0,1 0-1,1-2-2,1-2-2,3-1 2,0 3 0,2 0 3,3 1-3,0 0 0,2-3 1,0-2 0,-2 0-1,-1-3 0,1-2 1,1 0 4,1-2 0,3 0 1,-1-2-2,-1-3-2,1-1 0,0-2-2,-2-2 1,-1-2-1,1-1-1,-2-1 2,-1 0 2,-1 0 0,-2 1-1,0 1 2,-3 0-3,-1-1-1,-1 2 1,0-1 1,-3 0-1,-1 2-2,-2 2 3,0 1-1,-1 4-1,1 2 0,-1 1-1,-1 7-3,0 3-15,0 4-14,-1 2-7,-1 4-36</inkml:trace>
  <inkml:trace contextRef="#ctx0" brushRef="#br0" timeOffset="163378.215">9883 13141 11,'0'-5'28,"0"-2"4,0 2-10,0 2-2,0 0-4,0 3-12,0-2-5,0 1 4,0 1-3,0-2 3,-1 0 4,-1 2 1,-2 0 4,0-2-7,-2 1 1,-1-1-2,0-1 0,0 0 4,0 0-2,1-1 3,-1 0 0,0 1 2,0-1-1,1 3 2,-2-1 0,-1 2 0,0 2-7,-1 4-5,0 3 0,-3 3 0,2 2 1,-2 2 4,3 1-3,2-2 2,2-2 1,2-3 0,1-2-2,3 0 0,0-1-2,5 2 1,2 0 1,1 1-2,2 0 0,3-3-1,-1 0 0,1-3 2,1-4-2,-1 0 3,0-4-1,-3-2 2,-1-1 1,-1-2 5,0-2-2,-2-1 0,-1 0-1,-4 1 0,-1 1-1,-2 1-2,-4 1 0,-2-2-3,-3 1 1,0 1 0,-3-1 0,1 5-3,3 3 3,1 1-1,2 4-1,1 4 0,0 4-2,2 2 1,2-1 1,2 0-1,5 0 1,2 0 1,5-1 0,0 1-1,2-5 1,2-2 0,-1-2 0,0-4 1,0-1-1,-1-5 1,-1-3 2,0-3-2,-2 0-2,-4 0 1,-3 0 2,-4 2 0,-2 3 0,-4-1 1,-3 2-5,-1 2 2,-1 0-2,-2 1 2,1 3-1,0 0 1,2 1-2,3 6 1,0 2-4,3 1 2,2 1 1,2 0 1,2 2 1,5 1-3,3 0 2,2-2 0,2-2 0,0-3 1,-1-6-1,1-1 2,-1 0-1,-3-1 0,1-5 2,-2-1-3,-2-3 2,-1 0 1,1-2-2,-3 0 1,-2 0 0,-2 1-1,-3 2 1,-4-1-2,-2 2 1,-4 2-1,0 2 0,-2 4 0,0 3 0,-1 6-1,1 4-1,-1 0 1,3 2-1,3 0 2,4 0-1,5-2-1,2 1-1,7-2 1,3-2 2,6-2 0,2-3 0,0-4 1,4-1 0,-3-4 0,-2-3 1,-3-1-1,-2 1-1,-2-1 2,-4-1 0,-1-1 0,-3 0-2,-3 0 1,0 2-1,-6 1-1,-5 2-1,-3 0-3,-2 4 0,-3 1 5,0 0-1,2 5-3,2 0 4,2 3-1,6-1-1,1 1-1,2 2 0,1 0 3,3 4-2,0 1 0,6 0 0,3-1 0,3-2 1,2-2 1,3-5-2,1-4 0,0-1 2,1-7 2,-2 0 0,-1-3-2,-2-2 1,-2-2 1,-4 0 0,0-2 0,-3 0-1,-2 0 0,-3 2 0,0 0 1,-3 1-1,-3 2 0,-1 2 0,1 1 0,-3 2-1,-1 4 1,-1 2-2,-4 8 0,-2 2-3,-2 4 1,1-1 3,2-1-1,5 1 1,2-1 0,5-2-1,4-1-3,3 1 2,4 0-1,3-1 0,4-1 4,1-3-2,4-4 1,-1-1 0,2-3 1,-2-5-1,-1-4-1,-4 0 2,-1-2 0,-4-2 1,-3 1 1,-2 1-2,-2-4 2,-1 2-3,0-2-4,-5-1-3,-1 2-4,-3 3 7,-1 2-3,1 4 2,-3 3 3,-2 3-1,-2 2 1,-2 7 0,-4 4-2,0 5 2,0 5 2,0 3 1,4 0-5,0-2 4,6-2-1,5-4-1,5-1 2,2-3-3,7-1 0,3-6 2,2 0-1,2-4 1,1-1 0,1-5 2,-2-1 0,0-1 1,-3-3-2,-2 0 3,-2-1-1,-3 0 2,-1-2 1,-3 1 3,-2 0-2,-6 0-3,-3 1 7,-3 3 3,-3 3-6,-2 5-2,0 1-5,-3 6-4,3 1 0,4-1 1,3-3 0,6-1-5,4 1 0,2 4-24,1 3-37,0 4-63</inkml:trace>
  <inkml:trace contextRef="#ctx0" brushRef="#br0" timeOffset="169981.308">7546 11972 25,'-1'-1'21,"0"-1"-8,0 2 2,0 0 0,1-1 5,-1 1-3,-1 0 3,2 0-8,-2 0-2,2 0-8,0 0-3,0 0 2,0 0 0,0 0 0,-2 0-1,1 0 0,-1 0 0,-2 0 2,2 0-4,0 3 2,-1-1 0,2 3 0,-1-2-1,-1 2 1,2 0 0,-1 2 3,1 1 1,0 1-3,1 0-1,0 0 1,0 1-1,1 0 2,2 1-2,-1-2 1,1 3-1,0-3 1,0 0 0,0 0 1,1-1-4,1 0 2,0 0 0,2 1 2,0-1-4,1 0 4,0-1-2,-1-2-2,1 0 2,-2-1 0,0-2 2,0 0-2,1-2 0,0 0 0,1 0 2,-1-1-1,1-2-2,1 0 2,-1-1 1,1-3-3,0 0 2,-2-1 1,-1 0-1,1-2 5,-2 0 2,0 0 2,-2-2-5,-1 0 7,0-1 3,-1-1-10,0 0-3,0 0-1,0 0 1,-1 1-1,0 2-4,0 3 3,-4-2 1,1 2 0,0-2 0,-4-2 2,1 4-4,-1 0 4,-1 1 1,-1 0 1,0 0-2,-1 1 1,2 3 0,-1 3-4,-1 6-3,-2 3-14,-1 5-14,0-1-1,0 0-1,2-4-6,3-4-16</inkml:trace>
  <inkml:trace contextRef="#ctx0" brushRef="#br0" timeOffset="170889.453">9524 11831 110,'0'-4'2,"0"0"15,0 2 6,0-1 4,0 3-11,0-1-8,0 1-8,0 0-1,0 0 0,0 0 2,0 2-3,0 4 2,2 2 1,2 5 2,1 2 0,1 3 0,0 3 6,-1 3-5,-1 0 2,0 0 2,-1-5-1,0-2-1,0-5-5,1 1 3,-2-3-3,1 0 0,0-2-1,1-1 1,0 1-6,1 0-41,-1-2-33</inkml:trace>
  <inkml:trace contextRef="#ctx0" brushRef="#br0" timeOffset="172925.4555">9584 11809 8,'0'0'32,"0"0"-5,0 0 3,0-1-16,0-1-3,-1 1 0,1 1-4,0 0 1,0 0-4,-1 0 0,0 0 6,1 1 4,0 0 0,-2-1-4,1 0-3,-1 0-3,0 0 2,0 0 2,0 0-6,0 2-2,0 1 0,-2 2-2,1 0 4,2 0-4,0 3 0,1 0-1,2 3 0,1 0 2,1 0 1,2-1-1,-2 1 1,1-2 1,0 1-3,-2 3 2,1-1 1,-3 0 0,0 0 0,-1-1 0,0-1 1,0-2-4,0-2 2,2-1-1,0 1 2,0-2-1,2 1-1,-2-2 1,1-1 0,-2 0 0,2-1 0,0-1 0,-1 0 0,2 0 2,1 0 2,-1-3-2,2 2 0,-1-1-4,0 0 4,-1 1-1,0-2-1,1 1 3,-2-1-2,2-1 5,-1-2-2,0 2 3,2-3 0,-1-2-3,2 1 1,-2-2-1,2 0-1,-3 1-1,-1 1-1,1 1 1,-2 0-1,-1 0 0,0-3 2,0 1-2,0 0 0,-1 1 1,0-3 0,-2 1 4,0-2-4,-1-1 4,-1 3-3,1-1 2,-2 3-4,0-2 2,2 4-1,-1 0-2,-1 0 4,0 1-3,-2 0-1,0 1 3,-1 2-3,-1 2 2,0-2-2,0 1 2,0 1-4,2 0 2,0 0 0,2 3-2,-2-2 2,0 5-3,-1 0-2,2 0 4,0 1 0,1-1-1,1 0 0,1 3 1,-1-2 0,2 1-1,0 0-1,1-2 5,-1 2-2,2-2-3,-1-2 4,0 3-2,-1-2 2,2 1-2,0 0 1,-1-1 1,1 2-3,0 1 0,1 4 2,3-1 0,-1 1-2,-1-1 3,0-1-1,1-3 0,0 0 0,1-2 0,-1 1 0,2 0-1,0-1 2,1 1 0,1-2 1,0 0 0,-2 0-2,2-3-1,-2 0 4,0-1-2,1 1-1,-1-1 0,1 2 1,0-1-2,0 0 1,0 1 1,-3-1-1,0 0 0,-1 0 1,0-1 1,0-2 2,1-1-2,-1-4 2,0 1-1,-1-1-2,2-2 1,-1 2-2,0-2 1,1 1-2,-2-1 1,2 0 0,-1 3 0,0-3-2,1 2 1,0-1-6,-1-1-2,0 1-26,-1-2-33,-1-1-116</inkml:trace>
  <inkml:trace contextRef="#ctx0" brushRef="#br0" timeOffset="176717.205">9494 13050 39,'0'0'39,"0"-1"5,-2 1 0,1-1-8,1 1-9,0 0-8,0 0-11,0 0-6,0 0-1,0 0-2,0 0 1,0 0-7,0-2-25,-2-3-55</inkml:trace>
  <inkml:trace contextRef="#ctx0" brushRef="#br0" timeOffset="176872.4685">9382 12978 237,'-7'-4'4,"2"3"-24,1-1 3,-1-3-20,-1 2-20,0-1-29</inkml:trace>
  <inkml:trace contextRef="#ctx0" brushRef="#br0" timeOffset="177051.168">9158 12935 115,'-8'2'52,"1"-1"-53,2 2-43,1-2-18</inkml:trace>
  <inkml:trace contextRef="#ctx0" brushRef="#br0" timeOffset="177353.883">8741 12936 102,'-2'0'0,"2"0"-21,0 0 7,0 0-36</inkml:trace>
  <inkml:trace contextRef="#ctx0" brushRef="#br0" timeOffset="177519.888">8580 12968 130,'-10'0'5,"2"0"-5,1-2-5,1-2-23</inkml:trace>
  <inkml:trace contextRef="#ctx0" brushRef="#br0" timeOffset="177693.705">8353 12943 43,'-21'4'12,"-2"1"-3,1 2 17,0 0 0,2 0-15,0-1-5,3-2-3,0-1-27,0-1-43</inkml:trace>
  <inkml:trace contextRef="#ctx0" brushRef="#br0" timeOffset="177843.1095">8036 13001 136,'-8'2'3,"3"-1"-1,0-1 26,1 1 8,1-1-25,1 1-10,1 0-46,-1-1-60</inkml:trace>
  <inkml:trace contextRef="#ctx0" brushRef="#br0" timeOffset="177992.514">7885 13084 221,'-8'4'5,"4"1"-23,2-2-15,2-2-62</inkml:trace>
  <inkml:trace contextRef="#ctx0" brushRef="#br0" timeOffset="178314.759">7869 12978 144,'-10'0'5,"0"1"7,0 3 16,-1 0 4,0 2-6,-3 4-6,-2 2-11,0 4-8,0 0 15,3-2-2,5-3-5,4-1-8,3-2-3,1 1 1,3 0-2,3 1 2,2 4 0,-2 1 1,4 3-2,-2 0 0,2-2-10,0 0-21,4 0-24,4-3-69</inkml:trace>
  <inkml:trace contextRef="#ctx0" brushRef="#br0" timeOffset="179728.731">8087 13548 109,'3'-2'6,"0"-1"-2,-2 1 23,1 1 20,-2 1-9,0 0 4,0 0-15,1 0-20,2 0-12,1 1-19,3 2-51</inkml:trace>
  <inkml:trace contextRef="#ctx0" brushRef="#br0" timeOffset="179870.3235">8331 13751 102,'0'5'121,"1"0"-126,4 0-47,2 0-9</inkml:trace>
  <inkml:trace contextRef="#ctx0" brushRef="#br0" timeOffset="180020.7045">8560 13790 214,'3'4'8,"2"3"-37,5 0 1,3-3-30</inkml:trace>
  <inkml:trace contextRef="#ctx0" brushRef="#br0" timeOffset="180157.4145">8922 13812 144,'6'7'37,"1"1"-39,4 0-12,4-3 14,0-4-117</inkml:trace>
  <inkml:trace contextRef="#ctx0" brushRef="#br0" timeOffset="180314.631">9270 13796 102,'1'0'82,"-1"0"-72,0 0-10,1 0 20,3 0-12,5-4-20,5-4-27,5-3-16,4-4-45</inkml:trace>
  <inkml:trace contextRef="#ctx0" brushRef="#br0" timeOffset="180475.7535">9528 13649 117,'0'2'49,"-2"-1"-40,-2 1 10,2 0 36,0 0-25,1-2-11,1 1-17,5-1-16,4-1-15,2-4-9,3-2-26</inkml:trace>
  <inkml:trace contextRef="#ctx0" brushRef="#br0" timeOffset="180835.1055">9530 13465 191,'-4'0'2,"3"0"3,1 0 19,0 0-11,1 0-3,2-1 3,3-1 7,1 0-7,2 0-4,1-2-3,-1 2-6,1 1 0,-1-1 1,-1 2 1,-3 0-1,0 2-1,-1 4 4,-1-1-2,1 4 3,-1-1 2,-2 3-1,-1 3 4,0 3-6,-4 1 2,-3 4-3,0 5-2,-4 3-6,-2 1-34,-1 0-56</inkml:trace>
  <inkml:trace contextRef="#ctx0" brushRef="#br0" timeOffset="181953.198">8780 13973 37,'0'0'15,"0"0"3,-2 0 14,1 0 10,0-1-14,-2 1-12,2 0-9,-1 0 5,1-1-1,1 1 0,-1-2-3,0 2-8,0 0 0,1 0 0,-1 0 0,-1 0-1,-1 0 2,0 3-3,-2 1 2,-1 1 0,1-1 1,-2 1-2,1 2 2,0 1-2,1 2 1,0-2-3,0 3 5,1-1-4,-1 0 1,0 0 2,1 1-1,1-1 0,1-1 0,1 0-1,1-1 1,0 0-2,1 0 2,2-1 0,-1-1 0,1-1-1,0 2 1,0-2 0,0 0-1,1-2 2,0 0-3,1 1 2,2-1-2,0 1 1,2 0 1,2-1 1,2 1-1,-2-2-1,0 1 0,-2-1 1,0-1 0,1 2 0,-3-3 0,3 0 0,-3 0 1,3-6 0,-1 2-1,0-4 0,-1-1 3,0 0-3,0-1 4,0-1-4,1-3 3,-1 0-1,0 0-2,-2-1 1,0 1-2,-3 0 2,-2 1-1,-1-2 1,-1 3 3,-3 1-2,-2 2-2,-4 1 0,-1 1 0,-2 2-2,-1 2 0,3-2-2,-1 0-16,5-3-38,2-1-100</inkml:trace>
  <inkml:trace contextRef="#ctx0" brushRef="#br0" timeOffset="184038.0255">8579 12535 79,'-3'0'5,"2"0"2,0 0 26,0 0 0,0 0-10,1 1-10,0 5-8,0 4 1,0 5 11,1 3 2,-1 1-3,1 3-7,-1 1-2,0-1-5,0-1 0,0-3-2,0 0-7,2-1-18,3 0-16,0-3-34</inkml:trace>
  <inkml:trace contextRef="#ctx0" brushRef="#br0" timeOffset="242643.1533">11789 8938 2,'-1'0'15,"-1"1"-8,2-1-6,0 0 4,0 0 11,-1 0 9,0-1 1,1 1 0,0 0-6,0 1 2,2 4-9,2 2 2,-1 5-6,1 4 0,-2 1 1,-1 3-2,-1 0-2,0 0-4,0-1 2,-2-1-1,1-2-1,-1-2-1,0-4 1,2-5-2,-1-3 1,1-2 0,0-1 3,0-4 3,0-7-4,1-5-6,1-4-9,-1-2 6,1 0 4,-2 1 1,2 0 2,2 3-1,0 1 0,2 0 1,1-2 2,-1 0 5,2-1 3,-1 3 2,2 2 1,-2 8 3,0 3-3,0 4-5,1 1-3,2 8-2,-2 1 3,1 5-3,1 5 0,-3 2 0,1 3-2,-2-1-2,0 0 1,-2-1 1,-2-1 0,-1-3-2,1 0 1,0-2-1,2-3-5,-1-1-13,3-4-22,-1-3-8,-1-2-23,0-3-57</inkml:trace>
  <inkml:trace contextRef="#ctx0" brushRef="#br0" timeOffset="242869.7709">12158 8929 335,'1'1'7,"-1"-1"-13,3 0 4,2 0 2,4-1 5,1-4-2,4-1-3,1-3 0,0 1-6,1 0 2,-1 2-14,-4 4-40,-2 1-61</inkml:trace>
  <inkml:trace contextRef="#ctx0" brushRef="#br0" timeOffset="243039.7341">12227 9004 231,'-3'0'15,"2"2"0,1-2-8,0 0 9,1 0-8,4 0-2,2 0-2,5-3-3,2-3-3,3-2-52,1 0-64</inkml:trace>
  <inkml:trace contextRef="#ctx0" brushRef="#br0" timeOffset="243395.2893">12560 8767 83,'0'-6'132,"0"2"-130,0 1-4,0 0 9,0 3 22,-1 0-8,1 0-15,1 6-7,2 1 9,1 6 9,-2 3 2,-2 5-5,0 1-7,-3 3 0,0 0 2,2 0-2,0 0 2,1-4-5,1-3 0,3-4-2,2 0 0,1-3-1,3-3 0,1-2 0,3-3 1,-1-3-2,1-3 0,1-3-14,1-2-21,-2-3-21,-2-3-24,-2 1-46</inkml:trace>
  <inkml:trace contextRef="#ctx0" brushRef="#br0" timeOffset="243569.1597">12716 8895 217,'-3'4'27,"-1"2"-16,1 5 12,0 3 27,0 3-22,0 1-5,-1 3-8,2 0-7,1 3-5,1 1-3,0 0-3,0-3-40,3 0-54,2-8-61</inkml:trace>
  <inkml:trace contextRef="#ctx0" brushRef="#br0" timeOffset="244117.1445">13770 8707 162,'-1'-5'1,"0"2"2,1 0 13,-1 3 18,0 0-13,1 0-12,0 4-10,2 3 0,0 6 10,0 5 10,-2 5 2,0 2-4,-4 2-7,-3 1-2,1 0-4,3-2 0,3-3 2,0-1-2,3-5-1,2-2-4,2-1 2,0-4-1,1 0 0,-1-3 1,0-2-1,0-2-1,-1-1-12,-1-2-14,-1-1-26,0-4-26,-1-4-78</inkml:trace>
  <inkml:trace contextRef="#ctx0" brushRef="#br0" timeOffset="244360.3677">13658 8932 264,'0'0'3,"0"-3"-3,5-1-3,3-2 3,4 1 5,0 0 5,3 1-2,2-2-3,-1-2-4,2 1-2,1-3 2,1 0-27,3 0-20,2-1-32,-1-1-26</inkml:trace>
  <inkml:trace contextRef="#ctx0" brushRef="#br0" timeOffset="244755.9717">13932 8932 161,'-1'1'33,"-1"1"-14,2 0 5,0 0 17,0-1-19,0-1-13,0 0-5,0 0-2,0-1 3,4 0-2,2-2 1,2-1-3,2 1 1,1 0-4,0 1 2,0-2-12,1 3-2,-1 0-24,-5 0-75</inkml:trace>
  <inkml:trace contextRef="#ctx0" brushRef="#br0" timeOffset="244965.9837">13972 9041 195,'0'1'97,"0"0"-125,1-1-16,5 0 44,1-2 1,4-2 5,5-1-5,2-3-1,0 1-6,1-3-42,-1-1-117</inkml:trace>
  <inkml:trace contextRef="#ctx0" brushRef="#br0" timeOffset="245179.9029">14321 8738 427,'-2'7'9,"-1"4"-16,1 8 3,2 3 5,0 5 2,3 1-2,4 4 0,3-2-1,3 2-2,1 0-15,2-1-75,0-4-100</inkml:trace>
  <inkml:trace contextRef="#ctx0" brushRef="#br0" timeOffset="252902.4837">15780 9425 14,'0'-3'29,"-1"0"-6,0 1 4,0 0-7,-1 0 4,2 0-6,0 1 3,-1 0-3,0 1-6,1-1-7,0 1-2,0-1-1,0 1 0,0 0 2,0-1-2,0 0 2,-2 0-3,-2 1 1,-1 0-2,-2 2 0,1 1 0,-2-1 0,1 1 3,-2-1-3,1 2 2,1 0 2,2 0-2,0 0 0,2 0-1,1 1 0,0 0-1,1 0-1,-2 2 3,3 1-2,0 1 2,0 2 0,0-2 0,0 2 1,5-3 0,0 1 3,2-1-4,0-2 2,4 0 0,1-1 0,3-1 2,3-1-4,5-2 0,1-1-1,1 0 0,-1-2 1,-1-2-3,-3-2 2,-1 1 1,-5-2 0,1-1-1,-4 1 1,-4-1 3,-2 0 4,-3 0 3,-1-4-3,-1-2-2,-3 0-3,-2 0-1,-4 3 1,1 0-2,-3 3-1,-3-1-1,-1 3 0,-2 1 0,-4 2-1,1 1 0,-1 2 1,0 0-1,0 4-1,2 2 1,4 3 1,1 0 0,3 0 4,3 3-1,3-1-1,2 2-2,2 1 1,1 1 0,3-1 1,4-1-2,4-2 6,3-1-3,3-2 1,2-1 1,0-2-2,1-3 0,-2-1-1,-4-1 0,-1-2-1,-6-2 1,0 0 1,-5 0 1,-2 0 0,0-1 2,-5 0-1,-3-1-2,-6 1-3,-5 0 0,-3 3-1,0 2 2,2 0-1,2 3 4,4 2 0,5-1-2,3-2-2,3-1 1,1 0-1,2-1-4,0 4-2,7 0 4,4 2 2,2-1 0,0 0 1,0-1 0,-2-3 1,-2-1-1,-2 0 0,-1-2 0,-2-3 3,-2-1-1,-2 0 4,0 0-3,0-2-1,-2-1-1,-1 2 2,-1 0 0,-1 1 0,-1 1 4,0 1-3,0 0 1,2 2-3,1 0-1,3 0-4,0 1 5,0 0-2,0 1-1,0-1 0,2 0 0,-2 0 1,0 1-2,0-1 1,-1 1-1,0 0 0,-1 0 3,0 0-2,0 0 0,0 0 1,-1-2-2,3 1 2,0-1-3,0 0-3,0 0-4,0-2-3,3 2 5,-2-1 3,0 2 2,0 0 0,1 1 1,1 0-1,0 0-1,-1 2-1,0 1 2,1 0 1,1 1 1,1-1 1,0 0-2,2 1 1,1-2 1,1 0-1,-2-1-1,-3-1-6,-1-3 2,-3-1 4,0-1-1,0-2 0,-2 1 1,-1 2 0,1 0 1,-1 2 0,3 1 0,0 1-1,0 0-5,0 2-2,0 0 5,0 1 2,-1 0-1,1-1-19,0 2-52,4-4-52</inkml:trace>
  <inkml:trace contextRef="#ctx0" brushRef="#br0" timeOffset="253876.3533">15904 9420 10,'-1'-3'17,"-1"0"23,1-1-5,0 0-20,0-1-2,1 1-2,-2-1 0,1 1 6,-3 1 1,-2 1-2,-2 2-8,-4 2-6,-4 3-4,-2 2 4,-2 2-1,1 1 4,0 3 5,1 1 5,2 4-8,1 3-5,4 2 0,4 0-3,5-1 3,4-1-4,5-2 3,7 0 2,7-3-2,6-1 0,5-2 1,6-5 0,4-5 2,1-3-5,3 0 1,-1-8 3,-4-4-3,-3-3 1,-5-2 1,-5-2-1,-7 1 1,-9-3-1,-6-1 3,-6 3 1,-5-3 2,-6 2 6,-4 2-5,-6 1-8,0 3 0,-4 4 0,-3 4-8,-2 3-12,-2 3-4,-4 3-9,1 4-24,2 1-21</inkml:trace>
  <inkml:trace contextRef="#ctx0" brushRef="#br0" timeOffset="254557.1829">16237 9006 141,'0'-10'60,"0"3"-58,-3 3-5,2 2 16,0 2 6,1 0-1,0 1-15,0 8-6,2 5 6,2 5 9,-1 5 2,0 4-3,-2 1-3,1-2 0,-1-4-4,0-2-1,-1-8-2,2-4 1,-2-3-2,0-5 1,0 0 1,0-1 4,0-1 11,-3-5-10,-2-4-7,0-3 0,1-4 0,0-5 0,1-3-7,3-5-5,0-3 1,4 0-1,-1 0 3,2 2 4,0 3-2,2 5 4,1 4 2,0 3 0,0 4-1,0 2 1,1 3 0,1 2 1,0 2 1,0 3 0,2 0 6,-3 3-3,2 6-2,0 0 5,-1 4-3,-2 5-1,-1 0-3,-4 4 3,-3-1-1,-7 1 1,-3-2-1,-4 1 0,0-3-3,3 0-19,5-3-41,4-5-75</inkml:trace>
  <inkml:trace contextRef="#ctx0" brushRef="#br0" timeOffset="254754.4965">16632 8893 259,'1'-1'104,"-1"2"-106,1 7-8,2 8 9,1 3 9,2 2 0,-1 4-4,1 1-2,1 3-3,1 3-35,1 2-70</inkml:trace>
  <inkml:trace contextRef="#ctx0" brushRef="#br0" timeOffset="255920.7957">15559 9752 37,'0'-2'6,"-1"1"-3,0-1 24,-1 1 12,2-1-26,0 0-6,0-1 0,0 2 8,0 0 3,0 0-7,-3 1-4,-2 0-4,-3 2-3,-3 6-1,-3 3 1,-2 3 0,-6 4-1,-5 4 3,-7 4-3,-4 5 2,-4 5-1,-3 3 0,-3 4 0,-1 2 0,-4 5 1,0 0-1,0-3-1,1 1 1,2-2 2,-3-1-2,1 0 3,-3 2-5,0 1 4,-2 2 0,2 0-1,2-2-1,2 0 0,2 1 1,0-2-1,3-2-1,1-3 1,0-4 2,2-1-3,1-1 1,1-4 1,5-4-2,6-3 2,5-6-2,9-3 1,6-5-1,8-6-6,5-5-32,12-5-93</inkml:trace>
  <inkml:trace contextRef="#ctx0" brushRef="#br0" timeOffset="256697.3517">15824 9772 50,'2'-3'39,"-1"2"-19,0-1-13,-1 1 5,0 0 4,0 1 3,0 0-3,0 0-10,0 2-2,0 4-4,0 4 4,-1 4 5,-1 5 2,0 7-2,0 4-4,0 7 3,1 7-5,0 5 3,1 7-1,0 5 1,-1-1 1,0 2 2,0 0 6,0 0-9,1 0 2,0 1-5,3 0 0,0-3 0,0 2-3,-2-8 4,-1-4-5,-3-4 3,-1-8-3,-1-3 2,2-5 0,0-7-2,1-4 2,-1-4-2,1-7-16,0-3-22,-1-5-32,1-4-35</inkml:trace>
  <inkml:trace contextRef="#ctx0" brushRef="#br0" timeOffset="257809.9269">16096 9639 2,'0'-2'39,"0"2"-5,0-1 0,0 1-13,0 0-13,0 0-5,4 1-4,2 5 1,5 3 2,2 4 1,5 4 4,1 3-5,3 2 9,1 1-8,2 1 4,6 3-2,4 1-3,5 3 3,3 1 3,5 3 5,1 2-5,2 5-2,0 4 4,-2 6-7,0 3-1,1 3 2,-4 2-1,4 0-2,0-1 1,0 2-2,1-3 0,-1 1 1,0-1-2,-1-1 3,-3-3 2,-3-4-2,-2-5 1,-4-5-3,-5-3 0,-2-4 2,-2-4-3,-3-6 1,-2-2-1,-3-3 2,-1-5-1,-1 0 0,2-2 0,-1-2 1,2-1-1,0-1 1,-1-3 0,-2 0-2,-1 1 2,-3-1-3,0 0-1,-2 3-5,-3-2-5,0 2-17,-5 0-28,-1 0-41</inkml:trace>
  <inkml:trace contextRef="#ctx0" brushRef="#br0" timeOffset="258709.5597">13171 11255 33,'-5'-4'52,"3"0"-48,0 1-1,1-1 25,0-2-3,1 2 0,0-1-1,0 2-7,0 0 7,0 2-8,-1 1-9,1 3-8,2 5-5,5 8 5,0 6 8,1 6 6,-3 5-4,-3 1-1,-1 1-5,-1-3 0,-1-4-3,0-5-2,-1-7-10,1-8 0,0-5-9,1-5-20,-2-5 8,-2-6-83</inkml:trace>
  <inkml:trace contextRef="#ctx0" brushRef="#br0" timeOffset="259018.2285">13110 11220 149,'4'-5'-4,"2"0"-4,2 0 13,0 1 12,1 0 6,1 1-1,3 2-4,0 1-3,2 1-3,-1 3 4,-2 3 5,0 3-12,-5 1-4,-1 3 2,-4 0 1,-2 2-3,-1-1 2,-6 1-2,0-1 1,-1-2-2,-2-2 1,1-1-3,-1-2-1,1-1-1,0-1-15,0-4-16,1 2-14,4-3-21,1-1-76</inkml:trace>
  <inkml:trace contextRef="#ctx0" brushRef="#br0" timeOffset="259445.0901">13362 11282 267,'0'-4'4,"0"-1"-11,0 2 3,0 1 8,0-1 0,0 1 2,0-2-1,3 2 0,2 0-5,1 1 2,4 0 0,-2 1 3,1 0-3,0 0 2,0 4-2,0 1 1,-2 3-1,-2 4 2,-2 3-2,-3 4 0,-6 3 0,-2 0-13,-3-1-1,1-3 4,1-3 5,1-1 4,3-3 0,0-2 4,1 0 6,3-3-1,1-2-6,0-1-2,0-2-1,3 0 1,3-1 0,4 0 5,3 0 0,4-2-4,2 0-2,1 1-1,4-1 0,2 0-14,0 0-34,3 2-37</inkml:trace>
  <inkml:trace contextRef="#ctx0" brushRef="#br0" timeOffset="259973.5389">15386 11293 190,'0'0'4,"0"0"6,0 0 17,0 0-7,0 5-17,0 7-1,0 3 4,0 5 4,0 2 0,0-1-4,-3 1-4,-1 0-1,1-1-1,-1-4-14,3-2-12,1-6-10,0-3-22,0-2-56</inkml:trace>
  <inkml:trace contextRef="#ctx0" brushRef="#br0" timeOffset="260329.0941">15381 11252 211,'2'-7'-6,"3"-1"-25,3 3 34,1-2 10,3 0 0,2 1-1,-1 1-4,1 2 5,1 2 0,-3 1-3,0 4-4,-1 4-1,-2 4 1,0 2 3,-2 1-1,-5 1 2,-2 0-6,-4 4 3,-3 0-5,-3-1 2,0-3-1,-2-3 0,0-6-1,3-2 0,1-3-2,3-1 2,3-1 0,0 0-6,-1-5-17,1 0-15,-1-4-18,-1-3-4,3-1-42</inkml:trace>
  <inkml:trace contextRef="#ctx0" brushRef="#br0" timeOffset="260813.5869">15615 11200 114,'3'-3'23,"-1"0"-10,2 2-11,-2 0 15,1-1-1,0 2 8,1 0-2,1 0-4,2 0-9,0 0-2,0 3-1,0 1-2,-2 3 0,-1 0-4,-2 3 3,-1 1-2,-1 1 1,-2 1-10,-5-1 3,-3 1 3,0-3-4,2 0 6,2-4 0,2-1 1,4-1-2,0-3-3,5 0-3,2 0-2,3-1 0,3 0 5,-1 0 2,1 2 2,-2 2 0,-1 2 2,0 2 5,0 0 5,-1 2 3,-2 0 6,-3 1-3,-1 1-3,-3-1-6,-5 1-5,-4-2-2,-2 1 2,-3-3 0,0 3-3,-3 0-1,1-1 1,-1 1 0,0-3-2,3-2-17,0-2-57,2-4-115</inkml:trace>
  <inkml:trace contextRef="#ctx0" brushRef="#br0" timeOffset="261446.5533">18043 11101 145,'0'0'25,"1"4"-23,-1 4 13,0 4 9,-3 5 3,0 5 0,-1 3-3,0 4-7,1 1-11,0-1-4,2-2-1,0-5-9,1-5-18,0-5-8,2-8-26,2-4-68</inkml:trace>
  <inkml:trace contextRef="#ctx0" brushRef="#br0" timeOffset="261773.7813">18048 11040 149,'10'-2'1,"2"0"-3,3-2 5,3 2 15,-4 0 1,3 0 6,-3 1-2,-1 1-4,-2 2-2,-2 3-4,-3 3-6,-2 1-7,-4 2 5,-4 2-2,-4 0 1,-3 2 2,-3-1 2,1 0-2,-2 0 0,-1-2-2,-1-1 2,-1 1-5,2-1-2,2-3-9,3 0-20,1-2-23,4-4-22,5 2-57</inkml:trace>
  <inkml:trace contextRef="#ctx0" brushRef="#br0" timeOffset="262114.6845">18363 11075 163,'6'-7'6,"0"1"-3,-2 4 0,-1 1 29,-1 1-3,-1 0 4,0 0 3,-1 0-13,-1 3-11,-2 6-1,-4 4 1,-1 4-4,-2 2-1,1-1 1,3-3-1,4-4-1,2-3-1,4-1-3,1-3 1,2 0-1,1-1-1,0-3 2,2 0 1,1-1-5,2-3 2,1-1-19,1-2-24,0-1-20,0-1-14,-1-2-35</inkml:trace>
  <inkml:trace contextRef="#ctx0" brushRef="#br0" timeOffset="262302.2301">18545 11082 278,'-3'3'20,"-2"5"-17,1 3-3,-2 3 13,2 3-2,-3 2 2,2 1-3,-1 3-5,0 2-3,0 3-1,-1 2-12,1 1-37,0-3-81</inkml:trace>
  <inkml:trace contextRef="#ctx0" brushRef="#br0" timeOffset="263581.8381">13076 11762 20,'0'2'17,"-1"0"-8,-2 2-1,0-1 6,-2 4 1,-1 3-4,-3 4 2,-2 4-3,-5 4 3,-4 4-4,-3 5-2,-6 5-2,-4 5-2,-5 4 6,-5 7 0,-7 6-3,-5 7-5,-2 5 10,-6 9-6,-3 6 2,-4 6-1,-5 5 2,-3 1-2,-1 1 0,2-3-3,7 1-2,4-1 4,4-3-4,6-6-1,2-10 0,3-5 3,6-8-3,2-7 2,7-8-2,8-7-1,9-11 2,9-11-2,8-7-18,6-12-30,9-7-59</inkml:trace>
  <inkml:trace contextRef="#ctx0" brushRef="#br0" timeOffset="264421.8861">13143 11785 74,'1'-2'0,"0"-1"-2,0 1 2,1-1 15,-1 0 7,1 3-4,-2-1-1,0 1-6,0 0-4,0 1-4,0 4-1,0 7 8,-3 5 2,1 7-1,-3 9-4,0 7 1,-4 5-3,-2 7-4,-1 6 5,-2 4-2,0 8 2,-1 10-2,-1 10 1,0 8 3,0 4-6,0 1 6,3-1-5,5-1 3,2-1 7,3 0-10,1 1 0,-1-3 0,0-4-1,-2-6 3,1-4-2,1-9 1,0-4 1,0-7-4,3-8-1,-2-12-1,2-9-6,1-10-25,1-9-21,0-7-25,0-9-49</inkml:trace>
  <inkml:trace contextRef="#ctx0" brushRef="#br0" timeOffset="265118.3445">13147 11697 34,'6'9'41,"1"1"-15,2 3 0,1-2-8,4 4-8,4 1-6,5 2 0,5 2-1,5 2 0,3 5 4,2 1 1,5 8 6,4 5 6,1 5-6,4 6 3,2 3-5,0 6 2,1 5-5,2 4-5,-1 5 0,3 6-1,2 5-1,-1 3-2,1 3 4,-3 2-3,-2 1 1,-1 0 0,-4 0-1,-2 1 6,-4-4-4,-4-8 1,-1-5-4,-4-5 2,-2-6 2,-3-5-1,0-2-2,-3-9 3,-1-5-4,-2-7-1,-1-7 1,-4-4 0,0-5-8,-2-4-39,-4-7-38,0-6-102</inkml:trace>
  <inkml:trace contextRef="#ctx0" brushRef="#br0" timeOffset="268511.7477">11266 13929 28,'-5'-5'165,"0"0"-160,1 2-3,2 2 3,1 1 22,0 0-5,1 0-14,0 3-11,4 6-1,0 6 4,2 5 4,-1 8 1,0 4-2,-3 2-2,-2 3 2,-2-1-3,-3-3-4,0-4 1,2-5-8,1-6-19,1-6-27,1-7-72</inkml:trace>
  <inkml:trace contextRef="#ctx0" brushRef="#br0" timeOffset="268844.8365">11305 13910 42,'10'-2'-5,"3"-2"4,2 2 4,1 0 12,2 1 8,-1 1 0,3 5-7,-3 5-2,-2 2 4,1 3-4,-6 2-4,-4 2 2,-6 0-3,-2 0 3,-8-1 4,-5-3 14,-1-1 8,-2-3-6,0-2-5,2-2-12,3-3-9,2-4-5,4 0-8,2-6-15,4-4-41,1-2-32,7-1-88</inkml:trace>
  <inkml:trace contextRef="#ctx0" brushRef="#br0" timeOffset="269062.6629">11650 13883 348,'0'0'3,"0"0"-6,1 1-4,0 6 10,-1 4 12,1 6 2,-1 7-1,0 5-6,0 4-7,-1 3 1,1 1-8,0 2-19,7 0-25,4 2-19,3-1-28,3-3-77</inkml:trace>
  <inkml:trace contextRef="#ctx0" brushRef="#br0" timeOffset="269588.1813">12786 14279 80,'-3'-2'22,"-2"2"3,1 0 24,-2 5-9,1 5-12,0 6-11,-1 9-6,1 4-1,0 2-2,1-1-1,1-2-4,2-3-3,1-4-9,4-4-31,5-4-24,3-7-22</inkml:trace>
  <inkml:trace contextRef="#ctx0" brushRef="#br0" timeOffset="269906.6181">12770 14219 232,'-3'-7'-9,"3"3"-7,3 1 5,3 2 9,2-2 3,1 3 6,1-1-1,3 1 1,2 0 5,0 1 6,1 3-4,0 1-1,-2 4-2,-1 3-2,-3 2-2,-3 2-4,-5-1 0,-2 2-1,-5-2 3,-3 0-2,-3 1 2,-1 1-4,0-3 2,-3 2-2,2-5-1,1-1-4,1-3-20,2-4-19,3-1-13,2-2-31</inkml:trace>
  <inkml:trace contextRef="#ctx0" brushRef="#br0" timeOffset="270570.8421">13059 14220 46,'2'-5'-7,"-2"0"-9,1 3 16,-1-1 19,0-1-1,0 2 0,1 0-4,0 2-1,2-2-8,-1 1 9,0-1-1,-1 2-1,1-1 4,-1 0 3,-1 0-2,0 1 3,0 0 3,0 0-10,0 0-12,0 0-1,3 0-3,3 0 2,3 2 2,0 0-1,-1 1-2,-1 2 3,-1-2-1,-1 0 0,-2 1 0,0 1-1,-1 2 2,-1 3-2,-1 0 3,0 4-2,-3-1 0,-4 2 2,-2 2-4,-2 2-6,-2 0-3,-1-1 9,2-4 3,0-4-1,4-3 0,5-4 0,-1-2 1,4-1-5,0 0 4,0 0 3,2-1-7,3-4-6,6 0-4,2-1-4,0 0 0,-1 5 12,-2 1 2,-1 0 6,0 3 1,0 1 10,-2 2 4,-1 2-5,-1 3 0,-2 3 2,-2 0-1,-1 1-2,-2-1-4,-4 1 7,-4-3 7,-1 0-2,-5 1-5,0-1-3,-2-1-6,0-3 0,1-2-3,-2-3-3,1-2-20,1-1-34,5-5-59</inkml:trace>
  <inkml:trace contextRef="#ctx0" brushRef="#br0" timeOffset="271040.6829">14598 14268 139,'0'-2'33,"0"1"-16,0 1 12,0 0-4,0 1-20,0 7-8,-2 7 8,0 4 10,-1 9 7,-1 2-8,0 0-8,0 0-1,1-4-5,3-3-5,0-5-23,0-5-10,0-5-13,2-5-33</inkml:trace>
  <inkml:trace contextRef="#ctx0" brushRef="#br0" timeOffset="271335.6765">14600 14185 43,'10'-7'2,"1"1"-2,2 1 3,3 2 30,-2 1-7,1 2-9,-3 0 11,-2 1-1,-1 3-5,-2 2-2,-2 4 1,0 2-5,-5 5-5,0 1-2,-5 2-5,-4-1 0,-5 2 1,-3-1-1,-3 0 0,1 1-3,0-3-1,1-4 0,5-4-8,4-4-29,4-4-46</inkml:trace>
  <inkml:trace contextRef="#ctx0" brushRef="#br0" timeOffset="271637.5077">14882 14249 326,'0'-3'1,"0"0"-7,0 2-1,0 1 3,0 0 4,1 0 3,-1 6-5,0 4 4,-1 5 4,-3 6 3,-2 3-3,-4 5-4,2-1 3,0-4-3,3-2 1,2-4 0,3-5-4,0 0 1,5-4 0,0 1-1,5-3-15,1-2-23,5-3-22,4-2-19,1-6-71</inkml:trace>
  <inkml:trace contextRef="#ctx0" brushRef="#br0" timeOffset="271807.4709">15043 14389 211,'-1'-5'47,"-2"3"-7,-1 2 4,0 0 4,-4 1-15,-2 8-16,0 3-12,0 6-3,0 4-1,2 1-1,1 4-2,2-1-15,1 1-22,1 2-32,0-5-54</inkml:trace>
  <inkml:trace contextRef="#ctx0" brushRef="#br0" timeOffset="272511.7437">15761 11612 157,'-4'-1'11,"2"0"8,2 2-13,0 5-8,0 4 3,0 6 2,0 8 9,0 6 5,0 15 5,-2 9-4,-3 17-6,-5 12 3,-5 11-1,-2 3 2,-2 1-4,-1 0-4,2-2 0,0-1-4,0-5-1,1-4-3,-2-9 1,2-7-2,1-6-13,3-8 0,2-8-4,4-6-6,3-8-15,2-10-37,2-7-66</inkml:trace>
  <inkml:trace contextRef="#ctx0" brushRef="#br0" timeOffset="273004.0509">15765 11453 222,'-5'-3'-1,"4"1"3,1 4-8,3 5-2,-1 3 7,0 6 3,1 4 4,3 4 1,3 6 6,5 5-1,1 5-6,6 4 4,2 9-2,2 6-5,1 8 5,0 4 1,2 1 1,0 1-6,0-3-3,-2 3 1,-2-1 1,-2 7-1,1 2 0,0 2 1,-1 2 2,2 1 3,-3-3-2,0 0-4,-1 0-1,-2-3 0,-2-2 0,-1-2-2,-1-7-2,-1-6-8,1-6-8,-4-10-7,3-9-13,-4-11-30,-3-8-78</inkml:trace>
  <inkml:trace contextRef="#ctx0" brushRef="#br0" timeOffset="273655.5765">15905 11549 102,'0'-6'-22,"3"3"1,3-1 10,4 3 9,-2 1 2,1-2 2,1 2 3,-1 2 5,1 3 11,1 4 4,2 3-2,2 2 1,4 3 0,4 4-2,5 5-14,6 7-2,4 3-1,4 6 3,2 4-6,4 8 3,3 4 2,1 6 1,4 0-1,6 4 0,2 0 0,0 3 0,2 4 0,-1 1-2,0 4 2,4 1-3,1 1 1,2-1 4,-2 2 1,-2-2 0,-3 1-4,-6 1-3,-4-2 0,-9-4-2,-3-4-2,-4-6 2,-5-6-1,-1-8 1,-2-7-1,-3-5 3,0-7-2,-2-3-1,-2-6 0,-3-4 0,-2-6-11,-6-1-28,-2-5-28,-4-4-40</inkml:trace>
  <inkml:trace contextRef="#ctx0" brushRef="#br0" timeOffset="274327.6149">15472 13527 80,'0'0'10,"0"2"2,0 0-1,0-1 18,-1 3-5,-1 1 2,1 3-4,1 4-1,0 4-5,4 5-2,1 5-2,-2 4-3,-2 3-2,-1 4-1,-2 3-5,-2-5 0,-2-3-4,2-8-17,0-8-8,1-10 4,0-5-8,2-4-8,1-5-53</inkml:trace>
  <inkml:trace contextRef="#ctx0" brushRef="#br0" timeOffset="274615.7709">15430 13553 107,'4'-11'-5,"2"2"5,2 2 8,-1 0 33,0 2-11,0 2-6,-1 0-8,1 3 0,2 0-2,0 5-1,0 3 0,0 0 0,1 3-3,-2 2-1,0 4-4,-1 1-2,-3 0 1,-1 1-5,-3-1 4,0-2-1,-2 1-3,-3-3-5,-2 2-6,-1-1-2,-1 0-7,0-1-16,3-5-30,1-3-75</inkml:trace>
  <inkml:trace contextRef="#ctx0" brushRef="#br0" timeOffset="274830.6669">15639 13583 220,'0'-4'15,"0"1"-5,0 3 10,0 0 15,2 7-19,1 6-4,-1 5 4,0 7 1,-2 3-4,1 3-11,0 4-1,0-4-22,3-1-54,1-2-48</inkml:trace>
  <inkml:trace contextRef="#ctx0" brushRef="#br0" timeOffset="275221.3869">16231 13717 141,'0'5'11,"0"7"-13,2 8 0,-1 6 26,-1 3 2,0 2-13,-2 1-5,1-2-7,0-2 0,0-5-1,1-4-10,0-7-20,1-5-36</inkml:trace>
  <inkml:trace contextRef="#ctx0" brushRef="#br0" timeOffset="275516.3805">16227 13655 43,'9'-9'8,"-1"3"16,3 2 17,-1 1-3,0 2-8,0 0-8,1 1-1,-1 2-1,-1 1 0,0 4 1,0 1-3,-2 3-7,-3 3-7,-1 4 2,-3 0-3,-6 3-2,-4 0 2,-2-1-2,-2-3-5,1-1-2,0-2-4,0 0-8,2 3-15,0-3-18,6-4-18,3-4-74</inkml:trace>
  <inkml:trace contextRef="#ctx0" brushRef="#br0" timeOffset="276176.6973">16490 13771 8,'-2'-3'32,"-1"-1"16,0-2 8,1-1-6,1-2-17,1 1-3,0 0-15,1 1-11,3 2-4,1-1 3,2 2 2,3 2-1,3 2 0,1 0 2,0 5-3,-2 1 1,-2 1-4,-2 5 2,-3 2-3,-2 2 1,-3 2 3,0-1-2,-6 0 1,0 0-1,0-2 0,-2-2 0,1 1 1,0-1 5,1-1 9,1-1-3,1-1-3,2-4-3,2-2-3,0-2-3,7-1 0,3-1 0,4 0-1,6-4 2,2-2-3,4-1-12,1-1-17,3 2-22,1-1-26,2 1-107</inkml:trace>
  <inkml:trace contextRef="#ctx0" brushRef="#br0" timeOffset="276551.7885">17470 13937 137,'2'8'-4,"0"6"4,0 6 34,1 3 6,0 1-13,-1 0-12,0-2-7,-2-2-4,0-2-1,1-2-5,0-5-19,0-4-20,1-2-19,0-5-38</inkml:trace>
  <inkml:trace contextRef="#ctx0" brushRef="#br0" timeOffset="276843.8517">17475 13868 43,'7'-3'16,"3"1"-1,1 1 5,-1 1 31,2 2-20,-1 2 0,-1 2-7,1 3 6,-3-1-7,0 2-6,-2 3-7,-4-1-5,-2 5-3,-4 0 0,-6 0 2,-2 3-3,-3-3 1,-1-2-2,1 0-2,0-3-2,3-1-10,3-3-5,1-3-15,2-2-25,4-3-23</inkml:trace>
  <inkml:trace contextRef="#ctx0" brushRef="#br0" timeOffset="277137.8685">17630 13942 119,'5'-9'4,"-1"3"-4,0 3 35,-2 1 10,-1 2-17,2 0-8,-1 5 0,1 4 4,-1 2 6,-2 4-6,1 4-2,0 0-1,2-1-7,0 0-5,1-2-5,1-2 2,1 0-2,1-1-4,0-4 1,2 0-2,-1-5-6,2-1-17,1-3-21,-1-2-30,3-4-31</inkml:trace>
  <inkml:trace contextRef="#ctx0" brushRef="#br0" timeOffset="277307.8317">17822 14039 246,'-6'1'33,"0"3"-7,0 3 17,1 1-4,3 5-22,1 4-10,1 2-5,0 6-2,1 0 0,3 3-2,0 0-18,2-1-51,0-4-69</inkml:trace>
  <inkml:trace contextRef="#ctx0" brushRef="#br0" timeOffset="277919.3085">18473 11505 242,'-2'-6'-5,"-1"1"4,3 3 3,0 2-2,0 0 2,0 2-2,2 8 4,1 6 6,2 9 1,1 9 0,2 10 0,2 5-3,1 9-6,-1 4 1,1 7-1,-1 3 0,-3 3 3,-1 6 2,-2 2 4,0 7 2,0 4-3,1 6-4,-1 3-3,0-1 1,-1 0-4,-2-4 0,-1-4 0,1-3 1,1-8-2,-1-7-9,1-7-13,2-14-21,1-8-32,1-15-46</inkml:trace>
  <inkml:trace contextRef="#ctx0" brushRef="#br0" timeOffset="278632.3725">18562 11460 24,'-1'1'30,"1"0"-5,-1 2 9,1-1-9,-2 1-5,2 0-6,0 1 2,3 4 0,4 2-2,3 3 2,4 2-7,4 4-3,0 3-1,5 6 1,2 3 1,2 6 3,4 4 5,4 6 0,4 8-1,4 7-2,4 4-4,1 5-3,2 6-3,-2-2-2,-1 7 5,-3 4-2,-2 1 0,1 3 1,0 0-1,0-1-1,-2-8-1,-3-1 0,-3-6 2,-4-4-4,-4-6 1,-3-3 0,-4-6-8,-2-9-5,-4-5-14,-5-8-20,-3-10-26,-4-8-44</inkml:trace>
  <inkml:trace contextRef="#ctx0" brushRef="#br0" timeOffset="279260.4549">18618 11375 99,'1'-3'10,"2"0"-2,2 3 11,5 0-7,6 4 5,3 2-7,4 3 7,5 4-3,3 2-5,8 5 4,12 4 2,8 4 0,13 4-5,6 6 8,6 5 0,4 7-2,4 5-2,8 6-4,8 5 1,0 4-1,0 5 1,2 1-2,-2 0-2,6 0-2,0-1-3,-2 4 2,-2 1-2,-6 1 4,0-1 5,-2 0-4,-4-7-3,-6-1 2,-6-3-5,-10-2 0,-7 3 0,-10-2-2,-7-4 1,-11-7-2,-10-9-8,-8-8-12,-8-6-20,-9-5-33,-6-8-67</inkml:trace>
  <inkml:trace contextRef="#ctx0" brushRef="#br0" timeOffset="279822.1149">18736 13665 110,'-2'-1'0,"1"1"0,0 0 6,-1 2 14,2 4-5,0 6 9,3 6-1,2 9 2,1 6 2,1 3-7,-2 5-14,-2-6-3,-2-1-4,-1-5 4,0-8-5,0-3 4,0-9-6,0-2-13,0-5-24,0-2-34,-1-4-17,0-6 54,-3-4 24</inkml:trace>
  <inkml:trace contextRef="#ctx0" brushRef="#br0" timeOffset="280064.3613">18741 13873 6,'-5'-27'14,"0"-3"-1,1 0-4,0-2 2,1 0 2,1 5 4,1 4 10,1 9 1,2 2 9,3 4-5,1 3-3,4 2-10,0 2-9,2 1 1,1 0-2,-1 0-1,1 1-4,-2 5-4,-1 2 1,-1 4 0,-5 1 1,-3 3 2,-1 0 2,-7 2 0,-3 3-3,-3-2-3,0-1 0,2-3-10,-1-5-18,3-3-37,2-7-62</inkml:trace>
  <inkml:trace contextRef="#ctx0" brushRef="#br0" timeOffset="280290.9789">18978 13652 312,'0'-4'7,"0"2"0,1 4-5,2 6 14,0 4-5,1 7-2,-2 4 3,-2 6-4,0 2-6,-1 1 0,1 0-4,1 0-21,6-1-33,4-2-30,3-3-55</inkml:trace>
  <inkml:trace contextRef="#ctx0" brushRef="#br0" timeOffset="280827.2421">19709 13682 258,'-6'8'34,"0"5"-31,1 7-23,3 6 17,0 0 4,1-3 2,1-4-4,0-2 3,3-2 0,1-3-2,-1-4 0,-1-3 0,-2-4-1,0-1 8,0-5 13,-2-5-15,1-4-13,-2-6-12,-1-5-4,0-5 10,-2-7 6,3-1 3,1 0 2,2 0 1,0 5-3,4 5 6,3 9 0,0 5 10,3 5-4,-1 3 2,0 3-1,1 1-2,0 2 7,-2 5-2,-1 0-2,-1 1-4,1 4-1,-2 0-1,-1 2 2,-3 2 4,-2 1-5,-6 2 0,-3 2-3,-3 2-2,1-2-21,3-1-22,1-4-1,2-3-37</inkml:trace>
  <inkml:trace contextRef="#ctx0" brushRef="#br0" timeOffset="281206.2405">19874 13568 163,'4'-8'5,"0"2"-3,2 1 3,2 2 25,1 1-11,-2 0-2,1 2 0,-3 2-5,1 3 1,0 2 1,-2 2-1,1 2 0,-3 2-4,-2 2-6,-1 5 2,-6 0-3,-3 3 0,-1 3 0,-2 1-1,0 0 0,4-5 0,3-6-2,2-4 2,1-5 0,3-2 0,1 0 3,6-4-2,6-1 0,2-1 2,5-4-4,4-2 0,3-1-14,5 1-23,4-1-28,4 0-31,2-2-55</inkml:trace>
  <inkml:trace contextRef="#ctx0" brushRef="#br0" timeOffset="281554.9581">21355 13604 291,'-2'0'6,"0"2"-10,1 7-3,-1 5 4,1 5 3,0 2 9,-1 4 5,0 2 0,1 3-9,0-3-4,1-1 0,0-5-9,2-6-25,0-2-25,1-7-45</inkml:trace>
  <inkml:trace contextRef="#ctx0" brushRef="#br0" timeOffset="281862.6501">21310 13615 80,'0'-17'1,"2"7"1,2-1 25,6 2-7,1 1-12,2 0 0,3 3 11,2-1 5,-1 4 2,-1 1 1,-2 1-1,-4 0 3,-3 2-7,-1 3-3,-2 3-3,-1 3-1,-3 4-6,-4 3 1,-3 1-6,-5 1-2,-2-2 1,-2-1-2,-3-2-2,2-3-5,0-2 0,3-3-8,3-2-22,0-2-20,3-3-10,2 0-41</inkml:trace>
  <inkml:trace contextRef="#ctx0" brushRef="#br0" timeOffset="282386.2149">21574 13548 137,'2'-5'29,"0"0"-26,2 0 3,2 2 26,0-1-17,2-1-1,3 1-2,1 2 5,0 2 3,-1 3-6,-2 2-3,0 2-1,-4 0 0,-2 1-6,0 1-3,-2 2-1,-1 1 3,0 0-2,-3 1-2,-4 2-7,-1-1-1,-1 0-5,-1-1 2,1-2 3,0-1 6,2-3 1,3-2 0,3-1 2,1-2-9,7-1-5,4-1 4,3-2 0,0 0-3,1-2 5,0 4 4,-3 0 6,-3 1 7,0 4 10,-2 0 2,2 0 3,-2 3-10,2 0-2,-3 3-1,-3-2-4,-2 0-6,-1 0 1,-6 0 4,-5 0 3,-3 2-1,-6 1-4,3 2 1,-5 1 0,0-1-2,-1 2-3,-2 0-7,-3-2-53,0-3-80</inkml:trace>
  <inkml:trace contextRef="#ctx0" brushRef="#br0" timeOffset="326343.1917">14390 10040 15,'-2'-3'32,"0"-1"-9,2 0 1,-2-1-12,1 0 9,1 1-4,0-1 4,-1 1-11,0 0-10,1 2 0,0-1-1,0 2-1,0 1 6,0 0-1,1 0-2,1 4 8,2 5 9,0 3 10,-1 6 1,-1 5-2,-2 6-1,-1 5-13,-4 0-8,0 0-2,0-6-5,3-5-23,-1-5-60,3-9-124</inkml:trace>
  <inkml:trace contextRef="#ctx0" brushRef="#br0" timeOffset="327071.8845">16031 10253 198,'-4'-3'6,"3"2"-1,0 1 14,0-1 24,1 0-9,-2 1-11,2 0-10,0 1-6,0 5-7,0 4 8,2 5 2,0 6-1,1 3-6,-1 1-1,-2 0 0,0-1-3,0-1-9,0-1-21,3-3-33,0-1-45</inkml:trace>
  <inkml:trace contextRef="#ctx0" brushRef="#br0" timeOffset="327703.8741">17276 9936 293,'0'0'7,"0"3"-6,1 3-10,2 6 6,2 4 11,-1 5 5,3 5-5,0 3-1,-1 3-4,1 1 1,-1 2-5,2-3-52,-1-3-67</inkml:trace>
  <inkml:trace contextRef="#ctx0" brushRef="#br0" timeOffset="332127.8013">12080 12259 27,'0'-2'3,"0"2"0,0 0 16,0 0 28,0-1-18,0 1-5,0 0-11,0 0-2,0 0-6,0 0 4,0 2-6,0 2-3,0 2 8,1 4 6,-1 2 2,0 4 4,0 4 1,-2 1-6,0 0-3,-2 3-5,1 0-3,-1 0-1,0-2-2,1-2 0,1-1-1,1-2-4,0-2-15,1-1-9,1-1-23,1-2-36</inkml:trace>
  <inkml:trace contextRef="#ctx0" brushRef="#br0" timeOffset="332906.3109">13268 12518 12,'-1'0'31,"-1"0"-41,1 2-9,0 0 19,0 0 0,0-2 1,1 1-1,-1-1-1,1 0 0,0-1 2,0 1-1,1 0 0</inkml:trace>
  <inkml:trace contextRef="#ctx0" brushRef="#br0" timeOffset="333144.6501">13268 12518 15,'8'6'30,"-8"-6"-1,0 1-6,0-1 4,0 1-8,0 2 5,0-1 5,0 5-3,0 4-6,0 6-3,0 4-4,0 5-3,0 4 1,0 3-4,0-1-2,-2 1-4,-1-4 0,0-2-11,0-6-18,2-6-18,1-7-5,1-3-19</inkml:trace>
  <inkml:trace contextRef="#ctx0" brushRef="#br0" timeOffset="333740.4981">14065 12173 1,'0'-1'55,"0"-2"-45,0 2-2,1-1 41,0 2-7,-1 0-6,0 0-13,0 1-6,0 3-7,0 4 3,2 5 2,0 5 6,-1 5-7,3 2-5,-3 5-4,0 2-2,0 1-1,-1-1 0,0-1-6,-2 0-29,0-5-51</inkml:trace>
  <inkml:trace contextRef="#ctx0" brushRef="#br0" timeOffset="337537.3197">15289 12347 26,'-1'-1'34,"-1"0"-19,2 1-2,-1-1-7,1 0 6,-1 0 0,-1 0-1,1 1-2,-1 0-3,-1-1 1,0 0-4,0 0 1,2 1 0,0 0-3,0 0-1,0 2 2,-2-2-4,1 0 1,-1 1 2,1 1-1,-1-2 0,1 4 3,-1-4-2,2 3 1,-1 1-3,1 0 2,-1 3-1,-2 0 1,0 3-2,0 1 2,-2 0-1,2 1 4,0 0 0,-1 0 2,4 1 3,-1 0-1,1 1-1,1-1 0,0 4-1,0-5 4,2 1-7,1-2 1,-1-1-1,1-3 0,2-2 0,1 2 0,2-2 1,1 1 0,3-1-1,-2-1 0,2-1 0,-2-3-2,0 1 1,-1-1 0,1-3-1,0-2 1,0-1 2,2-4-4,-3-1 0,1-2 3,0-2-1,-2-2 1,-1-2 1,-2 1-2,-3-1 7,-1 1-2,-1 0-4,-2 1-2,-2 2 0,-2 3 1,1 2-1,-2 3 1,1 2-2,-3 5 1,-1 1-4,-2 8-5,-2 5-22,0 3-5,-2 3-16,1-2-58</inkml:trace>
  <inkml:trace contextRef="#ctx0" brushRef="#br0" timeOffset="338301.1773">15993 12666 37,'0'-2'37,"0"0"4,-1 1 9,-1-1-14,1 2-6,1 0-6,0 0-6,0 0-5,0 0-2,0 1-8,0 3-2,2 3 0,1 5 3,0 2 7,1 4 0,-2 1 0,-1 1 3,1 1-6,-2 0-3,1-1-1,1 2-3,-1-2 1,2-3-7,2-2-31,1-7-34,2-3-41</inkml:trace>
  <inkml:trace contextRef="#ctx0" brushRef="#br0" timeOffset="339229.1373">16874 12187 106,'-4'-4'38,"2"0"-36,1 0-3,1 2 4,0-1 5,0 0 2,1 0 3,1 0 2,0 1-2,1 1 1,1-3 1,-1 3-4,2-1 0,2 0 0,0 0 4,1-1 1,1-1-5,1 3-4,0-2-1,1 2 0,-2 1-2,1 0-4,-2 1 1,0 3-1,-2 3 0,-1 4 1,-2 1 1,-2 6 0,-1 1-1,-3 0 0,-2-2-1,-1 0 2,-2-2-2,3-2 1,0-2 0,3-2 0,0-1-1,0-2 0,2 0 1,0-2-1,0 0 0,0 0-1,0 0 2,1 0-1,2 1-1,-1-2 1,2 1 0,2-3 0,3 3 1,-1-3-1,1 1 0,-1-2 1,1 0-2,0 0 1,-1 0 0,2 0 1,-2 0 0,-1-2 0,0 2-2,2 0 1,-1 0 0,-1 0-1,1 0-24,1 0-22,-3 0-48</inkml:trace>
  <inkml:trace contextRef="#ctx0" brushRef="#br0" timeOffset="344686.5189">18264 12326 47,'1'-2'-9,"-1"0"1,0 2 8,0-1 21,0 1 14,0 0-11,0 1-11,0 3 9,0 1 2,0 3-1,0 3 0,0 3-4,0 3-3,-2 5-6,0 1-6,-1 5 0,0-4-2,-1 0-1,1-3 0,3-3-1,0-2-3,0-2-15,3-3-13,0 0-34,-1-5-73</inkml:trace>
  <inkml:trace contextRef="#ctx0" brushRef="#br0" timeOffset="345480.6573">19407 12401 43,'0'-2'15,"0"1"20,0 1 21,0 0 3,0 0-14,0 0-20,0 1-17,0 5-8,2 5 0,2 3 2,-3 5 1,0 2-1,-1-1-3,0 1 1,0 0-13,0-2-9,0-1-22,0-4-31,1-2-62</inkml:trace>
  <inkml:trace contextRef="#ctx0" brushRef="#br0" timeOffset="346027.6653">20196 11776 74,'2'-3'-3,"-1"1"-8,1-1 12,0 1 26,-1-1 2,0 1-4,-1 1-2,1 1-1,0 0-8,1 0-8,0 0-6,1 5 1,2 3 1,0 5 5,1 5 7,-2 6 2,-1 6-3,-1 4-6,-2 2-4,0 2-3,0-4-6,0-3-32,-2-2-48</inkml:trace>
  <inkml:trace contextRef="#ctx0" brushRef="#br0" timeOffset="350615.6949">11314 15470 30,'-1'-2'3,"-1"-1"-1,2 2 8,-3-1 19,2 1-9,1 0-2,-1-1-5,0 2 4,1-1-1,-1 1-9,1 0-3,0 0-7,0 2 3,0 5-1,0 2 5,0 6 9,4 6 3,-1 4-6,1 2-8,-1 1 2,-1-4-3,0-1-1,0-3-7,1-3-29,0-4-21,0-5-32</inkml:trace>
  <inkml:trace contextRef="#ctx0" brushRef="#br0" timeOffset="350999.5773">11317 15413 10,'2'-6'43,"2"1"-19,0 0-5,2 0-5,2 0 2,-1 0 8,2-1-6,2 1-1,-1 1-1,-1 0-8,2 4-1,-1 0-3,0 4 2,0 2-1,-2 4 1,-1 1-3,-2 1 1,-1 1-1,-3-2-1,-1 1-1,0-3 2,-3 1-1,-3 2-1,-1-1-6,-4 1-2,0 0-8,1 1-5,1-4-13,3-2-33,1-6-41</inkml:trace>
  <inkml:trace contextRef="#ctx0" brushRef="#br0" timeOffset="351257.4525">11549 15345 124,'1'-7'6,"0"3"-6,-1 4 6,1-1 33,-1 1-16,1 1-17,2 4-6,2 6 7,0 6 16,1 3 1,-3 4-4,0 3-6,-3 0-8,1 2-4,-1 2-1,1-4-4,2-1-22,0-3-16,1-5-29,0-4-69</inkml:trace>
  <inkml:trace contextRef="#ctx0" brushRef="#br0" timeOffset="351770.2725">11981 15410 3,'-5'0'168,"2"-2"-146,1 1 0,2 0-5,0-1-7,2 1-9,2 0 0,2-1 1,4 1-1,1 0 0,0 1-2,2 0 1,-2 0-4,-1 0-18,-2 0-6,0 0-14,-3 2-10,-2 2-22</inkml:trace>
  <inkml:trace contextRef="#ctx0" brushRef="#br0" timeOffset="351972.4701">12002 15523 218,'0'2'13,"0"-2"-8,0 0-5,4 0 0,-1 0 1,6-3 0,1-2 3,3-4-3,1 4-1,3-1-6,1 0-27,0-1-27,1-1-73</inkml:trace>
  <inkml:trace contextRef="#ctx0" brushRef="#br0" timeOffset="352664.0445">12558 15120 58,'-2'-1'4,"1"-1"12,1 1 21,-2 0-8,0 1-14,0 0-7,0 0-5,0 0 2,-3 3-5,-2 4 0,-2 5-3,-1 2 2,-3 1 0,2 1-2,0 0 2,3-2 0,4-1 1,3-1 0,1 0 0,0-2 0,3 0-2,1-3 2,2-1 2,1-1-1,3-1-4,-3 0 5,2-2-2,-2 1 1,-1-1-2,-1 3 2,-1 1-2,-1 2 4,-2 1 0,-1 1 5,0 2 0,-3-1-3,-1 4 3,-2 0-2,-1 2-4,-1 2-1,0 2 1,0-4 5,1 1 6,3-1-3,3 2-8,1-2-2,1 0 0,3-3-1,2-4 1,1-1 1,2 0 0,0-1-1,0-3 0,-1-3-1,-1 0 1,0-1 0,2-1-12,0 0-14,0-3-22,3-4-63</inkml:trace>
  <inkml:trace contextRef="#ctx0" brushRef="#br0" timeOffset="353162.2125">11938 12697 48,'-3'1'5,"0"2"-3,2 3-4,1 2-28</inkml:trace>
  <inkml:trace contextRef="#ctx0" brushRef="#br0" timeOffset="354028.6341">12879 15093 172,'-3'-8'-42,"0"3"44,2 0-21,0 2 5,1 0 14,-1-1-2,0 1 6,0-1 4,0 3 10,1 1-1,0 0-5,0 1-13,2 3 2,1 3 14,1 4 8,1 1 4,-1 3 3,1 1-4,-3 1-3,1 3-4,0 0-6,0 1-7,-1-2-2,-1-2-2,1-3 0,-2-3 0,1-3-1,0-2-2,1 0 2,-2-1-1,3-1 0,0 0-10,2 1-31,0-4-20,1 1-36</inkml:trace>
  <inkml:trace contextRef="#ctx0" brushRef="#br0" timeOffset="354223.0173">13093 15269 257,'0'0'8,"0"1"-12,0 5 18,0 2 25,0 6-18,0 5-13,0 6-5,-2 3-6,-1 2-33,-2-4-48,-1-4-122</inkml:trace>
  <inkml:trace contextRef="#ctx0" brushRef="#br0" timeOffset="355117.7661">15447 13101 3,'0'0'30,"-1"0"3,-3 2 1,1 0-2,-4 0-6,2 0-8,1 0-13,0 0-14,2-2-90</inkml:trace>
  <inkml:trace contextRef="#ctx0" brushRef="#br0" timeOffset="356285.0421">13283 15132 9,'-1'-5'21,"0"-2"-12,1 2-3,0-2-5,0 2 4,0-1 16,-1 2 11,0 1 2,-2 0-10,3 2-4,-2 1-1,2 0-7,0 0-3,0 0 0,-1 4-6,0 3-2,-2 5 1,2 5 2,0 4-1,1 1-1,5 0-2,2 0-1,5-3 1,1-1 0,4-2 2,1 0-4,2-6 2,-1-4 2,3-4-1,-1-2 1,3-6-1,-3-6 2,2-3 1,-4-3-2,-3-1 2,-4-4 3,-3-1-2,-4 1 2,-3-1-4,-1 3 4,-1 4 1,-6 4-5,-3 0-1,-4 4-1,-2 3-1,-5 2-7,-1 4-12,-3 2-2,-1 4-3,2 2-2,1 0 9,6 2 0,1 0-7,5 0 13,3 3-6,2 1-2,2 3-12,1 2-29</inkml:trace>
  <inkml:trace contextRef="#ctx0" brushRef="#br0" timeOffset="356553.6621">13756 15294 178,'-4'-6'1,"2"1"14,1 5 41,0 0 8,1 1-43,0 9-22,0 6 0,0 9 1,0 9 1,3 4-8,0 1-70,-2-5-123</inkml:trace>
  <inkml:trace contextRef="#ctx0" brushRef="#br0" timeOffset="357985.6509">13986 15031 11,'-3'-2'35,"0"-1"-6,2 0-4,-2 2 2,2-1-3,-1 1-3,1 0-2,1 0 1,0 1 3,0 0-13,0 5-11,3 6-5,2 8 10,3 8 5,-3 3 0,0 4-4,-3 1-4,-2-4 2,1-3-11,-1-5-21,3-6-30,3-7-47</inkml:trace>
  <inkml:trace contextRef="#ctx0" brushRef="#br0" timeOffset="358649.8749">14204 14868 68,'1'-5'95,"2"1"-96,3 2-3,0 0 4,1 2 8,1 0 3,1 0-1,1 0-2,1 3 2,0 1 0,1 3 1,-1 1-5,-1 1-1,-2 0-1,-1 3-2,0 2 0,-4 3 1,-2 3-2,-1 2 0,-1 3 10,-3-2 6,-2 2 2,-3-1-5,1-1-4,1-1 0,2-3-6,1 0-1,2-2-3,0-4 1,2 0-1,1-3-3,3-1 5,0-1-5,0-1 3,1-1-1,0 0 0,1 0 0,-1 0 2,1 1-2,1 1 2,2-1-1,-1 2 0,-1-4 0,1 3 1,-2-1 0,0 1-2,-1 1 1,-2-2 4,-3 1 6,2-2 5,-2 2 2,0-1 0,-1 0-3,-2 1-3,-2 1-3,-1 2 0,-3 2-1,-4 3 0,-4 2-2,-4 5-4,-4 3-1,-7 7-24,-7 0-69,-6-4-182</inkml:trace>
  <inkml:trace contextRef="#ctx0" brushRef="#br0" timeOffset="361374.1701">11412 16214 101,'-1'-2'1,"-1"1"6,0 0-10,2 0 9,-1 1 5,0 0 3,1 0-2,0 0 4,-1 0-2,1 0 3,0 0-7,0 4-8,0 5-3,1 5 5,1 6 4,-1 5 2,2 3 1,-2 5-3,1 3-2,-2-2-2,0 2-3,0-4-1,0-6 2,0-4-3,-1-7 0,0-2-12,1-4-11,0-1-26,0-3-52</inkml:trace>
  <inkml:trace contextRef="#ctx0" brushRef="#br0" timeOffset="361781.4957">11377 16235 38,'0'-4'1,"0"-2"-2,0 1 3,2 1 18,1-3 1,3-2-6,2-1 5,3-1-6,0 0 0,2 1-7,0 3 0,2 0-6,0 4 1,0 2 2,-1 1-4,-1 5 2,-1 7 5,-5 4 2,-4 4 2,-3 5 0,-3 3-1,-4-1-2,-4-3-2,-1-1-4,1-2 2,1-4-5,2-2 3,-2-3-2,-1 0 2,1-3-3,-3-1 1,2-2-6,-3-1-9,3-3-10,1 1-16,3-3-35</inkml:trace>
  <inkml:trace contextRef="#ctx0" brushRef="#br0" timeOffset="362253.2901">11707 16253 83,'0'-3'6,"0"-1"21,0 1 10,1 1-8,2-4-13,1 1-7,2-2-5,2 0 3,0 4-2,0 0 3,1 2-3,0 1-3,0 1 2,1 3-5,-1 5 1,-1 5 6,-2 2-3,-4 7-2,-2 5 2,-7 4-2,-2 0-3,-5-3-4,1-5 3,0-5 3,2-4 1,4-4 0,2-5 2,2-1-4,2-2 1,1 0-1,0-3-1,4 0 2,0 0 0,3-4-1,2 0 2,3 1-1,1-1 0,3 2 0,-1-1 0,4-2 0,2-1 0,0-2-19,4-3-41,-1-2-96</inkml:trace>
  <inkml:trace contextRef="#ctx0" brushRef="#br0" timeOffset="362471.1165">12213 16336 184,'-8'4'30,"0"2"-23,1 2 9,3-1 16,1-3-18,2 0-11,1-2 0,1-1-2,6-1-1,3 0 2,5-3-1,4-2-13,1-1-19,-2-1-32,-4 2-78</inkml:trace>
  <inkml:trace contextRef="#ctx0" brushRef="#br0" timeOffset="362617.6365">12187 16451 261,'-9'6'7,"7"0"-17,2-1 1,4-1 4,6-3-8,3-1 1,4-2-12,5-7-34</inkml:trace>
  <inkml:trace contextRef="#ctx0" brushRef="#br0" timeOffset="363301.3965">12743 15984 50,'-5'-5'16,"3"1"-8,0-1 10,-1 2 6,1 1-14,1 2-3,-5 0-4,0 3-3,-2 2 2,-2 3 8,0 5-4,-1 3-2,1 2-4,2 2 0,1-2 0,5 0 7,2-3-3,4-2-2,4-2-1,3 0 1,-1-2-2,1-2 5,-1 1 3,0 0-3,-2 1 1,-1 0 1,-2 0 2,-1-1 3,1 2-4,-3 4-1,2 4-4,-2 3-3,-1 0 1,-1-2 0,0 2-3,-2 2 1,-2-2 0,1 2 1,-1-1-1,2-3 3,0 1-3,1-5 3,1-1-3,0-1 2,2 0 2,3-2-2,1-1-3,0-2 3,0 1 0,1-2-1,-2 0 2,1 1 5,1-2 0,1 0 4,0 0-5,3-3-4,0 1 1,1-1-3,2-1-28,-3-4-92</inkml:trace>
  <inkml:trace contextRef="#ctx0" brushRef="#br0" timeOffset="365958.2925">13099 16001 60,'0'-2'0,"0"1"18,0 1 20,-1-1-5,1 1-17,-1 0-4,1 0-5,0 2-4,0 3 4,2 0 6,1 5 2,0 1-1,0 4-1,2 1-1,-2 2-2,1 1 1,-1 0-5,1 0 3,0 1-3,-3-1 5,1 0-5,-2 0-3,0-4 1,0-2-4,0-3 1,1-3-1,0-3-8,1-1-15,-2 1-13,1 0-12,-1 0-28,0 0-61</inkml:trace>
  <inkml:trace contextRef="#ctx0" brushRef="#br0" timeOffset="366168.3045">13327 16288 198,'0'6'12,"-1"2"-11,0 3 2,0 2 30,1 0-11,0 3 0,0-3-8,2 3-5,-1 3-8,-1 0 0,0 3-41,-6 0-62</inkml:trace>
  <inkml:trace contextRef="#ctx0" brushRef="#br0" timeOffset="367235.9469">16042 13040 6,'-6'4'40,"0"0"4,0-1-16,1-1 4,1-2-11,2-2 6,2-2-5,0-2-6,5-2-12,3 0-4,0-1-2,2 3 4,1 0-11,-3 3-19,-2-1-20,1-2-87</inkml:trace>
  <inkml:trace contextRef="#ctx0" brushRef="#br0" timeOffset="368646.4461">13594 15993 20,'0'-5'36,"-1"2"-4,1-1-10,-1 3 3,0-3-1,1 4-3,-1 0-5,1 0-6,0 0-9,0 2 7,1 1 5,1 1 4,-1 0 2,1 1 2,-1 2 0,0 0-2,0 1-3,0 1-7,1 1-3,3 0-3,-2 3-1,3 1-2,-1 2 2,1 4-2,-1 5 2,-2 0 4,0 2-3,-1 2 0,-1-2-3,3-5 0,-1-5-16,3-9-36,4-7-31,1-2-44</inkml:trace>
  <inkml:trace contextRef="#ctx0" brushRef="#br0" timeOffset="368875.0173">13876 16163 236,'0'6'-5,"1"0"2,1 1 4,-2 3 25,0 3-5,1 1 4,-1 9-11,0 0-8,0 5-6,-1 1-14,-3 2-79,-2-1-121</inkml:trace>
  <inkml:trace contextRef="#ctx0" brushRef="#br0" timeOffset="370038.3861">14169 15860 13,'-4'-2'45,"1"-1"-13,0 1 11,-1 0-10,2-1-1,0-1-6,-1 3 4,3-1-2,0 2-5,0 3-10,3 8-15,1 4 4,3 7 1,-1 4 2,-2-1-3,-2 0 0,-2 0-2,0-5-3,1-3-18,3-3-17,2-4-34,2-6-58</inkml:trace>
  <inkml:trace contextRef="#ctx0" brushRef="#br0" timeOffset="370654.7469">14395 15753 144,'0'-5'-9,"3"1"-20,4 2 25,2-3 7,1 1 3,0 0 12,-1 2-10,0 2 4,-1 2 1,0 2-1,0 1-5,-1 2-7,-1 0 3,-1 3 3,-1-2-5,-2 4 8,-2 2 7,0 3 4,-6 5-3,-2 1-3,-4 4-6,-3 0-4,-1 1-4,-1-2 2,2-1 4,4-1 2,5-5-5,3-2-4,3-2 1,0-2-2,4-1 2,1-3-3,0-1 3,4 2 1,3-3-1,2-1-1,1 0 4,-1 0-1,2 1 3,-1-2 3,-1 2-2,-3-2-2,-2 1 7,-2 2 0,-2 1 3,-1 1 5,-3 1 3,-1 0 2,0 5-2,-4 2-3,-5 1-1,-2 0-3,-4 2-3,-4 3-6,-4 3-5,-2 4 0,-4 2-16,-3 3-56,-4-4-80</inkml:trace>
  <inkml:trace contextRef="#ctx0" brushRef="#br0" timeOffset="373184.6589">16057 15126 0,'0'0'39,"0"-1"15,0 1-10,0 0-15,0 0-14,0 2-2,1 3 3,1 0 2,0 5 1,0 4-5,-1 5-4,-1 4-7,0 3 0,-4 1-2,0 0-1,-1-5 0,4-2 0,0-5-14,1-4-21,3-4-25,2-3-29</inkml:trace>
  <inkml:trace contextRef="#ctx0" brushRef="#br0" timeOffset="373548.0285">15991 15138 8,'-2'-9'31,"1"2"9,1 3-7,-2 1 6,2 0-1,0 1-4,0 1-7,3-1-16,7 0-11,2-1-1,4 1 1,4-1 1,-1 1 2,1 1-2,-3 1-1,0 0 0,-3 0-1,-1 3 1,-2 1 1,-2 0-2,-2 0 2,-2 2-2,-3 1 2,-2 1-7,-1 2 0,-5 0 2,-2 1 3,-3-1 0,-1 1 1,0-1-1,0-1 2,1-2-17,3 0-28,1-3-23,5-2-39</inkml:trace>
  <inkml:trace contextRef="#ctx0" brushRef="#br0" timeOffset="374055.9645">16256 15107 14,'3'-3'3,"2"1"2,0 0 39,1 2-13,1-2-17,0 2 2,0 0 1,0 1-3,0 1-1,-2 2-5,0 0 0,-1 2-2,-3 1-3,1 1 1,-2 2 1,-3 1-2,-4 5 5,-3 1-6,-1 0-1,0-2 1,1-1-2,3-6 0,5-1 0,2-3-1,1-1-5,5-1-6,3-1 8,3 0 4,4-1 0,-2 1 0,0 2-2,-1 0 4,-2 2 1,-2-1 3,-4 1 3,-1 0 1,-3 1-1,-1 2-2,-2 0-1,-5 1-3,-3 1 1,-3 1-1,-2-1-1,0 0 2,-1 1 9,0-4 3,4 0-9,2-3-7,4-1-7,3-1-28,3-2-25,1-3-72</inkml:trace>
  <inkml:trace contextRef="#ctx0" brushRef="#br0" timeOffset="374307.0021">16679 15209 94,'0'-1'13,"0"1"-8,0 0 28,0 0 2,0 0-12,0 0-10,0 0-7,4-1-1,2-1 2,4-1-5,0 0-1,4-1-1,-1-1-13,-1 2-34,-5 1-85</inkml:trace>
  <inkml:trace contextRef="#ctx0" brushRef="#br0" timeOffset="374471.1045">16672 15301 176,'-2'5'-10,"2"0"-37,4-3 41,4 1 4,2-3 3,1-1-2,4-3-19,2-2-45,3-2 39</inkml:trace>
  <inkml:trace contextRef="#ctx0" brushRef="#br0" timeOffset="375103.0941">17353 14938 16,'-2'-9'22,"-2"0"6,-2 2 26,-1 1-8,1 0-18,0 3-5,0-1-5,2 2-10,-1 0 0,1 2-9,-1 0 1,-2 0 1,0 4-1,-2 3-1,-1 4-1,0 1 1,-3 1 1,5 3-1,1 0 1,1-2-1,3 0 1,3-1-1,0-1 1,2-1 0,5 0-1,0-2 1,2 0 0,3-1 1,-2 0-1,0 1 0,-2 2 2,-2 3 0,-2 3-1,-3 1 0,-1 2 0,-7 1 2,-2 2-1,-6-1-1,-2 2-1,-1 1 1,2-2-1,3-2 0,3-3 6,7-4-3,3-3-5,0-1 1,5-3 1,0-2-2,-1 1 2,2-3 2,0 2-4,1 0 4,2 2-2,5 1 3,1 0 4,0 1 2,-2 0-6,-2 1 0,0 1-3,-2-1 1,1-1 0,-1 1-2,0 0-14,0 1-39,-1-1-101</inkml:trace>
  <inkml:trace contextRef="#ctx0" brushRef="#br0" timeOffset="377567.5605">17561 15002 25,'0'-5'-4,"0"1"3,0 1-2,0 0 11,0-1 9,0 1 7,0-1 4,0 1 2,-1 0-2,0 1-6,0 1-3,0-1-4,1 2-3,0 0-6,0 0-4,0 0-2,0 0 0,0 0 1,0 0 1,0 3 3,1-1 4,1 4 1,2 2-1,0 5 8,0 3 3,-1 5-1,-1 3-9,-2 2-2,0-1-2,-2 0-1,-1 0-4,1-5 0,1-2 1,0-3-1,1-2 0,-1-2-1,1-1 1,0-2-9,-1 0-10,1-1-28,0-1-16,5-4-33</inkml:trace>
  <inkml:trace contextRef="#ctx0" brushRef="#br0" timeOffset="377776.5957">17825 15242 184,'0'3'67,"1"1"-68,0 3 0,-1 1 8,2 5 12,-2 0-1,0 2-6,0 3-11,-4-1 0,-1 5-37,-4-1-60</inkml:trace>
  <inkml:trace contextRef="#ctx0" brushRef="#br0" timeOffset="380580.0117">17996 14950 25,'-1'-4'28,"0"2"3,0-1-16,0 0-2,0 0 3,0 1 8,1-1-6,0 0-1,0 0-3,0 1-5,0-1 1,0 2-2,0 0 0,0 1 1,0 0-6,0 0-2,0 2 0,2 2 0,2 4 2,1 4 1,0 3 3,1 3-1,-1 1 0,-2 3-1,1 5 0,-4-2-1,0 1 0,0-2 1,0-2-2,0-4-2,0-5-1,0-5 0,1-5-3,2-2-5,1-2-6,0-4-7,1-1-28,-1-2-42</inkml:trace>
  <inkml:trace contextRef="#ctx0" brushRef="#br0" timeOffset="380828.1189">18231 15225 128,'0'1'30,"0"1"-23,0 3 13,0 2 31,0 6-28,-4 3-9,-3 5-8,-2 1-6,1 2-17,-3-2-32,0-4-70</inkml:trace>
  <inkml:trace contextRef="#ctx0" brushRef="#br0" timeOffset="382139.9613">18444 14883 10,'3'-7'24,"-2"1"-3,1 0-9,-1 0-5,1 1-3,-1 0 2,0 2 12,-1 2 8,1 1-1,1 1-11,-1 5-1,3 8 8,1 5 7,1 5-1,-1 8-6,-1 0-7,0-2-10,-2 1 0,0-6-5,2-1-18,-1-5-31,4-5-28,0-9-63</inkml:trace>
  <inkml:trace contextRef="#ctx0" brushRef="#br0" timeOffset="382668.4101">18704 14774 236,'-5'-5'-22,"3"3"0,2-1 5,1-3 22,4 0 0,4-2 2,2-1-1,3 4 3,3 1 1,2 0 0,-1 2 0,1 2-4,-2 0 1,-3 0-3,-3 3-1,-2 3-2,-3 1-1,-2 4 1,-4 2 2,-3 5 2,-7 4 1,-5 3 0,-5 2-2,-1 2-3,0 2 0,1 0 1,4-2 1,7-5-3,4-2-1,5-5 0,3-2 0,3-2 0,2-1 1,2 0 0,1-2 0,1 1 0,-2 0 0,0-1 1,0-1-1,2 4 10,-1 0-1,0 1 6,-1-1-1,-1 1 0,-2-1 0,-3 1-5,-3-2 0,-1 2-3,-8 2-2,-6 3-11,-6 0-35,-10 2-56,-4-4-132</inkml:trace>
  <inkml:trace contextRef="#ctx0" brushRef="#br0" timeOffset="383364.8685">16115 16226 38,'-2'-10'20,"-3"4"7,0 0 8,0 0 4,0 2-10,1 1-8,1 0 1,0 3 5,2 0-9,1 6-13,0 2-8,4 9 8,2 7-2,2 4 3,-1 5 8,-1 3-4,-4-1-6,0-2 0,-2-3-3,0-6-16,3-9-17,-1-5-24,3-8-28,-1-3-41</inkml:trace>
  <inkml:trace contextRef="#ctx0" brushRef="#br0" timeOffset="383668.6533">16076 16130 80,'13'-9'5,"4"3"13,1 2 19,2 1 3,1 3-16,-5 0 0,-4 0-2,-2 0-2,-4 2 3,-4 1-9,0 2-2,-2 2-3,-3 2-3,-4 1-1,0 5-2,-5 4-1,0 3 0,-2 2-2,0 1 1,0-4 0,2-3-2,3-3-8,3-4-36,3-2-27,3-1-23,0-3-31</inkml:trace>
  <inkml:trace contextRef="#ctx0" brushRef="#br0" timeOffset="383969.5077">16311 16138 182,'0'-2'10,"0"1"-9,0 1 2,0 0 5,1 0-9,1 4 2,1 4 4,0 2 10,1 4 10,-1 5-4,-3 5 2,1 3-9,-1-2-7,1-3-1,1-5-3,3-5-3,2-2-2,1-3 4,2-1-2,1-3 0,0-2-5,2-2-23,0-3-36,-2-2-34</inkml:trace>
  <inkml:trace contextRef="#ctx0" brushRef="#br0" timeOffset="384150.2157">16486 16179 165,'-2'1'29,"-2"7"-1,2 4 8,-2 9-10,1 4-13,0 0-3,-1 2-3,1-5-4,0 0-2,0-1-1,2-3-18,1 0-23,3-4-23,1-4-32</inkml:trace>
  <inkml:trace contextRef="#ctx0" brushRef="#br0" timeOffset="384528.2373">16781 16178 21,'-3'0'223,"2"0"-216,1 0-14,2 0-5,3 0 11,0 1 2,2 0-1,1-1 3,0 0-2,1 0-1,0 0-7,0-2-65</inkml:trace>
  <inkml:trace contextRef="#ctx0" brushRef="#br0" timeOffset="384705.0381">16811 16287 203,'-9'6'19,"3"0"-9,1-2 7,3-1-2,2 0-15,6-3-5,2 0 2,5-4-2,4-3-15,3-3-29,3-2-90</inkml:trace>
  <inkml:trace contextRef="#ctx0" brushRef="#br0" timeOffset="385292.0949">17392 15817 99,'-10'-6'0,"-1"1"7,-2 0 37,-1 3-16,0 0-12,1 2 0,2 4-5,-3 3-10,3 3 1,-2 2 0,0 2-4,2 1 2,4 2 0,4 1 2,3 1 0,5-1-2,4-1 1,3 0-1,0-2-1,-2-1 2,-1-3-1,-1-1 0,-2 0 0,-1-2 0,-2 0 0,-1 1 0,-1-3 2,0 4-1,-1 0-1,0 1 2,-4 2-2,-2 0 3,-1 2-4,-1 0 1,1 1 1,1 0-1,1-1-1,0 0 1,4-5-1,1 0 1,1-1-1,3-2-1,1 0 1,2-3 1,-1 0 0,1-2-2,-2 0 0,0 2 2,0-1-1,-1 1-1,-3 3 7,0 2 1,-1 2-4,0 3 9,-1 7 2,-1-2-5,0 4-5,1 0-2,1-3 0,3-3-1,1-1-3,3-5-10,0-4-19,1-3-42</inkml:trace>
  <inkml:trace contextRef="#ctx0" brushRef="#br0" timeOffset="386748.5037">17558 15950 33,'0'-4'47,"0"2"-7,0-2-4,0 1-14,0 0-6,0 1-14,3 0-2,-1 2 2,0 0 1,-1 0 7,-1 0 5,1 0 2,-1 1-2,1 4 2,0 2 0,2 2 5,-2 4-3,1 2-4,1 3 1,-2-1-4,2 1-6,0 0-2,-1-1-2,1-2 0,-1-1-1,1-1-6,-2 0-15,2-3-13,1 0-14,-1 1-2,2 1-12,-1 2-27</inkml:trace>
  <inkml:trace contextRef="#ctx0" brushRef="#br0" timeOffset="386984.8893">17779 16139 142,'0'0'23,"0"0"-1,2 4-19,-1 4 28,1 6-2,-1 4-9,-1 7-11,0 4-5,-1-1-5,0 0-32,0-7-57</inkml:trace>
  <inkml:trace contextRef="#ctx0" brushRef="#br0" timeOffset="389016.6333">17963 15918 237,'-1'-5'-1,"0"3"9,1 1-8,-1 1 11,1 0-2,0 0-8,0 0-1,0 0-1,0-1-4,2 1 5,1 0-1,1 0 1,1 0 0,0 3 0,1 4-1,1 4 3,0 3 9,0 3 6,-2 1 2,-1 3-5,-2 0 1,-1 2-9,-1 1-4,0 0-3,2-3-23,0-5-32,3-6-27,1-5-58</inkml:trace>
  <inkml:trace contextRef="#ctx0" brushRef="#br0" timeOffset="389189.5269">18182 16113 246,'0'3'5,"0"1"-6,1 6 2,1 3-1,0 4 3,-2 5-7,0 1-37,0-1-40</inkml:trace>
  <inkml:trace contextRef="#ctx0" brushRef="#br0" timeOffset="390048.1341">18535 15950 46,'-3'-4'34,"0"-2"2,1 3 3,-2 0-13,4 0-16,-1 3-7,1-1 1,0 1 7,0-1-3,0 0-4,2-1-1,1 1-4,0 1 5,1-1 0,1 0 1,-1 1 6,1-1-1,-2 0-2,0 1 0,-1 0 0,0-1 1,1 1 0,-2 0-3,2 0-2,0 0-1,2-1-2,1 0 0,0 1-1,4 0 0,-2 1-1,1 3 1,-2 0 0,-2 2 0,-2 1 0,-2 2 0,-1 4 1,-3 3-1,-5 1-3,-1 3-6,-2-3 2,-1-1 5,2-2 1,-2-2 2,2-1 4,0 0 2,1-3-6,2 0 2,3-1-3,1-4-3,3 1 4,0 0-4,2-3 0,3 3 3,4-2 0,1-1 1,2 0-1,1-1 1,1 0-1,0-3 1,0-2-2,0 0-4,1-3-8,1 0-8,-2-1-35,-1-1-72</inkml:trace>
  <inkml:trace contextRef="#ctx0" brushRef="#br0" timeOffset="390752.4069">18886 15750 179,'-1'-4'0,"1"1"-7,1 3 12,2-1 11,3-1-3,3 0-4,3 2-2,2 0 7,1 4-8,1 0-2,-2 1 0,-3 0-3,0 4 5,-3 3-5,-4 1-1,-2 5 2,-3 2 2,-6 0-3,-4 3 6,-3 0 7,0-1 11,1-1-1,5-2-4,2-2-15,6-2-7,2 1 0,6-3 2,6-3 0,4 0 1,5-2 1,5-2 2,0 5-3,0 0 4,-4 1-2,-4 2 2,-6 0 2,-4 3 1,-5-1 1,-5 4 1,-5 2 2,-7 6-6,-7 2-5,-8-5-11,-7-2-17,-5-7-24,-6-7-55</inkml:trace>
  <inkml:trace contextRef="#ctx0" brushRef="#br0" timeOffset="391152.8949">17272 12398 93,'0'13'-67</inkml:trace>
  <inkml:trace contextRef="#ctx0" brushRef="#br0" timeOffset="400266.4389">11442 16799 9,'-6'3'12,"-2"1"5,0-4 7,2 3-6,-1 0-17,3 0-1,1 1 5,1-1-6,2-1 0,0 2 2,0-2-3,5 2 0,2-2 7,3-1-3,3-1 0,2 0 0,5-4 2,-1-3-6,2-1 2,1 1 0,-2 1 2,5 2-4,0 4 1,3 0 2,4 1 2,1 3-6,0 2 3,1 1 0,0-2 0,-1 1 2,-1-2-2,-1-1 1,-1 1 3,-2 1-4,0 0 5,0 3-2,-1-2-5,0 0 4,1 2-1,-1-6-2,-2-2 2,1 0-2,1-1 1,0 0 0,3 2 1,1 5 6,4 5 3,1 0-4,2 1-1,1-1-5,-2-1 4,1-1-3,-1-3-2,-1-3 1,-1-3 1,-2-4 0,-2-5 0,-2-2-2,-1 0 2,-2-2-1,-1-2-1,-1 3 3,0 1-3,0 5 2,1 6-2,1 6-1,3 7 2,2 4 1,4 1 0,3-1-2,3-4 6,2-3-4,3-7-2,0-3 3,-1-1-1,-5-7-2,-5-2 2,-4-8-3,-2-6 3,-5-2-1,-1-1 1,-2 4 3,-6 2 2,4 5-6,0 7-3,3 7 2,6 4 0,1 12 7,1 4 11,3 3-1,0 2-2,4-3-2,4-3-6,0-4-3,-1-4-2,-1-7 1,-3-2 0,-3 0-1,-4-7-2,-3-3 3,0-3-2,-3 1 2,0 2-2,0-3 0,0-1 0,-3 1 2,2 2-4,2 7 2,0 5 0,1 6-2,4 7 6,-1 3-4,4 6 2,1 1-6,-4-2-71</inkml:trace>
  <inkml:trace contextRef="#ctx0" brushRef="#br0" timeOffset="403150.9293">19164 14809 41,'-6'-3'33,"0"0"19,1 1-12,2 1-22,2-2-11,0 3-5,1 0-4,0 0-1,0 0 2,2-2 2,3 0 1,2-2-1,4-3 2,3 0-1,3 0 2,1-2-3,1 2 1,0 0 1,-1 2-1,-3 0-3,-1 4 2,-5 1-1,-1 5 0,-2 3 1,-3 2 0,-1 2 3,-1-1-3,1 0 1,1-3-1,2-2-2,2-4 0,2-2-1,3-1 3,2-4-1,1-4 1,1 2-1,-1-3 0,-1 2 0,-2-1 1,-2 1 0,-1 0-1,2 2 1,-1 3-2,0 3 0,1 1-1,-1 4 1,1 1 2,-1 0-2,2 0 2,1-1-1,1-2 0,1 0 0,1-3 2,2 0-2,2-1 1,-2-3-1,-1-2 1,0-1 0,-3-3-1,-1 2 1,-1-4-1,1 3 0,-2 0 0,-1 3 1,0 4-2,0 3-1,0 5 0,-1 5 2,1 5 1,0 0 1,0 2-2,0 0 1,3-4-9,-2-4-80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0-21T15:04:38.6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26 13,'0'0'17,"-10"16"-12,10-16 2,0 0 1,0 0 3,0 0-2,0 0 2,0 0 0,0 0-2,0 0-2,0 0-2,0 0-4,0 0-2,0 0-6,0 0-6,0 0-7,10-25-6,-24 8-4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0-21T15:06:25.7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0 9,'0'0'23,"0"0"2,0 0-10,0 0 5,0 0-13,-7 11-2,7-11-2,0 0 0,0 0-3,0 0 0,0 0-1,0 0 0,0 0 0,6 11 0,-6-11-1,11 2-3,-11-2-7,14-1-14,6 2 1,-10-15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8T18:22:28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9853 6897 66,'-1'0'38,"0"0"-16,0 0-4,1 0 23,0 0-8,0 0-14,0 0-3,0 0 3,-1 0 2,-3 3-4,0 0-1,-2 1 0,2-1-1,1 1-2,1-3-3,2 3-2,2-1-4,5 2 3,4-1 1,7 0 3,4-1-5,6-1 0,6-1-2,3-1 2,5 0 0,2 0 0,4 0 1,2 0-1,0-1 1,-2 0 1,-4-1 3,-3-1-1,-8 1 0,-6-2-4,-9 3 0,-8-1-1,-5 1 1,-5 1-1,0 0 1,0 0-2,-1-1-2,-4-1-9,-1-1-23,-3-1-39,-1 0-78</inkml:trace>
  <inkml:trace contextRef="#ctx0" brushRef="#br0" timeOffset="1448.2978">6370 1101 43,'0'-6'9,"0"-3"-6,2 0 2,0 3 2,1 1 12,-1-1 5,0 3 3,1 0-2,-3 1 2,1 2 3,0 0 1,-1 0-11,0 2-3,1-1-11,-1 5 7,0 3 9,0 2-5,0 2-5,0-4-6,-1 3-4,1 1 1,0 5-3,1 4 1,1 3 0,2-2-1,0-5 1,0 3-2,0-6-1,1-1-18,1-3-21,0-2-30,-3 0-51</inkml:trace>
  <inkml:trace contextRef="#ctx0" brushRef="#br0" timeOffset="1832.1016">6400 1063 214,'-9'-12'-13,"3"3"26,1 3 5,1 1 8,2-1-6,1 2-1,1 1-2,0 1-1,2 1-1,4-3-4,2 3-4,4-3-5,3 1 3,2 2-1,1-1 0,1 0 2,-2 2-2,1 0-1,-3 4-3,-3 2 1,0 2 1,-3 1-2,-3 3 2,-2-1-1,-3 0 1,-1 1 0,-3 0-1,-5-3 2,-4 0-1,-2 1 0,-3-4 0,-1 3-1,-1-2 1,3 0-3,1 1 0,5-3-15,4-4-17,5-1-14,1-6-25,6-1-97</inkml:trace>
  <inkml:trace contextRef="#ctx0" brushRef="#br0" timeOffset="2108.4794">6634 1047 181,'3'-2'-1,"-1"0"1,0 1 14,-1 1 28,-1 0-9,1-1-2,-1 1-6,2-1-10,0 0-9,1 1 11,1 2-2,0 5-2,-1 0-8,-1 4 1,0 6-4,-1-2 1,1 1-1,0 0-1,1 0 0,2 6-7,2 3-24,1-1-44,2-2-69</inkml:trace>
  <inkml:trace contextRef="#ctx0" brushRef="#br0" timeOffset="2998.162">9452 968 166,'0'-1'-3,"1"1"6,-1 0 29,0 0 17,0 0-25,0 1-11,1-1-4,0 0-5,0 5-8,1 3 6,0 3 6,1 5 1,-3 0-2,1 1-5,-1 0 2,0 1-3,0 0 0,0 0 0,1-2-3,2-4-23,-1 0-16,1-5-8,-1-4-20,-2-2-53</inkml:trace>
  <inkml:trace contextRef="#ctx0" brushRef="#br0" timeOffset="3332.1592">9407 961 206,'0'-9'-12,"3"4"11,1 0 14,1-2 10,1 5 4,2-4-4,3 0-2,1 5-6,4-3 0,2 3-3,1 1 0,1 1-3,0 1-2,-1 5 0,-1-3-7,0 6 2,-6 0-2,0 0 0,-4-1 1,-3 1-2,-5 0 0,-5 3 2,-6-3 0,-7-1 0,-2 1 2,-3-3-2,1 0 1,1 3-2,3-6-2,2 0-20,5 0-20,4-4-14,7-3-30</inkml:trace>
  <inkml:trace contextRef="#ctx0" brushRef="#br0" timeOffset="3796.0442">9811 933 207,'0'0'-4,"1"0"-6,1-2 10,3 2 15,1-1 4,2 0 0,2 1-1,-1 0 1,1 0-2,-3 1 2,0 2-4,-1-3-2,-1 1-4,0 3-5,-2 1-4,1 0 1,-2 3-1,-1 2 2,-1 1-5,-2 3-1,-4-1-14,-1-1 4,1-3 3,0-2 4,0-2 6,0 0 0,-1-1 2,-2-1 0,2 0-1,1-2 3,0 1 2,3-1 1,2 1 4,1-2-1,0 0-1,4 0 0,3-1-2,7 0 5,5 1-3,1 0-3,4 0-2,2 0-3,-1 0 0,1-1-11,0-2-30,-3 1-19,1 0-54</inkml:trace>
  <inkml:trace contextRef="#ctx0" brushRef="#br0" timeOffset="4277.508">12035 986 172,'0'0'6,"1"0"-6,0 0 23,1 1 4,1 2-13,1-1 1,0 8-1,1 1-3,-3-1-6,2 2-4,-2-1 1,-2 2-8,0 2-25,0-3-16,0-3-10,4-5-24</inkml:trace>
  <inkml:trace contextRef="#ctx0" brushRef="#br0" timeOffset="4595.8796">12021 952 206,'-4'-11'-6,"3"3"8,1 0 3,1 3 12,6 1-5,4 3-1,4-3-5,4 3 5,5 1-2,2 0 8,2 0-1,-4 0-1,-2 0-2,-5 3-1,-6 0-9,-4-1-2,-6 3 0,-2 2 2,-6 1-2,-6 4 0,-5-1 2,-6-2 1,-1 2-4,-2-6 0,6 1 1,4 0-2,4-4-8,5 0-26,4-1-24,3-1-66</inkml:trace>
  <inkml:trace contextRef="#ctx0" brushRef="#br0" timeOffset="5218.9504">12455 927 168,'5'-3'4,"1"-1"5,-3 1 31,0 2 3,1 0-14,-1-1-7,2-1-4,0-1-3,2 3-3,1-1-2,2 2-6,0 0-3,1 0 0,-1 5-1,1-2-1,-2 1 1,-5 4-2,-2 2 1,-2 1-3,-5 0-8,-4 1-1,-1-2 0,-2-1 3,0 1 1,-1-4 0,3-2 6,6-1 2,1-1 0,3-2-13,0 0-4,1 2 4,5-2 1,2 0 4,4 0-9,-1 0 5,2 0 7,0 1 6,-1 0 2,-2 2 6,1 2 11,-2 0 0,-1 1-4,-1 2-2,-4-4 1,-1 1 1,-2-1-3,0-1-1,-2 0 1,-1 1-4,-5-3 1,-1 2 2,-2-2 1,0 2-4,-2-1-4,1-1-4,2-1-14,1 0-50,3 2-66</inkml:trace>
  <inkml:trace contextRef="#ctx0" brushRef="#br0" timeOffset="5421.1066">13359 1055 363,'3'5'-7,"0"-2"-46,-3 0 50,0 0 5,0-1-55,0 3-38,0-3-31</inkml:trace>
  <inkml:trace contextRef="#ctx0" brushRef="#br0" timeOffset="5568.5732">13977 1038 300,'19'0'-33,"1"-1"-125</inkml:trace>
  <inkml:trace contextRef="#ctx0" brushRef="#br0" timeOffset="5720.9228">14585 1018 193,'12'0'99,"3"1"-170,3-1-139</inkml:trace>
  <inkml:trace contextRef="#ctx0" brushRef="#br0" timeOffset="5860.5766">15292 1009 158,'18'0'1,"-1"0"-101</inkml:trace>
  <inkml:trace contextRef="#ctx0" brushRef="#br0" timeOffset="6004.1368">15912 1033 86,'15'4'278,"6"3"-612</inkml:trace>
  <inkml:trace contextRef="#ctx0" brushRef="#br0" timeOffset="6568.6116">17789 841 180,'1'1'0,"1"-1"3,-2-1-3,0 1 11,0 0-2,0 0-6,0 0 5,-1 4 4,-1 1-2,-1 4 5,-1 7 1,4 3-4,0 2-1,0-3-8,4 0 1,-1-1-3,0-1-1,1-5-14,-1-3-26,1-3-30,-1-3-37</inkml:trace>
  <inkml:trace contextRef="#ctx0" brushRef="#br0" timeOffset="6939.7196">17742 778 191,'-5'-5'-12,"2"-2"12,2 3 0,0 1 21,2 1-15,5 1-8,6 1 2,8 2 2,5 2 8,4 3 5,2 0-3,-1 1 0,-3 0 0,-6-1-3,-6 1-6,-6 0-1,-6-1 2,-3 1 4,-5 2 1,-5-4-4,-5 4-3,-4-1-1,-6 1-2,-3 0-27,3-1-16,3 0-27,10-4-37</inkml:trace>
  <inkml:trace contextRef="#ctx0" brushRef="#br0" timeOffset="7363.564">18110 905 234,'0'0'-12,"0"1"-16,0-1 28,0 5 13,-2-3-7,-1 1-4,-2 4 11,3-4 3,0 0-6,2 1-6,0-3-1,0 3 0,0-1-3,0 0 1,0 1-1,0-4 4,2 2-1,-1-1 3,2-3-3,1-2-1,0-3-2,3-4 1,0 2 0,-1 1-1,1 3 1,0 3 0,-2 1 10,0 1 5,-1 0-2,0-1-3,0 1-9,2-3 4,1 5 3,-2 1-1,3 2 5,1 3-6,1 3-5,6 2-6,2 0-31,4 1-70</inkml:trace>
  <inkml:trace contextRef="#ctx0" brushRef="#br0" timeOffset="12299.3004">6118 1939 66,'0'-3'-18,"0"-1"18,0 0 18,0 3 22,0 0-6,0-2-8,0 2-8,0 0 1,0 0-7,0 1-7,0 1-4,0 2-1,2 2-1,2 3 2,2 7 7,3 10 1,1 7 3,1 8 2,2 10 1,1 0-5,-2-2-6,-3-4 1,-1-6-5,-1-4 1,-2-2 0,1-3-1,-1-4 0,-1-4 1,1-3-1,-2-5 0,-1-4 0,1-4-1,-1-4-6,-1 0-10,-1-1-1,0-2 15,-1-1 4,-2-6-4,0-2-2,-1-4 1,-1-2-4,1-4 0,-2-1 7,0-1 2,-2-1-1,2-1 1,-3 0-2,2 0 2,-2 2-2,1 0 0,2 1 0,0 1-1,3 0 4,0 4 1,2 3 5,0 0-4,1 1-1,-1 0-1,0 2-1,0-1 0,0 1-2,1 2 1,0 1 0,-1 1 1,0 2-1,1-1 0,0 3 0,0-1 0,2-2-1,-1-1 1,2-2-1,2 1-1,0 1 2,2 1 0,-1 1-2,1 1 2,0-1 0,0 1 1,-1-2 0,-1 2-1,-2 0 0,1-2-2,-3 5-2,0-1 3,1 2-1,-1 0-1,1 0 2,2 0 1,2 0 0,1 2 0,3 0 0,3-2 0,1 0 0,0 0 0,0 0 0,0-1-2,2-2 2,1 1 0,-1-3 0,1 3 0,1-2 2,1 4-1,0-2 2,1 2-1,0-2-2,2 0 1,1 1 2,1-2-1,3 2-1,2 0 0,2-1 1,5 2-1,1 0 1,3 0-2,1 0 3,1 0-2,-1 0 0,1 0-1,-1-3 0,1-4 1,-1 0 0,2 0-1,0 5 2,2-1 0,1 3 1,1 0-3,1 0 1,-1 0-1,-1 0 2,-1 3-4,-2-1 2,-3-2 0,0 0 2,1-2-2,-2-4 0,3 4 0,0 2 0,2 0 0,1 1 0,3 0 1,0 1-2,1-2 2,2 4 0,-1-3-2,-1-1 1,0 0 1,0-3-2,-1 0 2,2 2-1,0 1-1,0 2 2,0 0-1,2 0 0,0-1 0,0 5 1,1-3 0,-3 2 0,1-5 1,1 0 1,0-1-2,3 0-1,1 1 1,4 0 1,0 0-2,3 2 0,0-2 0,0 2 1,-1-2 0,0-5-2,-2-3 1,1-2 1,3 4-1,0 1 0,1 2 1,-1 3 0,0-2-1,-2 1 1,-1-5-1,0-3 0,1 0 1,0-9-2,2 8 2,2 0-1,-1 4 0,2 8 1,-3-1-1,-2-1 0,-2-4 0,0-3 0,-1 0 1,0 1-1,3 2 0,1 1 1,2 3-1,0 1 0,-1-1 1,-2 0-1,-1-5 0,1-5 0,-2 2 1,2 1-1,1 5 1,3-2-1,0 2 0,-1 2-1,-3 0 1,1-3 0,-1-1 0,2 0 0,2 1 1,3 2-1,1 1 0,2 0 0,0-1 0,-4 1 0,0-2 0,-1-1 0,1 0 0,2 0 0,2 0 2,1 2-4,-1 1 4,1 0-4,-4-1 2,3 0 0,1-2 0,1 0 2,4 3-4,0 0 2,2 0 0,-3 0 0,-2-2 0,0-1 2,-2-3-4,2 6 4,4 0-2,1 1 0,1 3 2,-1-4-4,0-3 2,-1-4 0,2-2 2,2 4-2,4 3 0,1 1 0,0 1 0,-2-1 0,0-3 0,1-3 0,2-1 0,3 3 0,1 1 0,0-1 0,1 2 0,3 0 0,0-3 0,1 1 0,1-1 0,-2 2 0,-3 1 0,-1 0 0,-1 1 0,-2 0 1,0 2 0,0 0 1,-4 0 2,-5 0-3,-3 0 2,-3-3 0,-3-1 0,0-2 2,-2 1-1,-3 4 0,2-2 2,-5 4-2,-4 1-1,-1-1-1,-4-1 0,-1-5 1,-4 2-3,-1-2 3,-2 2 1,-5-1-2,0 3-1,-3-3-1,-2-1 1,0-1 0,-1-1-1,-3-1 1,0 1-1,-1-1 0,1-4 0,-1 4 0,1 0 0,-1 1 2,-2 6-4,-4 1 2,0 6 0,-5 1 0,3 2 0,-2 0 0,-3-3 0,2 5-1,-2-2 0,0 6 0,0 2 1,0 1 0,2 6-1,0 0 1,-1 1-1,0 1 1,-2 2 0,-2 1 0,0 5 0,0-3 0,0 8 1,-1 0 5,-1-2-1,0 5-1,-3-7 1,-1 1-2,0 3 1,-1-2 0,-1 5-2,2 1-1,-2-3-2,2-2 2,-5-6-2,1 0 1,-1-4 1,-2-3-1,1-2 1,-3-3-1,2-1 1,0-1-1,-1-4 0,0 1 0,1-2 0,-3-1-1,0-1-3,0 0-7,0-2 3,0-2-5,0-2 3,1-2-6,2-1-4,-2-1-8,1-1-5,0 0 3,0 0 9,1-1 7,0-1-5,-2-1-3,1 1 15,-2 1 4,0-1 3,-2 0 3,0 1 1,-2-1 8,-1 0-3,-3 2 0,-3-1 0,-3 1-5,-6 0 1,-5 0-1,-2 1-3,-5 1 2,-5 0 2,-1 1-4,-5 0-1,-3-1 1,-4 1 3,-2 0 3,-4 0 1,-3 1 1,-1 0-3,-2 0 1,-2 0 0,-4-1-3,-1 1 0,-3-2 2,-1 0-3,1 2 1,-3-2-2,-1 1 3,-1 1-2,-3-1 1,2 0-2,-3 0 0,3 0 0,2-1-2,-1 2 5,1-3-5,-4 1 1,-4-2 0,0 2-1,-4 1 0,1-2 0,2 3 1,0-3-1,-1 1 0,-3 0 0,-2-1 0,0 1 0,-1 0 0,4-1 0,0 0 0,1 0 1,-3 0-2,-2 0 1,2 0 1,-1-1-1,3 2 0,1-2 0,-4 0 0,-1-2 0,0 2 0,0 0 1,4 0-1,3 2 0,2 1 1,-2-1-1,-3 0 3,1-1-2,-5 1 2,5 0-1,-2 2-1,-1 0 0,-1 1-1,-1 0 0,1 0 0,0 0 0,4 0 0,1 0 1,-2 0-2,-3-2 2,-1 2 0,0 2-1,-2-1 0,3 2 1,4-1-1,-5 0 0,-3 1 0,0-2 1,-2 1-1,4-3-1,0 1 2,0 2-1,-4 0 0,-2 1 0,0-2 0,1 1-1,2-1 2,1 1-1,-2 0 1,-2-1-2,1-1 1,3 0 0,2 0 1,4-1-2,0 1 2,-2-1-1,2-1 0,-2-1 0,3 1 0,3 1 0,1-2 1,-2 4-1,-3-2-1,-2-1 2,0 2-1,3-1 0,2 0 1,3-1-1,0 0 0,-3 0 0,0 0-1,3 0 2,1 1-1,7-2 0,1 1 0,5-1 0,-1-2 0,-1 0 0,-1 0 0,3 0 0,0-2-1,4 1 2,2 0 1,0 0 1,1 0 1,-5 0 1,-1-2-1,-2 0-1,-3 0 3,4 2-5,0 1 0,3 0-1,1 1 0,4 0 0,1-1 0,-1 0 3,3-1 0,0-1 0,2 2 1,3-1 3,3 0-1,2 1-5,2-1 2,4-2-1,2 0 0,0-2 0,3 1-2,2-2 0,-1 0 1,0 1 0,3-2-1,1 0 1,0 2 0,3 0-1,0 1-1,0 0 2,2 0-1,0 0-1,0 1 1,3-1 0,1 2 1,0 0-1,1 0 1,3 1-1,-1-1-1,3 0 4,2-1 0,1-1-1,1 1 2,-1-3-2,2 3 3,0-2-2,-1 1-1,2 0-2,2 0 2,1-2 0,2 1 3,1-3-2,1 1 1,1-2-1,0 0 3,0 0 0,2-2-3,0 1-1,0-1 0,0 0 2,0 0-2,-3-1-1,-2 0 3,-1-3-1,-2 0-2,1 1 1,1 1-3,-1 0 0,3-1-3,2 2-39,5-5-63,8-2-175</inkml:trace>
  <inkml:trace contextRef="#ctx0" brushRef="#br0" timeOffset="13220.2342">18843 1947 218,'0'-1'5,"-1"0"-6,1 1 2,0 3 11,0 2-10,0 3 11,1 5-1,1 2-2,2 6-4,1 0-2,-1 0-2,-3-1-1,1-1-2,-2-4-4,1-3-21,0-3-18,-1-2-14,0-3-26</inkml:trace>
  <inkml:trace contextRef="#ctx0" brushRef="#br0" timeOffset="13783.7324">18871 1924 188,'-6'-5'2,"4"0"-1,0 0 9,2 0 20,0 1-15,5 0-4,1 0-4,4 1 5,4-2 2,4 1 1,5 1 0,2 0-1,-2 3 5,-2 0-6,-5 0-4,-4 3-8,-5 1-2,-2 3-1,-2 2-1,-2 2 3,-1 2 0,-3 2 0,-1-1-1,-3-1 1,-2-2-3,-2-1 2,1-1 1,0-1 0,-1-2-1,4-1-4,1-1-6,3-2 5,2-2 0,1 1 4,4 0-4,4-1 4,4 0 0,4 1-2,0 1 5,0-1-2,-4 1 1,-1 2 0,-2 2 0,-1 4 0,0 3 0,-4 2 1,0 0-1,-3 2 0,0-2 0,-1-3 0,-1 0 0,-1-1 0,-4-3-1,-2 1 2,-3-3 2,-2 0-1,-1 0-1,-1-2 0,2-1-1,1-3 0,5 0-14,3 0-25,2-7-38,2-2-96</inkml:trace>
  <inkml:trace contextRef="#ctx0" brushRef="#br0" timeOffset="14173.3958">19139 2017 210,'6'-4'4,"0"0"1,0 2 12,1 2 23,-1 0-26,1 4-12,1 0-1,-1 3 1,1 2 1,0 3 3,-1-2 0,0 1-1,-1 1-2,0-3-2,-2 0 0,0 0 3,-2-3-3,-1 1 0,-1-3 0,0 0-1,0-1 0,1-1 1,-1-1-1,0-1 2,-1 0 1,0-2 0,-1-4-4,1-3-3,0-2 0,1-3-3,3-2 4,1 0 0,1-1-4,2 2-1,-1 2-7,1 1-5,-2 2-12,1 3-2,0 1-18,-1 0-27</inkml:trace>
  <inkml:trace contextRef="#ctx0" brushRef="#br0" timeOffset="14623.6084">19464 1932 179,'0'0'12,"0"0"-10,0 0 9,-2 0 23,1 2-21,0-1-9,-2 2-1,0 4 4,0 0 5,-1 4-4,1 0-1,-1 1-2,0 4-2,1-4 1,0 4-1,3-3-3,0-1 4,2 1-3,3-3 0,2 0 1,0-3-2,0 0 1,-2-4 1,1-1 1,1 0-4,-1-2 2,-3 0 1,1-1 0,-2-3-2,3-2 0,2-4-2,-1-5-1,2-3 2,-1-2-2,1-1 1,-2 1-3,0 3 2,-4 1 2,-2 4 0,0 3 1,-4 3 0,-2 1 0,-1 2-4,-3 1 2,-1 2-3,-1 2-1,1 0-20,1 4-33,3-2-102</inkml:trace>
  <inkml:trace contextRef="#ctx0" brushRef="#br0" timeOffset="15066.9848">19772 2006 157,'5'-5'0,"-3"-1"-8,-2 2 9,0-2 21,0 2-6,-1 0-6,0-1 0,-1 2 3,1 0 1,-1-2 0,0 3-8,0 0-4,-2-2-2,-2 0-1,1 1 1,-1 1 0,-1 1-1,0 1-1,1 0 0,-1 2 2,1 2-1,1 3 1,-2 0 1,-1 2-2,2 4 6,-1 1-1,2 3 1,2 1-2,0 1 2,3-1-3,1 0 3,2-3 1,2-4-4,4-1 0,0-2 0,3-2-1,2 0-2,3-5-5,4 0-15,3-2-7,0-2-19,1-2-13,-1-4-39</inkml:trace>
  <inkml:trace contextRef="#ctx0" brushRef="#br0" timeOffset="15541.6124">19822 2034 48,'3'-3'7,"1"-1"-2,0 3 32,-1-1-5,0 2-6,-1 0 20,-2 0-4,0 0-9,0 0-11,0 0-14,0 3-4,-1 2-2,1 2 9,0 5 0,0 0-5,1 2-3,3 2-2,0-2 0,0 1 0,4-3-1,-1-3-3,3-1-15,2-4-25,5-4-52</inkml:trace>
  <inkml:trace contextRef="#ctx0" brushRef="#br0" timeOffset="16234.9984">20186 1979 64,'0'-3'14,"0"-1"4,0-1 28,-1 2-21,0-1-16,1 1 2,-2 0-5,-1 1-4,-1-1 1,-3 3-3,-1-3 2,-5 1-4,-1 1 2,-3 1 0,0 0 2,3 6-1,-1 2 3,3 5-1,1 1-3,1 5 6,3 2 2,2-1 1,2 0-5,3-2-3,1-1-1,5-2 0,2-3 2,4-1 1,4-3-2,0-2-5,1-5-12,2-4-13,-2-7-34,2-1-67</inkml:trace>
  <inkml:trace contextRef="#ctx0" brushRef="#br0" timeOffset="16531.8848">20235 1822 110,'-3'-12'0,"1"3"2,1 6 23,-1 1 18,2 2-8,0 0-8,0 0-19,0 3-8,0 8-4,3 5 12,-1 7 13,0 2-3,1-4 3,-3 1-5,0 0-7,1 2-6,0 0-1,0 0-1,0-2-5,2-3-10,1-5-3,2-3-12,4 0 2,1-6-10,3-2-15,1 0-43</inkml:trace>
  <inkml:trace contextRef="#ctx0" brushRef="#br0" timeOffset="16862.9522">20483 1924 102,'0'-3'4,"0"-1"-3,-1 1 32,-3 0 2,-2 0-23,-2 1-7,-1-1-3,-1 2 5,-2 1 0,1 1 1,-1 5-2,1 4 0,1 3 0,-1 4-4,2 2 4,0 1-2,3-1 1,1 3-6,2-3 2,2-3-1,1 1 2,6-6-1,1-1 0,4-4-2,5-2-5,5-2-15,4 0-14,2-2-28,3-1-27</inkml:trace>
  <inkml:trace contextRef="#ctx0" brushRef="#br0" timeOffset="17294.6094">20723 2009 25,'0'-8'61,"-1"-1"-5,-4 1-19,1 1 2,-1 0-7,-3-2-6,1 4-5,-1 0-4,0 3-8,0 1-5,-3 1-4,0 1 0,-2 2 0,0 3 1,1 1 1,-1 2-2,2 3 2,3 3 0,-1 0-1,5 3-1,0-1 4,4-5-3,0-1 1,2-3-1,3-4 1,1-1 1,4-3-2,2-2 3,2-4-8,1-2-3,1-2-2,-2-1 0,-2 0-2,0-1 0,-4 0 1,0 2 6,-3 2 3,-3 4 2,0 3 0,-2 1 1,0 0-4,0 3-5,0 2 4,1 2 1,1 1 2,-1 1 0,2-3-2,1 3-23,2-2-27,1-3-30,3-2-15</inkml:trace>
  <inkml:trace contextRef="#ctx0" brushRef="#br0" timeOffset="17682.3196">20869 1991 103,'7'-11'17,"0"1"-2,-3-3 8,-4 4 13,0 2 1,-2 2-15,-2 1-8,2 3-2,-1-1-5,0 1 0,2 0-5,0 1 0,1 0 1,0 0-1,0 0-4,1 4-6,2 3 9,-1 2-1,1 3 0,-1-1 2,0 1-2,1 0 0,-1 0 0,0 0 0,1 2 2,-2-1 3,2-2-1,-2-1-4,-1 0 3,0-2-2,0-1-1,0-1 1,0-3-1,-1 0 1,-1-2 0,0-1 0,-3 0 0,0 0 1,-2-1-3,-2-3-8,2-3-11,0 0-17,-2-2-33,4-3-47</inkml:trace>
  <inkml:trace contextRef="#ctx0" brushRef="#br0" timeOffset="17994.8316">21009 1774 181,'4'-12'1,"-1"3"9,0 4 20,-2 2-4,1 3-13,-1-1-3,1 1 0,1 2-5,0 5-4,2 6 7,-1 12 3,-1 2 3,-3 1-2,0 0-3,0-5-2,0-1 1,-1 0-6,0 2 0,0-2-1,1-2-2,0 1-6,0-5-13,0-1-15,-1-5-12,-1-3-20,0-4-76</inkml:trace>
  <inkml:trace contextRef="#ctx0" brushRef="#br0" timeOffset="18211.6368">20992 1947 264,'0'-2'4,"0"2"-1,0-1 17,0 1-4,0 0-9,5 0-1,3 1-5,3-1 2,1 0-3,1 0-4,2 2-24,0-2-32,-1 1-55</inkml:trace>
  <inkml:trace contextRef="#ctx0" brushRef="#br0" timeOffset="18426.4888">21211 1912 8,'0'-3'238,"0"2"-237,0 0 2,0 1 33,0 0-23,0 5-17,0 2 1,0 5 10,0 5-1,0 0-5,-2 0 0,2-1-2,0 0-27,0 0-28,0-6-36,2-1-38</inkml:trace>
  <inkml:trace contextRef="#ctx0" brushRef="#br0" timeOffset="18842.5204">21341 1964 245,'0'0'4,"0"0"-31,-1 3 6,-2 4 25,-2 3-1,0 2-2,1 2 3,1-2-2,0-2-2,2-4 1,1-2 0,0-1 0,0-3 1,0 0 2,4 0 9,-1-6-6,4 0-7,0-1 0,-1-2 0,-1-1 0,4 0 1,1-1 0,1 1-1,1-1 3,0 3 6,-3 5 12,0 1-5,-4 2-8,0 0-4,-2 1 0,-2 4-2,0 1-1,-1 2 3,0 2-1,-2-1-1,-1 1 0,1 0-2,2-3 1,2 3-7,5-3-10,3-1-30,6 0-47</inkml:trace>
  <inkml:trace contextRef="#ctx0" brushRef="#br0" timeOffset="19390.393">21653 1951 79,'0'-14'2,"0"1"14,-6 5 46,-3 1-18,-3 2-7,-3 4-1,-2 1-13,1 2-16,1 6 3,1 2-6,2 1-3,3 1 1,1 1 0,4-1 0,4 0-1,0-2-1,4-2 2,2-2 0,4-2 0,0-1 4,2-3-4,1 0 0,1-1-1,1-3-1,-2-3-1,0 1 0,-1-1 0,-3 0 2,-1 2-1,-2 2 1,-3-1 1,-1 4-3,-1 0-3,-1 4-2,0 6 7,0 3 3,-1 5 3,-2 6 3,0 6 8,-1 4 0,-1 4 3,0 1-5,-4-3-5,-2-4-6,-2-6-2,-1-5 0,0-7-2,0-4 2,0-3 0,2-3 0,0-4-2,2-1 0,3-7-5,2-1 2,4-2 0,1-6-4,6-1 1,1-3 1,4 3-4,2 0-1,3 6-2,1 0 0,1 4 1,2 5 0,3 3-30,0 0-32,3 2-76</inkml:trace>
  <inkml:trace contextRef="#ctx0" brushRef="#br0" timeOffset="22382.6954">5791 1343 38,'2'-4'17,"0"-2"3,-1 2 21,1 2 2,-1-2-18,1 2-14,0-1 1,0-1 3,2 2-1,-1-2 0,0-1 1,0 3-1,0-3-1,-1 5-3,0 0-3,2 5-2,0 3-3,2 3 0,1 3 1,0 4 3,0 6-1,1 1-1,-1 0 0,1-2-3,-2-6 0,-1 1-1,-2-4 3,1-2-3,-1-2 3,1-7-3,-1 1 2,-1-3-1,0 0 1,-2-1-1,0 0 1,0-1 2,0-1 2,0-4 5,2-1-8,-1-4 1,1-5 2,0 1 1,1-1 1,-2-2-7,2 4 0,-3-4 1,0 1-1,2 2 0,-1-1 0,0 5 0,-1 1-1,0-1 1,0 4-1,0-3 0,0 2 0,0 2-1,-1 0 0,1 1 0,0 2-3,0-1-1,0 2-9,0 1-15,0 1-18,4 0-19,3 1-36</inkml:trace>
  <inkml:trace contextRef="#ctx0" brushRef="#br0" timeOffset="22870.0188">6144 1257 153,'0'-8'9,"0"1"-6,0 2 32,0 3 11,0 1-14,0 0-8,0 1 4,0 0-4,0 1-22,0 4-10,2 2 7,2 4 5,2 6 8,-3 4-1,1-2 1,0 6-4,-1 0-5,-1 2-1,0 0 0,0 1-6,-1-5-23,3-2-24,1-2-37,0-4-97</inkml:trace>
  <inkml:trace contextRef="#ctx0" brushRef="#br0" timeOffset="23966.7406">8935 1179 61,'0'-1'18,"0"1"-3,0-1 44,0-2-8,0-1-20,0 2-4,0 2-3,0-2-9,1 2-11,1 2-5,2 3-2,1 5 3,0 3 2,2 2 5,-1 4 3,-1 1 0,2-1-5,0-1 2,0-1-7,-1-1 3,-1-3-2,-1-4-1,-2-3 1,1-4-1,-1-1 2,-1 0-3,1-1 4,-2 0 5,0-4 3,2-3-4,1-3-2,-2-3 3,2-3-2,-1-1-1,-1 1-3,2-1 0,-2-1-3,-1 0 4,2 4 0,-1-2-2,-1 4-1,0 6 0,0 2 0,0 3 0,0 1-1,0 0-4,0-1-15,1-2-12,3 3-15,1 0-23,2 0-36</inkml:trace>
  <inkml:trace contextRef="#ctx0" brushRef="#br0" timeOffset="24446.2512">9182 1154 166,'-1'-1'6,"0"0"23,0 0 24,1 1-24,0-5-15,1 4 5,2 1 0,1-1-13,3 0-3,-1 1 2,1 2 2,1 1-2,-2-1-3,0 1 4,-1-2-5,-1 3 0,2 2-1,-3-1 0,-1 3-1,-2 4 1,0 3-12,-5 1-8,-3-3 3,-1-1 2,0-2 7,1-1 7,1-2 1,2 0 0,2 1 1,0 0 1,1-2 3,1 0-4,1 0 2,0-4-2,2 2 2,3-2 4,1-2 13,4 0-4,2 0-3,0-1-4,1-2 2,0 0-4,0-2 0,-3 1-5,0 3-2,-5 0 0,0 0-26,-3 1-19,-2 0-13,0-1-70</inkml:trace>
  <inkml:trace contextRef="#ctx0" brushRef="#br0" timeOffset="25222.6482">11524 1118 94,'3'0'7,"-1"0"9,0 0 39,-1-1-1,1 1-16,-2-1-4,0-1-4,0 1-9,0 1-6,0-1-7,1 1-10,-1 4-5,3 3 9,1 8 4,2 5 0,0-1 1,-1 0-3,1 1-3,0-3 0,1-5 0,-2-2-2,1-2 3,-2-5-1,0 1 2,0-1-2,-1-2 1,2 0 1,-2-1 0,2 0-1,-1-5 3,0-2 2,0-4-4,0-2 0,-1-3-1,2-2 0,-1-2-1,-1-1 0,1 3-1,-1 2 0,1 1 0,-3 5-1,0 4 2,-1 1-1,0 4-2,0 0-5,0 1-8,0-1-12,0 1-22,2 1-29,3 0-10,1 2-66</inkml:trace>
  <inkml:trace contextRef="#ctx0" brushRef="#br0" timeOffset="25806.655">11813 1066 175,'-2'0'5,"1"0"-1,1 0 22,0 0 29,0 0-28,1 0-12,1-3 5,2 3-2,0-1-10,5 0-4,1 0 0,2 0-1,1-1 1,-1 1-2,-3 1-2,-2 0 0,-3 0-2,-3 3-2,-1 3 3,-1 2-4,-6 2-8,0-3 2,0 2 4,0-2 0,4 0 4,0 0 1,2-4-2,1 2-8,0-1 4,0-3 3,0-1 4,2 0-5,1 0-8,3-2 13,1 1-1,2-2 2,-1 2 2,0 1-2,1 0 1,1 4 6,0 1-4,-1 3 0,-2 2-2,-3 5 3,-3-1-3,-1 3 0,0-2 0,-1-2 0,-4-2 5,-3 1 7,-4-3-6,-3-2-1,-2-2 0,0-3 1,1 1-1,2-2 0,2-1-2,2 0-1,0-3-3,4 1-17,1-3-28,5-3-62</inkml:trace>
  <inkml:trace contextRef="#ctx0" brushRef="#br0" timeOffset="27007.873">17127 1020 219,'0'3'2,"0"-3"-7,1 0-6,0 0 14,1 0 2,3 0-3,1 2 5,3 1 8,-1 4-3,-1 0-3,0 0-3,-2 5 4,1 1-5,-1-2-2,-1 2 0,-2-3-2,1-1 0,0 4-1,1-3 1,1 1 1,-1-6-1,0 2 1,0-2-2,1-3 4,-2-1 0,-1-1 2,0-2 1,-1-4 3,0-3-4,0 0-2,2-1-4,-2 1 2,2-3 1,-1 0 0,-1-1 4,2 0-5,1 2 3,1-1 2,1 0-7,-3 2 7,1 0 0,-1 1 3,-1 1-3,0 0 2,-2 4-6,0-2-2,-1 4 1,1 1-2,0-1 0,2 2-2,-1 0-3,0 0-13,3 0-25,2 0-20,0 1-11,-1 1-31</inkml:trace>
  <inkml:trace contextRef="#ctx0" brushRef="#br0" timeOffset="27682.7036">17380 1058 126,'1'1'3,"-1"0"-2,1-1 12,-1 0 22,0 0-19,1 3-2,0 4 22,-1 6-15,2 0-8,-1-3-4,-1 0-4,0-2-2,0-2-1,0-3-2,0-1 1,0-1 0,0 1 0,0 1 5,0-3 4,4 0 1,1-5-12,-1-4-4,0-1-5,1-1 8,-1 3 0,3-2 4,0 3-2,0 2 2,1-2-1,-1 3 1,2-3 4,-1 1 0,0 1-2,0 3 0,-1 2 2,3 0 0,1 0 3,-1 1-1,-3 1 0,0 4-1,0-1-3,0 1-2,0-1-2,0 4 1,-2 3 1,-2-1-2,1 1 2,0-1-1,-2-1-1,-2 1 1,0-4-1,0 1 0,2-2-1,2 0 1,-1 2-3,0-3-8,0 1-9,-1-6-5,-1 1-23,-1 0-43</inkml:trace>
  <inkml:trace contextRef="#ctx0" brushRef="#br0" timeOffset="40975.2062">9426 1833 7,'0'0'10,"0"-2"7,0 2 9,0-1-1,1 1-6,-1 0-5,0 0 0,0 0-2,0 0-4,0 0-7,0 0-2,0 0 0,0 0 1,0 0-3,1 4-8,-1 0-116</inkml:trace>
  <inkml:trace contextRef="#ctx0" brushRef="#br0" timeOffset="42258.4586">6780 2211 89,'0'-1'21,"-1"0"-22,1-1 1,0 2 4,0-1 6,0 1 4,2-2 0,1 1 0,1 0-4,1-2-6,1 1 4,1 0-2,1 2 2,-3 0 0,1 1 1,-3 2-6,1 0 0,-1-1 0,-3 1-2,0 2 2,0-1 3,-6 2 3,-1 3 3,-1-2-1,-4 1-3,1 2-3,2-1 0,0-2-1,2-2 0,4-1-1,3-1-3,0 0-3,2 2 1,5-2 2,1 3 0,3-3 4,3-1-4,1-1 1,0 3-1,-4-1 0,-2 3 0,-3 2-1,-3 0 1,-3 1 0,-3 5 0,-5 1 1,-4 1 1,-4 0-1,1-2 1,1-2 0,5 0 0,4-4 5,3-3-7,2 0-1,7-3-1,4-2 2,5 0 1,2 0-4,1 0 0,-2 0 3,-2-2 0,-7 2 1,-5-1-1,-2 1 0,-1 0 4,-3 1 12,-4 6-1,-4 3-11,-2 2 1,0-1 5,1 0-3,4-5-4,3 2-4,3 1-1,2 0-5,0 1-29,7-1-75</inkml:trace>
  <inkml:trace contextRef="#ctx0" brushRef="#br0" timeOffset="43117.8666">9569 2027 249,'0'-3'-3,"4"3"-34,-1 0 28,4 0 9,-1 0 4,1 0 3,0 3 4,-2 1-5,1 1 0,-1 3-3,-2-1-2,-3 1 2,-1 1-2,-4 0 1,-4 3-1,-1 3 1,-1-2 1,0 3-3,2-2 3,3 0-3,2-5 0,4-3-3,3-2 4,4-3-1,8-1 0,3 0 3,2 0-1,2 0 0,-5 0-2,-3 0 0,-6 3 0,-6 0-2,-2 5 1,-4 3 1,-6 2 1,-2 2 0,-2 1 0,-1 0 3,2-1 7,5-2 4,2-2-1,3-5-7,3 2-1,0-1-3,1 0-1,4 1-2,0-3 0,1 1 1,-2 0-1,-2 3 0,-2 0-1,-1 2 0,-4 1-4,-1 0-2,-1 3-2,0 0-11,3 0-18,4-4-73</inkml:trace>
  <inkml:trace contextRef="#ctx0" brushRef="#br0" timeOffset="43957.7426">12077 1978 126,'6'-1'31,"1"-2"-30,1 1-2,1 2 2,1 0 0,1 2 3,-2 3 5,-1 1 4,-1-2-5,-4 2 1,0 1-3,-3 3 0,-1 2-4,-3 1-1,-2-1 1,0-1 0,-1-1-1,0-1 4,2-4-4,3-2-1,2-1 0,4-2-1,4 2 5,6 0-1,4 0-1,1-2-1,3 0-1,-3 0 5,-2 0-3,-4 0-2,-5 6 0,-6 2 0,-3 4-2,-7 6 3,-2 3 0,-5-3 0,-2 1-1,1-5 2,-2-2-1,5 1 6,5-4 2,3 2-3,5-1-5,0-1-3,7-2 2,4-1 0,4-3 4,4-2 0,2 1-2,-1 1 0,-3-1-1,-4 1 1,-6 0-1,-4-2-1,-3-1-1,0 1 2,-3 3 0,-1 2 6,-4 3-3,0-2-4,0 2 0,2-2-11,6 3-24,5-1-24,11 0-49</inkml:trace>
  <inkml:trace contextRef="#ctx0" brushRef="#br0" timeOffset="44929.4596">17706 1703 193,'-3'0'11,"2"-1"-17,1 1 2,-1-1 8,1 1 5,0 0 5,0 0 18,4 0-7,6 0-25,6 0 0,7 0-1,4 0 1,-2 5 1,-1 0-1,-4 0-1,-5-2 1,-5 2-1,-4-1 1,-3 1-3,-3 3 2,-5 3 1,-4 1 0,-5 0 0,2-1-2,2-3 2,1-2 2,7 0-1,2 3-2,0 2-1,0 0 1,4 0 0,3-5 1,3 0 1,-2-3 0,2 2-1,-2 0 0,-3-1 0,0 2 0,-3-2 0,2 0 2,-1 1 5,0 1 6,-3 3 1,0-1-4,-3 3-1,-4 1 0,-3 2-1,-2-1-1,0 1-3,1-2-2,1 1-1,3-2-1,3-2 0,2 0 0,2-3-1,2 2 1,3-1 0,3 3 1,1-3 3,-2-2 1,1 1 0,-4-3-3,-1 2-3,-2 2 2,-1 0-1,-3 2 3,-4 1-2,-3 0 2,-4 4-1,-2 4-2,-1 1-11,-2 4-41,-2-4-49</inkml:trace>
  <inkml:trace contextRef="#ctx0" brushRef="#br0" timeOffset="57749.2878">6981 2056 11,'-1'-3'29,"1"3"-3,0-1-12,0 0 0,0 1 6,0-1-6,-1 0-5,1 0-9,0 0 2,0-1-2,0 0 0,0-2-1,0 0 1,0-2 1,-2 1 0,-1-2 2,-2 1 0,-1 1 2,-3 0-4,0 1 0,-3 3 0,-1 1-2,-1-3 0,-2 1 0,-1-1 2,-2 0-2,0 4 3,-4 2-1,1 5-1,-1 5 0,-1 4 0,2 4-1,-2 5 0,0 6 0,1 1 2,5 2-1,3-3-2,6-6 3,5 5-2,0 1 2,4 4 0,1 2 1,6 1 0,3 2 1,4 0 5,3 3-1,4-2-1,2-1 3,2-1 0,0-5-1,4-4-5,-4-5-1,3-6 1,-3-8 0,1-5 1,-1-6-3,2-2 3,0-3-2,-2-6-1,-2-1 1,-1-4-2,-2-3-3,-2-3 3,0-4-1,-1-6 0,-1-3-2,-3-5 2,-3-4-3,-3-2 3,-5-1 2,-4-1 0,-6 1-1,-3 4 0,-5 1 1,-1 3 0,-2 7-1,-2 3 1,1 7-2,0 8 1,1 8-15,-1 7-26,-1 9-5,0 4-19</inkml:trace>
  <inkml:trace contextRef="#ctx0" brushRef="#br0" timeOffset="58661.4322">9894 2134 111,'-4'-21'-12,"0"-1"23,-1 2 6,0 1 11,0-1-9,0 1-10,-3-1 0,-1 1-7,0 2-1,0 1 0,-1 2-1,0 1 2,-1 0-2,0 1 0,-1 0 0,1-1 3,-3 1 3,-2 1 2,-2 6 1,-2 4-4,-5 5-5,-4 8-8,-4 3 2,-4 4 0,-1 5 4,1 3 1,3-1 0,4 1 1,2 4 0,4 2-1,2 7 2,3 5-2,2 5 1,6 2-1,4 4 0,7-1 2,9 2 4,10 0 0,7-3 1,5-7-4,8-9 4,3-8-4,3-9 1,2-9-1,3-10-1,3-6-1,0-12 1,-1-9-3,-4-9 0,-5-7 2,-8-9 3,-6 2-2,-5-4 0,-7-3-2,-8 3 1,-6-6 1,-7-2-2,-7-1 0,-9-1 2,-2 0-1,-2 15 0,-2 7 1,-1 14 0,0 13-3,-1 11-16,-4 7-20,0 15-22,1 10-50</inkml:trace>
  <inkml:trace contextRef="#ctx0" brushRef="#br0" timeOffset="59349.9352">12395 1817 143,'-20'-27'-42,"0"-1"47,-1 4-1,0 2 8,1 3-2,1 3-5,1 1-2,0 6 3,2 3 1,0 3 1,-3 3-3,-2 4-6,-2 7 2,-3 6-2,-1 4 1,-1 2 0,3 11 1,0 9-2,0 12 2,1 11 4,3 8 3,3 10-3,8-2 1,8-3 0,8-10-2,12-10-1,7-9 1,7-6-3,5-8 5,4-8-4,6-7 1,4-12 2,4-7 2,2-4-1,0-6-1,-4-6-1,-3-8-1,-4-3-2,-4-7 3,-5-5-2,-4-4-1,-4-5 0,-10-3-1,-8-8 0,-11-5 0,-11-2 2,-8-2-2,-6 5 4,-2 8-4,-4 7 0,-1 2 0,-4 11-2,-3 8-22,-1 15-13,-4 7-23,-4 5-48</inkml:trace>
  <inkml:trace contextRef="#ctx0" brushRef="#br0" timeOffset="60332.3948">17925 1556 101,'2'-18'-10,"-2"4"24,-4-3 4,-2-2 3,-2 2-7,-2-6-2,1 1 1,-1 3-2,-1 1-3,0 8-5,-2 2-2,-2 6-1,-2 2-1,-1 2-1,-6 7 2,-5 9 0,-3 11 0,-2 10-1,-1 5 1,2 2-1,0-2 2,2-1 1,1 2 1,4 4 5,3 1-2,2 0-3,8-1 1,5-1 2,5 3 0,6 5 4,8 3-2,7-2-2,5-5-3,5-7 2,3-8-1,5-8-1,4-4 1,5-8-1,3-8 1,6-4-1,2-7-1,-1-6 1,0-8-1,-6-5-1,-4-6 2,-3-9-1,-6-8 2,-8-9-1,-8-9-2,-7-1 1,-7-3 2,-5-1 1,-5 0 1,-6 0-1,-5 5 1,-4 7-3,-7 11-6,-6 8 3,-7 3-12,-5 10-14,-8 8 0,-9 12 4,-7 8-14,-8 13-45</inkml:trace>
  <inkml:trace contextRef="#ctx0" brushRef="#br0" timeOffset="64027.8492">9518 1884 11,'0'0'19,"0"0"11,0-1-2,0-2-5,0 2 2,0-2-8,0 1-4,0 2-2,0 0-9,2 0-2,-2 0 1,0 0-7,0-4-3,0 4 6,0 0 0,0 0 2,0 0 0,0 0 0,0 0 1,0 0 1,0 0 5,0 1-1,0 2 3,0-3-3,-1 0 2,0 0-1,-2 0 6,2 0-1,-2 0 6,2-3-8,-2 1 2,0 0 0,0 1 7,0-1-1,-1 0-3,0-3-4,-2-1-2,2-1 1,-2-1-2,1 1 1,0-8-4,0 0 0,-1-1 5,2-3-4,-3 7 4,0-2-6,0 0 1,3-1-1,-2 1-2,1 0 4,0 3-3,0-1-3,1 1 2,1 0 0,-1 1 0,-1-2 0,1 0 0,-2 1-2,2 0 2,-1-1 0,0 2-1,1 1 0,1-2 0,-1 2 0,2 1 0,0-4-1,-1 5 1,1-1 1,0 1-1,0 1 0,0 1 0,1 1 0,0 1 0,0 2 0,1 0 0,0 0 0,0-1 0,0 1-1,0 0-1,-2-2 1,2 3-1,0 0 2,-1 0-3,1 1-1,0 5-1,0 4 5,0 3 4,-1 7-1,-1 1 2,-1 1-3,-1 0 1,1-4-1,-1-2-1,2-4 0,1-8-2,1-1 1,0-3 3,0-3 4,0-4 1,0-5-8,0-3-6,0-4 0,-3-1 6,-1-4 0,-2-1-3,1-1 0,0 2-1,3 7 5,1 5-1,1 8 0,0 3-1,1 1-5,3 3 0,3 1 7,2 2 1,-1 3 3,1-3-4,2 6 2,0-2 0,1-2-2,3 2 0,1-3 0,0 2-1,4-1-5,0 3-34,1 1-52,1-2-86</inkml:trace>
  <inkml:trace contextRef="#ctx0" brushRef="#br0" timeOffset="65387.2764">12031 1644 99,'-1'1'3,"1"2"-3,-1-2 31,0-1 8,1 0-5,-2-1-6,1-1-5,0-1-5,-1 2-1,1 1-2,-1-1-4,1 1-2,0-2-1,0 1-2,-2-3 0,-1-1 0,-1-1 4,-2-3-2,-1 0-3,-1 2 3,-1-2-3,1 1-3,-2-2-2,-1 1-1,1-1 1,-2-4 0,1-1 0,0-2 0,0-2 0,1 2 1,2 1-1,2-2 0,0 5-1,2-3 1,2 3 1,-1 3-3,3 1 1,-1 0-1,1 1 1,1-2-2,0 3 3,-1-1 0,0 2 0,-1 2 2,2 0-2,0 3 0,0 0 0,0 1 0,0 1 0,0-1-3,0 1-1,0 0 0,0 1-4,1 1 6,0 3 2,1 1 0,0 3 0,-2 4 0,0 0 1,0 3 1,-1-1 1,-2 4-2,-1-3-1,1-4 1,1-3-1,1-6 1,1-1 2,0-2 1,0-1 2,0-3 0,0-5-6,-2-6 0,0-1-1,0-4 1,-1 2 1,1-1-2,0 3 2,1 1-2,1 3 1,0 5 0,4 0 2,3 5-4,3 1 1,2 0-2,4 1 3,2 3 0,2 2 0,1 1-8,4 3-26,0-2-24,4 1-43</inkml:trace>
  <inkml:trace contextRef="#ctx0" brushRef="#br0" timeOffset="67276.0208">17530 1488 64,'-3'0'2,"0"1"6,2-1 37,0 0-13,0 0-4,1 0-1,-1-1-1,1-1 0,-2-2 1,1 3-10,1-2-4,0-1 0,0-4-7,1 0 2,-1-2-4,0 1-2,-2 2 6,-1-5-4,0 0-1,0-4 2,1-1-3,-3-3 1,1-1 1,0 1-4,-2 0 3,-1 0-4,-2 4 3,-2 0-3,0 2 0,2 4 1,2-1 0,2 2-1,0 0 0,0 4 1,1 2-1,0 2 0,1 1-1,3-1 2,0 1-2,0 0-4,0 1-3,0 0 0,0 3-3,2 0 4,-1 5 7,-1 0-1,1-3 2,-1 1-1,0 0-1,0-1 2,-1 2 0,0 0 0,0 2 0,0 1 0,-2-1 0,1-1 2,0 0-4,1-1 2,1-1 0,0-1 0,0-2-1,-1-3-6,1-1-1,0 0 4,0-1 5,0-1 1,-2-3-2,1-3-11,1-2-5,0-1 4,0-3 11,0 4-3,1-4 3,0 2 2,0 1 0,-1 4 0,2 1 4,1 3 3,1 1-1,1 0-4,2 2-2,0 2-1,2 4 0,1 6 3,0 3 3,3 3-1,0 1-3,3 3-2,1-4-33,4-5-112</inkml:trace>
  <inkml:trace contextRef="#ctx0" brushRef="#br0" timeOffset="69059.2924">6131 1641 21,'0'-2'31,"-1"0"-5,1 1-8,-1-2-9,1 1-3,0-1 5,0 1 8,0-4 2,0 2-4,0 1 6,-1-1-3,1 4 2,0 0-6,0 0-4,0 0-5,0 0 0,0 0-6,0-1-1,-2-1 1,1-2 1,-1 1-2,1 2 2,0-1 3,1 2 5,0 0-4,0 3-4,0-3-3,0 0 1,0 0-1,0 0 0,0-1-2,2 3 5,3 3 1,1 3 3,2 1 1,2 1 2,0 1 1,2 2 0,1 1 0,-1 0 1,0-1-4,-3 1 0,0-3-1,1 0 1,-3 0 1,0 0-1,0-2 0,-1 3-1,0-4-4,-1 1 2,0-1-3,0 1 0,1 2 0,-1 1 0,0 1 0,-1-2 0,-2-5 0,0-3-1,-1-3 0,0 0-1,0 1-1,-1 0-1,1 1-4,0-2-7,-1 4 0,1-4-1,-1 0-8,0-1-4,-2-4-30,-1 2-24,-3-1-46</inkml:trace>
  <inkml:trace contextRef="#ctx0" brushRef="#br0" timeOffset="69344.4596">6204 1863 114,'-2'0'22,"1"0"3,1 0 12,0 0-9,1 0-16,3 0-5,1 0 6,2 0 8,1 0-3,1-2-6,-1 2-4,2-1-4,-2 1-4,1 0 2,-1 1-2,1 2-2,0 0-5,2 1-24,0-2-10,1-2-40,1-3-61</inkml:trace>
  <inkml:trace contextRef="#ctx0" brushRef="#br0" timeOffset="69567.1244">6401 1701 200,'-1'0'7,"0"0"3,1 1 20,-1 2-9,0 1-11,0 3 13,0 7-3,0 0-15,1 1-4,0 2 0,0-2-1,0 3-13,0 1-41,0-1-108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0-21T15:06:53.1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3 0,'0'0'7,"-8"-3"1,8 3-1,0 0-1,0 0 1,0 0-1,0 0-1,0 0-3,0 0-3,0 0-4,0 0-4,0 0-2,0 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0-21T15:08:46.1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 0 10,'0'0'14,"0"0"9,0 0-14,0 12-3,0-12-1,0 0-1,0 0-2,10 11-2,-10-11 1,11 10-1,-11-10 1,14 10 0,-14-10 1,15 7 1,-15-7-1,16 8 2,-16-8-2,11 4 0,-11-4-2,9 4 0,-9-4-3,0 0-2,12-1-1,-12 1-2,16-5-3,-8-5-6,13 6-6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8T18:30:18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13669 8299 179,'0'-4'-7,"2"2"3,-2-1-12,1 1 30,-1 2 3,0 0 4,0 0-10,0 0-5,0 0-3,0 1 2,0 1-3,0 2 2,0 0-3,0 0 4,0 1 1,0 1 2,0 4 4,-2-1 0,2 4-2,-1 1-2,1 2-4,0 5-2,0 2 0,0 3 0,0 7-3,0 3 1,-2 3 1,0 7 2,0 3 1,0 5-1,2 7 1,-1 7 3,1 4-3,1 4-1,0 3 2,4 2-2,-1 10 2,0 5 0,0 8 2,0 2-4,-2 6 3,3 1-5,-1 7 0,2 4 1,2 6-1,-1 2 0,2-1-1,1 6 1,0 2 11,1 1-3,-1 6-2,0 4-2,-2 2-2,-1 3-1,-3 2 3,-1 3-4,-3 0 2,-1 0 0,-3-1 0,-5-5 0,1-1 3,-2-3 7,0-3 3,0-7-4,0-7-5,2-5-2,3-11-4,2-11 0,1-11-1,2-16 0,7-12-6,3-14-16,6-17-30,4-18-60,1-19-177</inkml:trace>
  <inkml:trace contextRef="#ctx0" brushRef="#br0" timeOffset="1028.3598">16669 8122 46,'3'4'0,"0"0"-4,1-1 7,-2 2 18,-1-3 6,3 1-9,-3 1 1,1 0 6,1 2-4,-2 1-3,0 2-4,-1 3-1,0 1 2,0 5-6,-2 4-3,-1 4 3,1 5-1,1 3-2,-2 3-1,2 5-2,0 5-1,-1 3 0,2 8 2,-1 5 5,-1 10-2,2 8 5,0 7 0,0 5-3,0 3 2,3 5 2,-1 9-3,3 8-7,1 5-1,-2 3 0,0 0-2,0 5 1,1 4 0,1 2 1,1 3-2,-3 2-2,1 3 4,0 4 1,-2 4 1,-1 3-2,-1 4 2,-1 0-3,-2 2 3,-1 3-5,1-3 7,1-2 2,0-2-2,1-5 2,0-4-1,2-4 2,1-5-3,2-7 1,-1-4-2,0-7 0,0-8-3,-1-10-4,-1-11 4,3-10-1,0-8-1,4-9-3,1-8-18,-1-12-18,3-14-52,2-15-152</inkml:trace>
  <inkml:trace contextRef="#ctx0" brushRef="#br0" timeOffset="2024.4918">19913 7925 119,'3'-1'-3,"-3"-1"3,0 2 0,0 0 4,0 3 8,0 2-3,0 3 5,-2 4 3,0 4 3,-3 5-1,3 6-1,-1 6-2,-1 7-1,2 8-5,1 10-2,-2 4-1,3 9-3,-2 6-1,0 2 3,2 9 0,-1 8-1,1 9 6,0 6-1,0 4-2,2 6 2,0 5 0,-2 8-2,0 7 2,-2 5 2,-2 4-7,1 9 4,-1 3-5,0 2-1,1 6-2,1-3 0,2 2 6,0 0-1,0 1 2,0-1 2,-1-1-1,1 0-2,-2 0 1,-2-1-1,3-2-2,-1 0-4,1-7 2,-2-1-1,-1-6-1,-1-6 0,-1-8 0,2-10-2,2-10 2,1-14-2,1-11 1,1-10 1,3-10-1,2-13-1,-3-13-37,3-17-42,-4-16-116</inkml:trace>
  <inkml:trace contextRef="#ctx0" brushRef="#br0" timeOffset="3128.0498">13626 7461 58,'1'9'30,"1"5"-32,0 5 1,0 5 23,-1 1 15,0-1-9,0 0 5,-1-1-9,0-3 2,0-3-7,0-5-1,0-3-9,0-4-4,0-4 0,-1-1 11,0-4 20,-2-4-19,0-7-8,-1-5-5,-3-3 5,1-2-6,0-3 0,0-5-1,0-3-1,1-1-2,-2-1 1,2 1-1,2 3-1,3 2-1,3 5 0,10 6 1,2 4 1,2 4-1,3 5 2,0 2 0,-2 4 1,0 2 3,-1 7 0,-4 2-1,0 4 0,-1 0 2,-4 4-1,0 1 2,-6 3 0,-4 0 1,-7 2-4,-5 1 1,-5-1-2,-2 0 1,-1-1-2,0-3-3,2-1-25,3-2-25,4-4-62</inkml:trace>
  <inkml:trace contextRef="#ctx0" brushRef="#br0" timeOffset="3285.2824">13825 7575 285,'1'5'126,"2"8"-129,1 5-35,1 7 33,2 6-30,-2 0-162</inkml:trace>
  <inkml:trace contextRef="#ctx0" brushRef="#br0" timeOffset="4236.4908">16809 7559 78,'0'0'21,"1"1"-13,-1-1 36,0 0 0,0-4 5,1-5-19,-1-1-18,0-5 0,0-4-6,-2-4-4,-3-4 4,-1-4-4,-1-3 1,0-4-1,-2-2-1,2 0 0,3-3-2,1 1 1,4-1 0,8 0-2,4 1-1,7 6 3,2 7 0,0 6 0,1 6-1,-2 4 6,-5 6 1,-2 3-1,-4 4-3,-5 6-4,0 7 0,-3 7 2,-2 9 4,-2 5 6,-6 5-4,-6-1 1,-2-2-3,-5-4 0,0-7-1,3-2 0,-1-1-3,4-3-8,8-3-34,3-3-73</inkml:trace>
  <inkml:trace contextRef="#ctx0" brushRef="#br0" timeOffset="4565.605">17057 7356 360,'9'-2'-18,"5"0"18,2 1-10,3 1 14,-3 1 5,-1 2-5,-5 4-4,-4 1 0,-3 2-1,-2 3 1,-4 1 1,-6 4-2,-4 2-13,-6 0 0,0 0 8,-1-2 6,3-4 10,5 0 6,0-2-6,4 1-7,3 0-3,3-2 0,4-1 0,6-2-2,10-1 0,6-4-1,11-3-11,15 0-15,6-6-37,11-6-95</inkml:trace>
  <inkml:trace contextRef="#ctx0" brushRef="#br0" timeOffset="5307.821">20168 7193 10,'0'-1'28,"0"1"-27,0 0-1,3 2-1,-1 3 2,0 1 2,-1 4 10,1-1 7,-2 1 1,0-1-1,0 0-6,0-4 5,0 0-7,0-2 3,0-1 0,0-1 10,-2-1 16,-3-4 2,-2-7-29,-6-3-7,-1-7 2,-1-5-6,-1-4-1,5-5-2,-3-7-1,2-2 2,1-2-3,-3 1 0,6-1 1,2 1-1,6 3 0,10 2 0,9 5-2,8 7 4,7 4-1,-2 6 1,3 3 5,-2 5 1,-5 3-2,-1 6-4,-4 3 1,-4 6-1,-3 8-3,-4 6 1,-3 5 2,-4 6 5,-5 3 2,-4 3-3,-10 1-1,-7 0-3,-6-4 2,-5-3 2,0-5-3,3-3-4,6-5-35,7 0-51,6-6-60</inkml:trace>
  <inkml:trace contextRef="#ctx0" brushRef="#br0" timeOffset="5828.3488">20437 7129 39,'0'0'66,"1"0"-62,-1 0 1,2 1 13,1 0 1,1 0 0,1 1 11,2 0 7,2 1-6,0 1-6,-1 0-5,-3 1-15,-3 1-5,-2 2-4,0 1-1,-3-1 1,-1 1-1,-2 0 3,-1-1-9,-1-2-1,2 2 9,2-3-1,0-1 4,3-2-1,3-1-1,1-1 4,8 0 0,3 0-2,0-1 1,3 1 1,-2 0-1,-2 0 8,1 3 7,-2 0 7,-1 0-2,3 4-4,-5-1-4,-2 2-3,0 3-2,-6-1-6,-1 2 0,-4 1 1,-4-1 1,-4-1-1,1 1 0,-6-3-1,-2-2 0,-1 1 0,-2-3-2,-2 0-9,0 3-34,-5-3-83</inkml:trace>
  <inkml:trace contextRef="#ctx0" brushRef="#br0" timeOffset="8024.7222">13669 9091 12,'0'0'26,"0"0"2,0 0-14,-2 0-4,2 0-11,0 0 5,-2 0 2,2 0-3,-1 0 4,0 1-1,0-1 2,1 1-7,0 0-2,-1-1 4,1 1-1,0 0 6,0 0 4,0-1-2,0 2 4,0-1-1,0-1-4,3 2 5,-2-1-1,1 0-3,3 1-1,-1 1-4,3-3 1,0 2-3,2 2 0,2-3 1,2 4 2,5-1-2,0 1-3,5 1 3,-1-1-4,1 3 3,3 0-4,1 1 4,3 0-1,0 0 1,2 0 0,1 1 1,2 0 2,0 0-1,1 0-2,3 4 2,0-3-3,1 2-1,0 4 1,0-3-2,2 3 1,0 1 0,1-2-1,4 3 0,1-2 1,3 0 0,2 2-1,2 0 0,1 0 0,1 3 4,-2-3-1,0 1 1,-1 1-1,-1-2-2,1-1 2,1 1-3,-2 0 1,0 1 0,0 1-1,-3-1 0,2-1 1,-3 2-1,-1-2 0,2 2 0,-5-2 0,0-1 2,0-1 1,-4 0-1,1 0 3,-3-2-3,-2-1 2,-2-1-1,-3 0-2,-4-3 0,-3 0 0,-3 0 1,-2-3-1,-2 1 0,0 0-1,1-2 1,0 0 0,-1-1-1,-1-2 1,1 2-1,-4 0 1,1 0-1,-1 0-1,-1-2 2,0 3-1,-2-2 0,-2 0 0,0 0 0,-2 0 0,0-1 0,-2-1 0,0 2 0,-1-3 0,0 1-1,1-1 1,-1 0-1,2 0-1,-2-1-2,3 0-3,-2 0-3,-2 0-6,1-1-11,-3 0-5,-1-1-14,0-2-5,0 0-16</inkml:trace>
  <inkml:trace contextRef="#ctx0" brushRef="#br0" timeOffset="8384.111">16245 9897 279,'2'-3'-1,"-1"1"0,3 0 6,1 2 16,-3 0-7,4 0 1,1 3-2,0 3-3,0 1-2,3 2 4,1 2-3,1 2 3,3 1-3,0 1-1,-1 1-2,3-1-4,-1 2 3,0-2 5,-1-3-4,-2 1-4,-6-5 0,-3 0-2,-4-2 1,-2-2 3,-8 1 8,-5-1 1,-9 2-2,-6-3-5,-4 1 1,-2 0-4,2-1-2,4 1-2,5 1-30,3 0-57,7-2-191</inkml:trace>
  <inkml:trace contextRef="#ctx0" brushRef="#br0" timeOffset="9932.022">13681 9256 79,'4'1'8,"-1"3"-7,2 0 1,2 2 12,-3-1 2,2 2-6,1-1 4,-2 3-3,1-1 0,2 2 0,0-1-5,0 3 2,5 1-5,-1 2 1,4 1 1,7 0-1,0 3-2,4 3 4,5 0-2,3 3-3,4 1 0,4 2 2,4-1 4,3 0-3,5-1-2,2 3 3,4 0-1,2 3 1,-2-2-1,8 2-1,4 0-1,4 2-1,5 0 0,1 3-1,-3 0 0,1 0 0,-2 3 0,-1-1 2,2 0-4,1 0 4,-3-2-2,1-1 0,-1 1 1,-2-3-2,3 4 4,0-5-1,1-1 0,4 2-1,-3-4 3,-2 2 4,2 0 0,-4 0 0,1-2-8,4 1 1,-3-1-1,4-2-1,0 0-1,-2 0-4,-1-5 6,-1 1 0,4 0-1,1-5 1,5 0 0,-3 2 0,-1-1 0,-1 1 1,-2-1-1,1-2 1,2 1-1,-2-1 0,1-1-1,0-1 1,-2 2 1,0 0-1,1-3 0,-1 2 2,0-1 0,-1 0-2,0 1 0,-5 0 0,-2-3 0,-2 1 0,-2-2 0,1 0 1,-2-1 1,-2 0 2,-2 0-1,-3-1-3,-5 0 3,-2-2-3,-5 0 1,-4-2 0,-3-1 0,-3-2 0,-5-1 5,0 0 5,-3 1-1,-1-3-5,-5 2-2,-1-2-4,-7 0 2,-1-1 1,-1 0 0,-5 0 2,0 2 2,-1-2-4,-3 0 1,-3 1-3,-2 0 1,-1-1-5,-1 0-6,-2-4-14,-3-1-18,-2-1-32,0-1-50</inkml:trace>
  <inkml:trace contextRef="#ctx0" brushRef="#br0" timeOffset="10224.0254">19573 11159 167,'0'-4'102,"0"2"-98,1 0-2,1 2 18,1 0-8,0 1-2,4 4 5,1 3-1,1 3 3,2 3 1,2 3 0,4 1-2,2-1-1,2 1 1,1-2 0,-4-3-1,-1 0-1,-4-2 0,-6-1-6,-6-1-7,-8-1 0,-13 2 4,-11-3 1,-15 0-11,-15-1-16,-11-3-21,-12 0-32,-9-3-123</inkml:trace>
  <inkml:trace contextRef="#ctx0" brushRef="#br0" timeOffset="11244.5724">13599 9702 8,'3'0'17,"2"0"3,1 0-7,2 0-4,-3 0 11,0 0-2,-2 0 3,-1 0 1,0 0-5,-2 0-10,2 0 6,-2 0 0,0-1 2,1 1 3,-1 0 2,0 0 3,0 0-5,0 0-1,-3 0-2,-1 1-3,-8 1-6,-5 0-4,-5 3-1,-5 1 2,-3 1-3,-3 2 2,-1-3 1,-3 1 2,2 0 0,1-1-5,2 0 1,5-3 0,5 0 0,6-2-1,7-1 2,4 2-2,3-2 0,2 0-2,0 0-1,1 0-14,2 0-9,2 0-21,1 0-38,2 0-36</inkml:trace>
  <inkml:trace contextRef="#ctx0" brushRef="#br0" timeOffset="11604.9378">13326 9724 139,'-2'-3'13,"-1"0"10,0 2 24,1-1-18,-2-1-11,1 1-14,-2 0-3,1 0-2,1 2 1,0-1-1,-1 1 1,0 0-2,-3 4 3,-2 1-2,-2 2 3,-4 1 1,-1-1 8,1 3 0,0-2-2,3 0-4,4 0-2,2-3-1,3 1 0,3-2-1,0-1 7,7 2 4,0-2 2,3 3-4,2-1-3,0 0 0,2 2-5,0-1 0,0 0 1,-1-1-3,-2-2 2,-1 0-1,-3-2-11,0 2-50,-2-3-59,0-1-76</inkml:trace>
  <inkml:trace contextRef="#ctx0" brushRef="#br0" timeOffset="12306.1366">12517 9690 198,'0'0'19,"1"0"-7,-1 1-5,2 1 12,0 3 2,0 2 0,3 2-1,-1 4-2,0-3-3,1 4 1,-1 2-1,1-1-5,0-1 0,-1 0-2,2-2-3,-3 2 0,2-4-1,0 0-2,-1-1 0,-1-3 0,3 0 0,-2-4 0,1-2 5,1 0 1,0-6 4,1 0-5,-1-2 3,-1-2-2,0 1-2,-1-5-1,-1 2-2,-1 0-1,0-4-3,-1 0 1,0-2 1,2 0-1,-2 3 1,0 0-1,-1 3 0,0 2 0,0 3 0,0 3 0,0 1 1,0 1-3,0 1 0,-1 0-11,1 1-3,-1 0-7,1 0-4,0 0-11,2 4-11,1-1-40,2 1-74</inkml:trace>
  <inkml:trace contextRef="#ctx0" brushRef="#br0" timeOffset="12604.9762">12774 9673 191,'0'-4'7,"0"1"-5,0-1 49,1 3-3,-1 0-27,0 0 0,1 1-5,0 0-4,1 3-3,1 4 9,-1 3 1,1 4-3,-1 3-2,-1 1 0,2 3-7,-3 1-3,1-1-2,2 0 0,-2 2 1,-1 0-12,2-1-32,-2-2-63</inkml:trace>
  <inkml:trace contextRef="#ctx0" brushRef="#br0" timeOffset="19220.4646">16743 10382 53,'0'0'46,"-1"0"-12,0 0-2,1-2-17,0 2-3,-1 0-15,1 0-6,-3 0-3,3 0 9,0 2 4,0-2-2,0 0 3,0 0 1,0 0 7,0 0 2,0 0 4,0 0-2,0 0-1,0 1-6,0-1 0,1 0 2,1 0-2,2 1 0,4 1 0,2 1 2,0-2-2,4-1 0,2 2-2,0-1 2,2 1-2,0 0 0,-3-1-1,2 1-2,-3-1-1,-2 0 0,0 0-1,0-1 1,-4 0 1,2 0-1,-2 0 5,-1-2-3,1-1 1,1 1 0,-2-3-1,0 2-2,-1 0-1,-2 0 0,-1 1-1,-1 1-4,-1-3-3,0 3-5,0-2-7,-1 1-11,0 1-31,0-1-18,-1-2-48</inkml:trace>
  <inkml:trace contextRef="#ctx0" brushRef="#br0" timeOffset="19657.9814">16952 10326 28,'-1'-1'59,"-1"0"-6,2 0-14,0 0-5,-1 1-9,1 0-5,0 0-5,0 0-2,0 0-4,0 0 5,0 0 2,0 0-5,0 0-4,1 0-4,1 3-2,3-1 0,3 3-1,2 2 1,1 0-1,0-1 2,0 1-2,-1-1 2,-2-1-1,0 0-1,-2 0 0,-2-2 1,-2 0-1,0-1 0,-1-1 0,-1 2 1,0 0-1,-3 1 0,-1 0 1,-3-1 0,0 2 0,1 0-1,-2-1 0,1 0 0,0 1-1,1-2-2,2 1-8,3-1-16,1-3-19,1 0-25,6 0-25</inkml:trace>
  <inkml:trace contextRef="#ctx0" brushRef="#br0" timeOffset="20146.2814">17124 10312 208,'0'-4'19,"0"1"-9,0 3 8,0-1 16,0 1-21,1 0-10,1 1-3,0 3 0,3 1 2,0 3 7,1 1 0,1 3 0,-1-1-1,0 0-5,0-1-2,0 0 1,0-2 0,1 0 2,-2-2-2,-1-2-1,1-1 2,-2 0-2,0 0 1,-1-2-2,-1 0 1,-1-1 3,0 0 2,1-1 0,-1-3 1,2-4-4,1 0 0,-1-3 1,1 0 4,-1-1 0,-1-2 1,1 0-5,0 1-1,-2 1 0,0-2-4,0 6 2,0 1-1,0 1-1,0 2 1,0 1 0,0 2-8,0 0-10,0 1-17,0 0-35,0 0-65</inkml:trace>
  <inkml:trace contextRef="#ctx0" brushRef="#br0" timeOffset="20679.505">17382 10274 190,'0'-2'18,"0"-2"-2,1 2 22,2-1 0,1 0-18,3 1-10,0 0-1,3 0 0,0 1-1,0 1 1,-3 0 0,0 1-6,-3 2-2,1 1-2,-2 2 1,1-1 0,0 2 0,-2 1 1,0 0-1,-2 1 1,0 0 0,0 0-3,-6 1 0,0-2-3,-3 3-2,-2 0 0,-1 1 3,1-1 0,0-3 3,2 1 2,4-2-2,2-2 1,3-2-1,0 1 1,0-3-1,3 2 3,0-2-1,3 0 5,2 2-1,3-3 0,1 0 1,3 0 0,2 0 6,1-1 0,0-2-3,0 1-1,-2-1 3,-2 1-4,-3 2-3,-3-1-2,-3 1-2,-2 0-1,-3 1 0,0 1-7,-1 1-18,-4 3-21,-2-1-56,-1-3-112</inkml:trace>
  <inkml:trace contextRef="#ctx0" brushRef="#br0" timeOffset="21851.425">19893 11637 25,'1'-2'22,"1"0"-10,-2 1-8,0-1 5,1 2 6,-1-1 2,0 1-5,0 0 2,0-1 5,0 0-2,2 0 5,-2 0-1,0 0 7,1 0-1,-1 0 0,1 0-3,2 0-1,0 1-5,2-3-4,3 2-6,2 0 4,2 1-6,2 0-3,1 1-1,0 1-1,3 1-1,2-1 1,-1 0-1,3-1 1,-2 0 0,-2-1-1,-1 0-1,-4 0 2,-4 0 1,-3-1 0,-3 1-1,-3 0 0,0 0 6,0 0-1,-4-1-5,0 1-1,0-1-5,1 0-8,0 0-9,3 0-10,1-2-24,4-3-48,5-1-43</inkml:trace>
  <inkml:trace contextRef="#ctx0" brushRef="#br0" timeOffset="22380.7422">20259 11512 165,'0'-2'14,"1"1"27,-1 0 10,1 1-12,0 0-29,0 1-7,1 1-5,4 4 4,0 2 2,2 0 3,1 4 3,-4 0-1,3-1-4,-1 0-2,-3 0-1,1-1 3,-1 0 3,-1-2-2,0-1-3,1-1-1,-3 0 1,3-3-3,-2 1 2,0-1-1,-1-2 0,0 1-1,-1-2 2,0 0 0,0 0 5,0 0-2,0-1 0,1-3-1,1-1-1,-2-2 0,3-3 1,0 1-1,-1-3-2,2-2 0,-1 1-1,-1-2 0,3 0 2,-1 0-2,-2 2 1,2 0-1,-2 4 1,0 2 0,-1 2 1,0-1-2,-1 4 0,0 0 0,0 1 0,0 1-3,0-1-11,0 1-14,0 0-13,0 0-15,0 1-35,0 2-34</inkml:trace>
  <inkml:trace contextRef="#ctx0" brushRef="#br0" timeOffset="23011.6258">20542 11457 153,'5'-2'-2,"-2"-1"0,1-1 6,1 3 39,-3-3-1,2 4-9,0-1-6,-2-1-6,4 2-10,0 0-3,3 2-2,4 0 0,1 1 0,0-2 1,2 4-2,-5 0 0,-2 2-3,-3 2-1,-3 1-1,-3 0 1,0 0-2,-5 1 1,-4-3-1,-2 2-6,-2-3-4,0-2 3,3-1 0,2-2 3,5-1 5,1 0 0,0-1 0,2 0 2,2 0 0,1-1 0,5 0-4,0 0 1,0-1 1,3 2-1,-3 0 2,0 0 2,1 0 5,-3 3 3,1 0-2,0 2-3,-3 1-6,1 1 1,-2 0 0,-3 1-2,0 0 2,-1 2 1,-5 0 2,-2-3 3,-1 0 0,-2 0 6,-4-3 5,0 0-4,-3 0-7,2-1 0,1 0-4,0 0-3,1-1 0,3-1-10,-2 0-24,1 0-51,2-1-143</inkml:trace>
  <inkml:trace contextRef="#ctx0" brushRef="#br0" timeOffset="35019.8994">20074 2402 34,'1'0'9,"0"-1"-9,1 1 2,-2-2 14,0 0-2,2-1-8,-2 1 10,1 1 3,-1-2 2,0 2-4,2-1-6,-2-2-2,0 1-4,-1 1-3,-3-3-1,0 5-11,-2-3-14,-1 2 6,0 0 10,0-1 8,0 2 0,0-1 1,1 1 1,-1 0 2,-1 0 0,-1 3 0,0 2-4,-2 0 1,1 3-2,0-1 4,1 1 11,2 2-2,2-2-1,0 3 0,5-1-1,-4-2 1,3 3 2,-1-3 2,2 5-3,0 1-2,0-2 0,2 1 0,0-4-3,1-3 2,2 2 0,0-3 0,-1-1-1,3 1-1,-2-3 1,2 0 1,0-1-5,0-1 0,3 0-2,0 0-1,0-2 0,3 1-1,-3-1-1,1 0-13,0 1-14,-3-2-24,0 0-32,-1 2-27</inkml:trace>
  <inkml:trace contextRef="#ctx0" brushRef="#br0" timeOffset="35360.7328">20207 2377 222,'1'0'4,"-1"0"-2,0 0-1,1 2 21,-1 3 13,2 1-7,0 3-9,-1-1-5,2 2-4,-2 2-4,1-2 1,1 3-5,-3 0 1,2 2-2,0 4-1,-1-1 1,1 1-1,1-2-1,-2-2-6,0 1-17,-1-1-36,-2-1-67</inkml:trace>
  <inkml:trace contextRef="#ctx0" brushRef="#br0" timeOffset="36159.5916">19942 3152 36,'0'-3'42,"0"-1"-26,2 1 16,-2 0 20,0 1-9,1 0-16,-1-2-14,0 4-10,1-2 0,-1 0-1,-2 2-1,-1-1-1,-1 0 0,-1 1-2,0 0 2,-2 0 1,-3 2-1,1 2 0,-2 2 0,-1 2 2,2 0 2,1 1 2,1 2 0,4 1-2,2-1-2,1 2 4,1 2-2,0-6-1,3 5 4,5-4 0,-1-2 1,2-1-1,2-2 3,-1-3-2,2 1-5,0-3-1,-2 1-1,1-1-10,-2 0-16,0-1-11,2-3-16,-1-2-27,-1 1-34</inkml:trace>
  <inkml:trace contextRef="#ctx0" brushRef="#br0" timeOffset="36607.851">20081 3165 249,'1'-3'5,"0"-3"-2,-1 4 7,2-2 28,2-1-13,0 2-8,3-1-4,3 1-3,1 2-2,3-1 1,-2 2-4,-1 0-1,2 0-3,-5 3 0,2 0 0,-3 0 1,-1 4-2,3 0-2,-5 1 2,0 4-2,-4-2 2,-3 4-5,-1-2-1,-4 0 0,0 0 3,1-5 2,0 2 1,0-2 0,0-1 0,2 1 0,1-4 1,-1 0-2,5 1 1,-3-4 1,3 0-1,0 0 2,0 0 3,0 0 0,3 0-3,2 1-3,4-1 7,2 0-5,2 1 1,1-1 0,0 0-2,1-2-2,-2 2-3,2 0-26,-3 2-33,-4 3-64</inkml:trace>
  <inkml:trace contextRef="#ctx0" brushRef="#br0" timeOffset="37199.6706">19969 3922 100,'0'-2'35,"-1"-1"-47,-2 3-7,3-1 28,-4-2 0,1 3-2,-1 0 1,-1 0 8,2 0 0,-3 2-3,0 3-2,-1-1-1,-4 3-2,0 2-2,0 1-1,-2 3 7,0 1 2,3 1 0,0-1 3,4 0 1,2-1-3,0 0-3,4-2-1,0-1-1,2-1 0,6-1-2,1-2 3,4 0-3,1-4-2,2-1-4,2-1 0,0 0-1,-2-2-2,2-2-9,-3 0-9,0 0-1,1-3-14,-3 3-33,-1-2-57</inkml:trace>
  <inkml:trace contextRef="#ctx0" brushRef="#br0" timeOffset="37746.5666">20168 3914 86,'1'-4'186,"1"1"-184,2 1-5,-1-1 4,4 0 12,2-1 4,2 1 0,4 2-1,0-1 3,1 2-3,2 3-6,-4 2-5,-2 4-5,-2 2 0,-5-3 0,0 4-1,-4-3 1,-1 1-6,-6 2 1,-2-1-7,-5 0-14,1-1 2,-1-4 4,3 0 12,6-3 9,0-1-2,2 0-4,2-2-9,0 1 8,2-1 4,2 0-10,4 0 11,0 0 1,1 1 1,1 1 1,-3 3 9,2 1 4,-1-1 2,0 4 3,2-1 1,-3 3-8,2-2-5,-3 0-1,-1 2-2,-1-2-2,-4 2 1,1-1 0,-1-1-2,-4 1 2,-4 0 0,0-1-2,-4-2-1,-4 0 0,-1-3-1,-5 0-4,-1-1-3,1-2-17,-4-1-30,2-2-80</inkml:trace>
  <inkml:trace contextRef="#ctx0" brushRef="#br0" timeOffset="38650.8982">20996 1458 38,'4'-13'51,"-4"9"-7,0 2-3,-1 2 0,-2 0-6,3 0-14,0 2-14,0 6-1,0 5 10,0 6 10,0 6-7,3 2-8,-3 6-4,3-1-5,-2-3 1,2 3-2,-3-3 0,2-4 0,0-2 0,0-6-1,1-1 1,-2-2-1,-1-3-3,0 2-16,0-4-22,0-3-37,-1 1-43</inkml:trace>
  <inkml:trace contextRef="#ctx0" brushRef="#br0" timeOffset="38892.1184">21003 1684 264,'0'-5'1,"0"1"3,0 2 3,0 0 18,0 1-19,1 1-7,1-1 1,1-4 0,3 5-2,0-3 1,3 2-1,1-1-2,2-2-8,0 0-12,-1-1-11,0 2-8,-2-3-1,0 1-8,-2-2 4,-2-1 16</inkml:trace>
  <inkml:trace contextRef="#ctx0" brushRef="#br0" timeOffset="39142.128">21126 1587 2,'2'-11'31,"-2"0"-4,0 2-7,-2-3-3,2 6-5,-3-3 2,1 3 7,1 4 5,-2-3 5,3 5 0,-1 0-1,1-2-6,0 2-8,-1-1-5,1 1-6,0 3-9,2 7 0,3 7 8,-3 6 2,3 1 8,-1 4-2,-3-3-2,4 2-3,-4-3-6,1-1 1,0-1-2,-2-2-1,3 0-4,0-3-14,1-2-13,0 2-19,1-1-28,3-2-30</inkml:trace>
  <inkml:trace contextRef="#ctx0" brushRef="#br0" timeOffset="39802.3096">21424 1691 13,'0'-3'110,"0"-1"-109,0-1 2,0 3 28,-2-2-5,1 0-17,0-1 1,-3 1 2,3 2-4,-2 0-3,0 0-4,2-1 1,-5-2-2,3 2 3,0-1-2,-3-2-2,4 3 1,-5-1 0,0-2-2,1 4 2,-2-2-1,1 3 1,0 1 0,-2 0 0,-1 5 0,-1 1 1,1 2 3,0 1-2,2 6 4,2 0 0,-1 5-2,7 1 4,0-3-2,4 1 2,5-2 1,-2-2-1,4-3-1,-1-3-5,-3-4 0,2-3-1,-4-1 1,1-1-2,-1-3 0,0-2-1,3-2 0,-3-2-4,1-1-3,-1-4 2,-2-1-1,2 1 1,-4-1 0,1 5 3,-1-1-1,-1 3 3,2 7 2,-2 0 1,0 1 0,-1 1-6,-1 3 2,2 3 3,-3 3 4,3 0-4,0 2-1,0 2-1,6-1 1,-2-2-9,3-3-20,4 1-10,-4-6-10,3 0-2,-3 0-15</inkml:trace>
  <inkml:trace contextRef="#ctx0" brushRef="#br0" timeOffset="40126.5408">21464 1466 174,'0'-7'3,"0"1"1,0 4 49,0 0-19,0 2-24,0 4-2,0 7-10,0 5 18,2 5 5,0 6-4,-1-1-4,-1 4-1,1-1-3,0-3-3,-1 5-2,2-5-2,1 0-2,-2-4 1,0-3 0,3 0-2,-3-2 0,4-3-10,-1-3-17,-3 2-22,-1-4-30,-1-3-54</inkml:trace>
  <inkml:trace contextRef="#ctx0" brushRef="#br0" timeOffset="40502.5318">21646 1440 269,'0'-9'-5,"0"7"1,0 2 16,0 0 6,0 2-15,0-2-5,0 5-3,0 10 9,0 2 4,0 8-2,0 2-1,0 4-1,0 0 0,0-5 0,0 3 2,0 0-2,-2 1-1,2 3 3,-3-7-3,3-4-2,0 0 0,0-10-1,0-3-1,0-1-4,0-7-6,0 3-10,0-4-22,0-2-41,0-4-44</inkml:trace>
  <inkml:trace contextRef="#ctx0" brushRef="#br0" timeOffset="40755.4712">21577 1631 253,'0'0'67,"-1"0"-68,1 0-12,0 0 17,2 0 6,4 0-3,1 1-2,4-1 1,3 2-2,0 0-2,2-1-2,-5-1-1,3 0-10,-3 0-35,1-1-50,-2-1-51</inkml:trace>
  <inkml:trace contextRef="#ctx0" brushRef="#br0" timeOffset="40982.0424">21784 1595 278,'0'0'24,"1"0"-28,-1 3-4,1 5 9,-1 6 10,2 2-1,0 2 4,-2 1-2,2 2-6,-2-3-3,0 0-2,0 0-5,1-5-31,0-1-39,-1-4-65</inkml:trace>
  <inkml:trace contextRef="#ctx0" brushRef="#br0" timeOffset="41484.0148">21918 1616 161,'0'0'145,"0"3"-183,0-1-15,0 4 59,0 4 2,-1 4-6,0 4-1,1 1 3,-1-1 2,1-2-2,-2-3 0,0-3-4,2-2 1,-1-5-1,0-1 0,1-2 0,0 0 2,0-2 3,0-3-10,-1-2-13,1-2 3,0-1 6,3-2 5,2 0 1,1-5 2,2 3 2,-1-1 3,2 3 3,-1 5 4,-1-1 0,0 7 0,0 1 2,2-1 4,-1 2-3,-3 2-2,4 3-1,-3 2 1,-2 0 0,2 1-3,-5 1-1,4 3-1,-3-2-2,-1 1-3,2-1 0,-3 0-2,0-2-2,0 0-10,0-1-14,0-1-25,3 1-22,0-1-3,5-3-48</inkml:trace>
  <inkml:trace contextRef="#ctx0" brushRef="#br0" timeOffset="42218.418">22218 1664 171,'5'-15'11,"1"1"-8,-5-1 10,2 4 17,-3 1-15,0-1-13,-2 5 2,-4-2 0,-3 2 0,0 5 1,-3-1-3,0 3-2,2 3 1,-2 3 9,3 5-1,1 3-5,-2 3-1,5 2-2,0 1 0,2 0 3,3-4-4,3 0 2,2-4 5,3-2 1,-1-1-1,0-6 0,3-1-4,-2 0-1,1-3 0,1-3 2,0-3-2,0-2-1,1-2 0,-4 1-1,2-3 0,0 1 0,-5 0 0,3 2 1,-2 0 0,-4 1-1,3 4 0,-4 1 0,1 2 1,1-1-1,-2 2-3,0 0-1,0 6-4,0 2 10,0 2-1,0 3-1,1 2 0,1 2 5,-2 0-2,1 4 3,2-1 2,-3 6-1,4-1-2,-2 1-3,2 0 0,1-4 0,1 2 0,-4 0-2,0-3 2,0 4 0,-2-3-1,-4 0 0,-3-1 1,-5-6-1,-2 0 1,-1-5 0,-2-3 0,0-5 6,3-2 2,-2-2 0,5-7 1,4-1-3,-2-9-3,6-2-3,1 0 1,-1-3-4,5 5 0,2 3 1,3 2-4,3 2-1,2 2-1,1-1-6,6 2-5,-2 4-11,0-3-22,2 4-27,-2 2-67</inkml:trace>
  <inkml:trace contextRef="#ctx0" brushRef="#br0" timeOffset="129142.6542">20027 10432 48,'2'-8'30,"0"1"5,3-1-10,-4 0-18,6 1-4,-2 2-5,0-2 0,1 2 2,-2 0 0,-1 1 0,1 1 1,-3 0 2,0 2 4,0 1 17,-1 0 8,0 0 7,1 0 0,-1 0-8,-1 0-4,-3 1-10,-4 6-8,-5 6-4,-4 5 3,-9 7 2,-2 5-1,-3 4-4,-2 1-2,1 0-1,1-4 1,4-3-3,8-5 1,2-5-1,7-3-1,3-4-6,1-2-13,4 0-8,-1-3-9,1-5-14,2-2-9,0-7-23</inkml:trace>
  <inkml:trace contextRef="#ctx0" brushRef="#br0" timeOffset="129382.8978">19711 10481 45,'-12'-11'97,"4"2"-64,1 5-2,3 1 20,4 3-8,-1 0-17,1 0-10,3 0-9,4 5-3,7 2 12,5 8 11,6 3-3,3 2-7,1 1-8,-2 0-3,3-2 2,-2 1-2,-1-1 0,1 0-2,-1 0-3,0 2-2,0-4-13,-5 3-24,-1-5-44,-4-1-81</inkml:trace>
  <inkml:trace contextRef="#ctx0" brushRef="#br0" timeOffset="226339.7458">21253 2403 10,'0'-2'42,"0"-4"-1,0 0-16,0 1-5,0-3-1,1 6 6,-1-2 1,1 3-2,-1 1-5,0-1-11,0 1-3,0 0-7,0 0-2,2 4 4,1 2 0,2 3 0,1 1 0,-1 1 2,1 0 2,0-1-3,0 0 3,-1-2-1,0 1-2,2-3 1,-2 1 0,0-1-1,-1-4-1,1 1 4,-1-3 5,2-1 7,2-4 2,2-4-9,3-4-1,4-3-4,-2-6-3,6-4 0,0-2-1,2-3-1,3 1-4,-2 3-10,-1 1-54,-3 6-148</inkml:trace>
  <inkml:trace contextRef="#ctx0" brushRef="#br0" timeOffset="324753.681">13706 13671 23,'-2'-5'28,"1"3"30,1 0-18,0-1-12,0 2-2,-1-2 3,-1 2-5,2 0-4,-1 1-7,1 0-4,-1 0-6,1 0 1,0 0 0,0 0 3,0 0 1,0 0 2,-1 0-3,0 0-5,-2 1 0,1 4 0,-1 3-1,0 7-2,1 9 2,1 9-1,1 6 1,0 4 1,0 0 3,1 2 2,1 2-5,1 2 4,2 2 0,2 3 3,0 4-3,3 6 3,0 5-1,0 6 1,1 4-2,-1 1-3,-1 3 1,-1 0 6,-1 1-4,-1 4 1,0 2-2,0 4 4,-2-3-5,-1-2 0,1 0-3,-1-3 0,2 2 0,0 0-1,-1 2 1,1-2-2,-1-7 0,0-4 1,0-5-1,-1-5 0,2 3-1,0-2-5,-1-1-12,3-5-12,-2-8-17,0-9-22,1-6-77</inkml:trace>
  <inkml:trace contextRef="#ctx0" brushRef="#br0" timeOffset="325698.0532">16791 13690 120,'-2'-3'-1,"2"0"0,0 1 2,0 1 13,0-1 21,0 0 4,0 1-1,0 1-4,0-1-6,0 0-10,0 1-8,0 0 1,0 0-3,0 0-2,0 0-3,0 1-3,0 1 0,0 10 0,1 4 0,2 13 3,3 12 8,-1 11 1,1 12-4,0 4-2,-1 6-3,-1 1 1,1 2-1,1 5-3,1 7 1,1 6-1,1 5 1,-2 6-1,1 8 1,-3 7 2,-3 6-4,-2 4 1,-1 2 2,-5 3 0,-2 2 1,-2 3 1,0 1-4,-1-1 2,2 0-2,2-4 2,3-6-1,1-11-3,3-13 1,5-10-3,5-1-18,3-9-19,-3-13-26,-6-15-78</inkml:trace>
  <inkml:trace contextRef="#ctx0" brushRef="#br0" timeOffset="326841.6518">19785 13614 70,'-1'1'24,"1"-1"-26,0 2-2,3 1 15,1 2 20,-2 0-18,1 1-3,-1 2 2,-2 0-2,0-1-2,-1 1 7,-1 1 2,-1-2-1,0 1-3,0 0-4,1-3-3,0-1 4,1-1 2,-1-1-1,1 0-3,-1 0-1,1 1 0,0 0-1,-1 3-5,-2-1 5,1 0-3,-1-2-1,0 5-1,0-2 0,2-1 0,-1-1-1,2 0 0,1-2-1,0-1 2,-1 2-2,0-1 1,1 1-1,0 0 1,0-1 0,0 0-1,1 1 2,0 0-2,-1 1 1,2 0-1,0 3 1,2 2 1,1 6 1,0 5 2,0 5 0,1 7 1,2 10-3,-2 7 2,2 5 1,-2 4-2,-2 0-1,-1 3-2,1-1 0,-2 3 2,0-2-1,-1 4 1,1 0 0,-1 5 0,0 1 2,2 5-4,-3 5 2,2 4-1,0 2-1,1 1 1,0-1 0,0-2 2,-2 2-2,2 2 1,-3 3 1,2 3 4,-2 0 1,1-3-7,-1-7 0,3-8 0,-2-6-2,2-3-1,-1-2-4,0-4-2,0-7-20,-1-8-15,2-12-55,-1-12-112</inkml:trace>
  <inkml:trace contextRef="#ctx0" brushRef="#br0" timeOffset="330401.3588">13803 12753 8,'0'0'25,"0"-3"-10,0 2-2,0 0 2,-1 0-8,-1 0-10,1 1-11,0-1 3,1 0 4,-1-2 1,0 2 4,1 0 3,0-2-1,-1 3-1,0 0 6,0 0 4,1 0 8,0 0 6,0-2 10,0 2-3,0-1 0,0 1-8,0 0 0,0-1-6,0 1-8,0 0-5,0 0-3,0 0 0,0 0 1,0 0-1,0 0 1,0 0-1,0 0-2,0 0 2,0 2-2,2 0 2,1 2 0,2-1 1,0 0 1,1-1 0,-1 1 2,0 0-4,1 0 4,1 1 2,0-1-3,1 2 2,2-2-3,0 3 1,1-2-3,2 0 1,2 1-1,0 1 1,0 0-1,1-1 0,1 2 0,-1-2 2,3 1-1,-1-2-1,0 0 0,2 2 0,3-2 0,-2-1 2,2 1 0,0-2-2,1 1 0,0 0 0,0-1 0,-1 1 1,1 1-1,-1 2 0,2-1 1,0-1-1,0 0 0,0-1 1,-1 0-1,1 1-1,-2-1 2,0 1-1,1 1 0,-2 0 0,0-1 0,1-1 0,-3 1 2,1-1-1,0 2 0,1-2 1,0 1-1,3-1-2,-3 0 1,3-1 1,-4 0 1,3 0-2,-2 1 1,0 1-1,-1 2 0,-1 0 0,0 1 0,0-3 2,0 2-2,1-1 1,0-1 0,3 2-1,0-3 1,2 1 0,-1-1-1,3 0 0,-1 1 0,1-1 1,0 0 0,-1 0-1,0 1 0,0-1 1,1 2-1,0-1 0,-1-1 1,-4 0 0,1 0-2,-1 1 1,-5 0 1,2 0-1,-2 1 0,-1 0 0,0 1 0,1-1 0,-3 1 0,0-2-1,-2-1 2,-2 1-2,-2 0 2,-1-1-2,-1 1 1,0-3 0,-1 2 1,1 0-1,-1 1 2,1-2-2,1 1 0,0-1 2,-1-1-2,1 2 1,0-2-1,0 2 0,-1-2 0,4 1 0,0 1 0,0 2 0,0-1 0,0 0 0,-1-1 0,1 1 0,1-2 0,-1 1 2,0 0 0,1-2 2,0-1-2,0 0 1,1 1-1,0 0-1,1-1-1,0 0 0,2 0 0,-1 0 1,2 0-1,0 0 0,2 0 0,0 1 1,-2 0-2,0 2 1,-1-1 0,-4 0 0,3 1 0,-2-1 0,1-1 0,-1 2 0,0 0 0,2 1 0,0 1-1,1-1 1,1 0 0,0 1 0,-1 0 0,2-1 0,1 1 0,1 0 1,-1-1-1,0 0 0,1 0 0,0-1 0,-1 0 2,2-1-1,1 0-1,-2 1 1,3-1-1,0 0 0,1 0 0,-2-1 0,2 0 1,-3 0-1,-2 1 0,-2 0 0,-2-1 0,-3 2 0,0-1 0,-3 0 0,-2-2 1,-1 2-1,0-2 0,-1 0 0,-1 1 0,0 0-1,-2-1 2,-2 0-8,0 0-14,0 0-11,0-1-21,-1-4-22,0-1-47</inkml:trace>
  <inkml:trace contextRef="#ctx0" brushRef="#br0" timeOffset="330809.5776">16599 13110 99,'-3'-3'12,"2"1"-1,1 2 16,0 0 4,0 0-5,0 0-6,0 0-5,0 0-3,0 2 0,0 2 13,1 1-4,1 1 1,-1 1-7,1 0 0,2 1-5,1 1 2,2-1-4,3 2-3,2-2 0,0-1-3,2 0 4,-3 1-2,0 0-1,-2 2 0,-3-1 0,0 0-2,-2 0 4,0-2-2,-3-1 4,0-1-1,-1-2 6,-2 1 3,-4 1 2,-3 0 0,-4 2-7,-8 2-5,-5 0 1,-1 1-6,-3 4-11,-2 1-13,0 3-27,-1-1-48,0-2-142</inkml:trace>
  <inkml:trace contextRef="#ctx0" brushRef="#br0" timeOffset="336677.967">13762 13199 151,'-4'-3'-5,"1"0"13,2 2 18,-1-1 16,2 0-16,0 0-7,0 2-7,0 0-4,0 0-7,3 0-2,2 0 1,3 2 3,1 0 2,0 1 1,2 1 2,1 0-2,0 0 0,0 2 1,2-1-2,1 2-3,2 2 1,5 0-2,1 2 0,4 0 0,2 1 0,4 1-1,3 0 1,7 1 1,3 1-3,1-1 2,0 1 0,2 3-1,-2 1 1,4 2-1,-2 0 0,4 0 0,0 1 0,1 1 1,3-1-1,0-1 0,2 0 0,-2 0 1,2 2-2,1-1 2,-1 2-2,4-2 2,2 2-1,0 2 0,4 1 0,1-1-1,0 0 1,0 1 1,0 1-1,0 1 0,5 2-1,4-1 2,6 0-1,2 0 1,2 0-2,-2 2 2,-1 1-1,1-2 0,6-1 0,2 1 0,-1 1 1,-1 0-1,-1 2-1,-6 2 2,2-1-1,2-2-1,1-1 2,-2-1-1,1-2 2,-3 1-4,-3-3 4,2-2-2,1-1 1,1-3-1,-2 0 0,-5 0 0,-4-2-1,-2 0 1,-3-1 0,-1-3 0,-1 1 1,-2-2-1,-3 0 0,-5-2 0,-3 2 1,-6 0-2,-3-3 0,-3 0-4,-1-1 4,-2-3-1,-2 1 0,-2 1 3,-1-2-2,-5 1 1,-2 1 0,-4-1-1,-5 0 0,-1 0 1,-7 1-1,2-1 1,-2 0-1,-3 1 2,0-4-2,-3 1 1,-1-2 0,-1 0 0,4-1 0,-1 1 0,5 0 1,2 0-2,-2 0 3,4-2-2,-1 0-1,1-1 2,2 0-1,0-1 1,0 4-1,-1-4 0,2 0 0,1 0 0,-1 0 1,-2 0 0,-2 1 0,-1 1-1,1 0 0,-1 0 0,1 1 0,2 2-1,-2 0 2,3 0-2,-2-1 1,-3 2 0,3-1-2,-3 1-4,1-3-10,-1-2-6,-2-1-15,-1-2-20,-3-4-34</inkml:trace>
  <inkml:trace contextRef="#ctx0" brushRef="#br0" timeOffset="337065.6772">19500 14843 279,'-8'-7'-3,"2"3"9,3 1-2,0 1 17,2 2-8,0-1 1,1 1 3,0 0-3,0 0-2,0 0-5,0 1-5,4 4-3,4 2 5,2 3 4,3 4 4,2 2 0,1 0-2,0 4-1,-1 1-3,-2 0 0,-2-2-3,-1-2-1,-3-4 1,0-1-4,-4-1 4,-2-3 1,-1-1 3,0-2 2,-1-1 2,-6 1 2,-7 2 1,-10 1-1,-11 2-7,-9 2-4,-7 0-2,-3 1 1,1 0-9,-1-1-31,-3-2-63,-10-7-173</inkml:trace>
  <inkml:trace contextRef="#ctx0" brushRef="#br0" timeOffset="338517.8814">13693 13772 15,'0'0'20,"0"-1"-5,0 1 32,-2-2 2,1 0-18,-1 0-13,0 1 3,0-1-1,1 1-6,-3-1-2,2 0 0,-1 2-3,-2-1-2,1-1 1,-1 0 1,0 1 4,-2-3-1,0 3 1,-2-2-4,-2 2-2,-1 0-5,-4 1-1,-3 0-1,1 3 0,-4 2 1,2 0 0,-5 0-1,0 0 0,-1 0 0,0 0 3,2-2-1,1 0 3,-1-1-4,2 1 1,0-1-1,0 0 0,1-1 0,-1 0-1,0 0 2,0 0-2,-2 1 0,1-1 0,-2 0 0,4 0 0,1-1 1,2 0-1,5 0 0,3 0 1,1-2 0,5-1 1,-1 0-1,1 2-1,2-2-1,2 1-7,0 0-17,4-1-30,3 0-25,2-2-18,0-1-25</inkml:trace>
  <inkml:trace contextRef="#ctx0" brushRef="#br0" timeOffset="339006.1814">13168 13671 101,'-1'-3'8,"0"2"-2,1 0 31,-1 1-8,1 0-2,0 0-6,-1 0 3,-1 0-5,0 0-3,-2 2-7,-4 3-9,-2 4 0,-4 2-2,-1 0 2,-1 2 0,-1-1 2,0 0-4,0 1 5,-2-1-3,-1 2 0,1-2 1,3-1-1,3-2 0,5-3 0,4-2 1,2-4-1,2 1 2,0-1-2,1 0-2,3 0 4,2 1 2,4 1 0,2-1 1,0 3 0,4-1-4,0 3-1,0 1 4,-1 1 2,0 2 4,-2-1 4,0 1-5,-3-2 0,-2 1-5,-1-2 0,-1 0-1,-2 0-3,1 0 1,-1-2-5,0 1-13,0-1-17,-1-1-34,-1-4-57</inkml:trace>
  <inkml:trace contextRef="#ctx0" brushRef="#br0" timeOffset="339746.4442">12086 13848 66,'-1'-4'-31,"0"3"-1,0-2 87,1 0-9,0 0-12,0 1-6,0-1 2,0 1-4,3 1 0,0 0-9,1 1-10,3 0-1,0 4-5,2 6 8,3 1 0,0 6 0,0 0 1,-1 3-6,-1 0 4,0 0-6,-3-2-1,1 0 1,-2-4 0,0-2-3,-2-1 2,0-6 0,-1-3 1,0 0 0,-3-2 0,0 0 5,0-3 16,1-3-7,2-4-11,-3-3-2,1-4-3,0-2 0,0-2 1,-1-1 0,2-1 0,0 1-1,-2 1 0,2 1 0,-1 4 2,-1 2-2,2 4-2,-1 3 0,2 1-5,0 3-17,1 1-19,0 1-54,-3 1-120</inkml:trace>
  <inkml:trace contextRef="#ctx0" brushRef="#br0" timeOffset="340046.2604">12417 13761 107,'0'-7'81,"0"0"-78,0 1-4,0 3 25,0 1 4,0 0-12,0 2 1,0 0-8,0 2-3,0 6-4,3 6 13,1 4 10,0 4-1,-1 2-7,1 3-3,0-1-7,-1 3 0,0 0-4,0 0-4,1 2-28,-1-7-66</inkml:trace>
  <inkml:trace contextRef="#ctx0" brushRef="#br0" timeOffset="349026.4196">13800 12123 17,'0'-1'31,"2"0"-7,-1-3-5,0 2-5,2-2-5,0 0-9,1 1 0,-1-1 0,-1 4 1,0-1-1,-2 0 15,0 1 6,0 0 3,-2 3-4,-3 5-10,1 1-8,-3 5 1,-1 0 2,0-1-5,1-3 0,2-1 3,-2-2-3,0-1 2,1 0-2,1-1 1,1 1-3,1-3-17,2 0-35,-3-2-11,3-1-16</inkml:trace>
  <inkml:trace contextRef="#ctx0" brushRef="#br0" timeOffset="349272.4976">13700 12110 16,'0'-2'45,"1"0"-17,4 1-18,2 0 1,1 1 12,0 1 9,0 1-6,0 2-1,-2 0 1,0-1-4,-1 2-7,0 2-6,1 0-6,1 2-1,1 0-3,0 0 2,1-1-1,2-2-11,0-2-48,1-3-77</inkml:trace>
  <inkml:trace contextRef="#ctx0" brushRef="#br0" timeOffset="357887.1806">13807 13409 30,'0'-2'56,"0"1"-18,0 1-10,0-1 5,-1 1-8,0 0-11,1 0 5,0 0-4,-1 0-4,1-1-4,0 1-2,0 0 0,0 0 2,-1 0 1,0 0-3,-5 2-5,1 3 1,-4 2-2,-1 1 2,-2 0-1,0 0-1,-2-1 4,0 0 4,-1 0 5,1-1-1,2 0-2,3-1-3,2-2-4,2 0 0,1-1-1,2-1-1,1 0 1,0-1-1,-1 0-1,1 0-2,0 3-7,0 0-5,-2-1-7,2 1-13,-1 0-13,1-2-12,0 2-12,0-3-22</inkml:trace>
  <inkml:trace contextRef="#ctx0" brushRef="#br0" timeOffset="358295.3576">13564 13409 27,'-1'-6'6,"1"0"7,0 0 26,2 0-8,-1 3-17,0-2-9,0 4 12,0-2 10,-1 2 8,0 1-5,0 0-7,0 0-12,1 3-4,3 1-4,1 0 8,6 2-4,1 2 5,4 3 0,1 2 0,0-1-4,0 1 0,0-1-5,3 0-1,-2-2-1,3 0-1,-1-1 0,-1 1-4,-1 0-7,-3 0-17,-4 1-22,-1-1-70</inkml:trace>
  <inkml:trace contextRef="#ctx0" brushRef="#br0" timeOffset="388895.9381">19934 14294 24,'0'0'70,"0"-2"-15,0-1-33,0 3-6,0-2-2,0 0-4,0 1-1,0 1-5,0-1 4,1 1 7,-1 0 2,0 0 1,0 0-3,0 0-6,0 0-3,0 0-2,0 0-1,-1 0-2,-3 3-3,-3 5 0,-6 2 0,-3 6 2,-3 6 0,-5 2 0,-2 2 0,1-1 3,1-3-1,2-3 2,3-2 0,4-5-3,4-2 1,1-2-4,3-1 2,0 0-7,0-1-10,0-2-18,4-1-27,-2-3-29</inkml:trace>
  <inkml:trace contextRef="#ctx0" brushRef="#br0" timeOffset="389209.3946">19589 14331 155,'1'-1'11,"1"1"2,2 2-9,6 3 14,3 5 21,5 7-2,6-3-4,1 1-9,3-1 1,-2-4-9,2 0-7,0-1-3,0-1-5,2-2 0,-2 1-1,-2 0-2,-2 1-7,-6 0-12,-1 1-15,-6 0-23,-4-2-60</inkml:trace>
  <inkml:trace contextRef="#ctx0" brushRef="#br0" timeOffset="395540.0441">16779 13514 11,'0'0'40,"0"0"-8,0 0-4,0 0 3,0 0 2,0 0-3,0 0-13,0 0-8,0 0-3,0 0-5,0 0 5,0 0 5,0 0 3,1 0-5,2 0-2,3 0-6,3 0 0,3 0-1,5 1 1,0 0-1,3-1 0,2 0 3,2-1 3,0-1 3,3 0 4,-2 0-5,1 2-4,-4 0-1,0 0-2,-4 0-1,-3 2 0,-1 0 0,0 0-2,-4 0-4,0 0-9,-3-2-4,-2 0 4,-1 0-7,-1-3-19,0 0-9,-3-4-25</inkml:trace>
  <inkml:trace contextRef="#ctx0" brushRef="#br0" timeOffset="395869.1246">17048 13438 163,'-6'-5'24,"5"1"-3,1 4 8,0-3-8,4 1-15,0 0 2,2 1-1,1 1 1,1 0-2,1 3 2,2 2-3,-1 2 5,1 1-2,-2 0-2,2 2-2,-1 1 4,-3-2-2,0 2 1,-4-1 1,-1 0-5,-2-2 2,0-2 0,-4 2 1,-2-3 0,-3 2-2,-2-3 3,-2 0-2,-1-1-2,-2 0-1,1 1-1,1 0-3,3-1-16,1-2-16,3-1-16,5 0-58</inkml:trace>
  <inkml:trace contextRef="#ctx0" brushRef="#br0" timeOffset="396267.5366">17269 13427 353,'0'-4'3,"0"3"-11,0 1 9,0 1-5,2 3-3,-1 3 8,3 7 7,0 3 8,0 4-2,-1 1-1,1-1-4,-2-1-4,0-1-5,1-1 1,-2-3 1,2-2-1,-2-5 0,2-4 0,-1-1 0,0-3 3,1-2 4,1-3 1,3-6-4,-1-3-3,3-3 0,1-2 1,-1 0-2,-2-2-1,0-4 1,-1 3-1,-1 2 1,-3 3-1,-1 4 1,-1 4-1,0 3-2,-1 2-2,1 3-12,-1 1-14,0 0-38,1 2-66,0 1-58</inkml:trace>
  <inkml:trace contextRef="#ctx0" brushRef="#br0" timeOffset="396663.9956">17451 13420 200,'3'-5'55,"1"-2"-52,2 3 0,1-1 26,1 3-6,2-1-13,2 2 2,1 0 9,1 1 1,-1 1-1,-3 1-5,-1 2-9,-3-1-4,-1 3 1,-1 1-3,-1 1 0,-2 2 0,-1 1-2,-3 3 3,-3 2-1,-3 0 2,1-1-3,-2-2 0,2-2-3,2-2 3,1-2-1,4-1 0,1-1 1,0-1-1,1 0 2,5-1-1,1-1 0,4 0 2,2-2 1,3 1-2,1-1 0,2 0 0,0 0-2,0 1 2,-2-1-2,-3 0-14,-1 1-11,-4-1-55,-3 0-142</inkml:trace>
  <inkml:trace contextRef="#ctx0" brushRef="#br0" timeOffset="409146.5951">14002 12928 15,'0'0'6,"2"0"-7,1 0 19,0 0 34,-1 0-4,0 0-18,-1 0-3,1 0 5,-2 0-4,1 0-8,0 0-11,0 0-7,0 0-2,-1 1-1,0 2 1,0 1-1,-8 3 2,-5 3 4,-8 3 5,-7 5 3,-6 1-3,-5-1 2,-2 1-1,1-5 4,5-1-1,4-4-7,8-1-5,7-1 0,5-2-3,4 0 1,2-2-1,3-2-6,2 0-14,-1-1-29,0 0-40,-1-3-16</inkml:trace>
  <inkml:trace contextRef="#ctx0" brushRef="#br0" timeOffset="409514.7356">13555 12866 133,'3'-5'4,"1"1"1,-1 1 27,-1 0 14,1 3-2,-1-2-18,0 2-5,0 1-13,2 4-6,2 2-2,3 4 9,3 3 1,3 3 5,4 2-2,8 2-2,5 0-2,9 0 0,4-1-2,5-1 0,2-3 0,-1-1 0,-3-2-1,-4-3 2,-5-2-2,-6-1-5,-6-1-1,-8-1 0,-4-1-2,-7 0-10,-2-1-5,-5 3-28,-2 0-39,-7-2-103</inkml:trace>
  <inkml:trace contextRef="#ctx0" brushRef="#br0" timeOffset="412390.5281">19775 14280 178,'2'-8'1,"0"0"-1,1-1 0,3-1 2,0-2 1,0 1 0,0-2-1,-1 2 24,-3 3 9,0 2 1,-2 3-10,0 1-2,-3 1 0,-3 1-14,-4 0-11,-4 5-4,-3 4 4,-4 5 1,-2 0 0,2 3 0,2 0 0,3-1-2,2 1 2,5 1-2,3 3 1,3 4 0,3-1 0,3-2 1,6-1 4,4-5-1,4-1 6,0-6-4,3-2 4,-1-4-3,1-2-1,2-2 2,-2-5-4,0-6 1,0-4 0,-2-3 0,-1-4-1,-5 0-2,-3-2 0,-4 0 0,-5 5 0,-2 3-1,-8 6-2,-3 5-6,-4 6-3,-5 2-4,-2 7 2,-3 1 5,2 1 2,2 0 6,4 1 0,4 1 0,5-1-2,3 0 0,5 0-1,2-2 2,3-1-1,4-2 0,6 0 6,0-3 4,3-2 5,3 0 1,0-2-2,0-2-4,1-3-3,-3-2 0,0-2 0,-1-3-1,-3-2-1,-3-1-2,-1-1 3,-6 1-2,-3 2 1,-2 1 1,-5 4-1,-1 3-1,-5 2-2,-2 3-1,-1 5-2,-1 5 1,1 2 0,0 5 0,2 2 1,1 2 0,2 3 1,4-5-1,4 0 1,3-4-1,2 1 2,7-3 0,3-3 1,2-3 0,0-2 0,1-2-2,-1-3 2,1-2 0,0-6 0,2-6-1,0-6 0,-1 0 1,-1-3-2,-4 3 1,-6 0-1,-4 2-1,-6 3-4,-7 2-5,-5 5-15,-2 8 6,-4 4 10,-2 10 3,1 3 4,2 4-1,4-1 4,6 1-1,5 0-1,7-3 0,2 0 1,6-1-1,4-2 2,0-2 2,1-5 5,0-3 2,2-5 5,0 0-3,0-6-4,2-6-2,-3 1-4,-1-3 0,-1-1 0,-1-3 0,-2 0-1,-2 2-2,-5 0-1,-3 1 1,-5 1 1,-4-1-1,-3 1 0,0 6-3,1 6-10,1 5-7,3 10-9,1 5-20,1 2-24,0-1-63</inkml:trace>
  <inkml:trace contextRef="#ctx0" brushRef="#br0" timeOffset="412652.2301">19826 14340 320,'-4'22'-13,"2"9"-22,0 8 27,0 2 8,2 1-2,-1 2 2,1-1-1,2 1-28,1 3-75</inkml:trace>
  <inkml:trace contextRef="#ctx0" brushRef="#br0" timeOffset="442703.0411">21424 3108 8,'2'-4'18,"0"3"30,-2 0 13,1 1-12,-1 0-12,0 0-8,0 0-9,0 0-2,0 1-6,-1 3-7,-3 3-5,-2 5 2,-3 4 5,-3 4-4,-3 2 0,-3 0-2,0 2 1,-2-2 0,0 0 0,0-4-1,1-2-4,2-2-13,1-3-11,4-2-36,1-5-50</inkml:trace>
  <inkml:trace contextRef="#ctx0" brushRef="#br0" timeOffset="442979.3906">21185 3191 312,'0'-3'-47,"0"2"47,1-1-20,1 2 28,0 0 12,0 1-2,4 3-4,1 2 9,4 3-3,4 0 2,4 2-10,6 1-4,2 1-7,5 0 1,-1 1-1,0-1-2,-3-1-2,-5 3 3,-2 0-17,-8 2-38,-8-1-100</inkml:trace>
  <inkml:trace contextRef="#ctx0" brushRef="#br0" timeOffset="452086.2296">21340 3815 104,'1'-1'15,"1"-1"-2,-1 2-8,-1-1 23,0 0-10,0 1-8,1 0-3,0 1 0,0 3 1,-1 5 6,0 4 7,-4 5-6,-6 2 3,-3 2-4,-4 4-4,-3 0-3,-1 0 0,1 0-7,3-5 4,1-2-4,5-7 1,4-2-8,1-5-19,6-1-9,-2-4-2,2-2 27,-1-6-29,-1-6-23,0-4-27</inkml:trace>
  <inkml:trace contextRef="#ctx0" brushRef="#br0" timeOffset="452295.2006">21123 3878 27,'-5'-10'134,"1"5"-108,3 1-4,1 2 33,0 2-15,6 8-37,1 5 7,4 4 14,2 5 1,1-1-2,0 0-8,-1-3-6,1 0-3,1 0-5,1 3 1,-1 1-1,0 0 0,-1 0-2,-3-2-3,0-2-14,-2 0-29,-4-3-86</inkml:trace>
  <inkml:trace contextRef="#ctx0" brushRef="#br0" timeOffset="572733.7811">6898 14505 59,'-1'-3'43,"-1"2"-18,1-1 5,1 2-2,0 0-20,0 0-6,-1 2 1,0 3 4,0 4 5,0 2 3,1 5 0,0 4-4,0 4-2,0 4-4,2 1-4,-2 2 0,0 0 1,0-3-2,0-4 2,0-7-2,0-5 0,0-6 1,1-3-2,0-3 1,1-3 10,1-6 8,1-6-10,1-5-7,-2-6 0,1 1 0,-1-2-1,0 1 0,-1 2 0,-1 2 0,-1 1 1,0 2-1,1 5 0,1 2 1,-1 4-1,3 3-1,-2 1 1,-1 3 1,2-1 1,-2 2 3,2 0-1,0 0-1,1 2 0,1-1 3,0 4-3,2 1 0,2 2-1,0 3 2,1 3-2,0 4 2,1 2-1,2 0 0,0 0 1,-1-2-4,1-3 2,1 0-2,-2-5 1,0-3 0,-2-2 0,-1-4 1,-2 0-2,1-1 1,-2-2 1,0-4 2,1-1-2,0-5 0,-1 0 0,0-2-2,-1-1 1,-1-3-1,1-2 0,-2-1 0,-1-4 2,3 1-1,-2 1-1,2 3 0,-2 0-1,1 3 2,-2 3-1,-1 1 2,-1 5-2,0 2 1,-1 2 0,-1 1 4,0 0-3,0 2-3,1-1 2,-1 2-1,2-1-8,0 1-13,0 0-8,0 3 1,0 4 1,0 3-18,0 2-47</inkml:trace>
  <inkml:trace contextRef="#ctx0" brushRef="#br0" timeOffset="599546.5181">9621 15151 33,'-3'-1'34,"0"-2"-5,-1 1-1,0 1 11,-2 0-11,1 0-9,-1 0-2,0 1 1,3-1-1,0 1-2,1 0-6,-1-2-3,-1 2-5,1 0-2,-2 0 1,0 3 0,1-1 1,-3 3-1,0 0 0,0 2 0,1-1-1,-1 0 1,2 2 0,-2-1 1,0 3-1,0 0 0,-1 0 2,0 3 0,1-4 1,1 3 4,-1 1-3,3 3 0,0 4 0,1 3-2,0 1 3,3 0 0,0-1-1,0 1 3,3-4 0,1 0 0,-1 0-2,2-2-1,2 3 0,1-4-2,0-1-1,0-1 0,-2-5-1,2 0 2,0-2-2,2-3 2,1-3-2,1-2 2,1-6 0,1-1 1,3-4-2,0-1 1,0-2-1,-1-4 0,-1-3 1,1-2-3,-1-3 2,0 2 1,-2-1 1,-2-2-2,-2-1 1,-2 0 4,-1-1-5,-1 4 3,-5-1 1,0 2-2,0 1-1,-5 1 1,-1 2-1,-1 2 0,-2 3 2,1 4-2,-1 1 2,0 4-2,-1 1-2,-2 3-1,-1 0-1,0 2-2,0 4-2,-1 5-15,4 6-14,-1 5-32,5 2-52</inkml:trace>
  <inkml:trace contextRef="#ctx0" brushRef="#br0" timeOffset="599983.0136">10062 14973 11,'0'-6'27,"0"2"13,-1-1 14,-1 1-10,-1 1-13,1 2-6,-2 1-2,1-1-6,-1 1-4,-1 2-5,-1 7-9,-3 8 2,-3 7-1,-2 8-1,-3 4 2,-1 7-1,1 4 5,3 4 6,2 2 8,3 1-2,2-2 3,4-3-5,3-5-4,5-4-5,4-4 1,3-6-7,2-6 1,2-6-1,1-5 1,-1-5 0,0-4 0,-2-2-2,0-2-7,0-7-13,1-3-19,0-5-43,0-8-92</inkml:trace>
  <inkml:trace contextRef="#ctx0" brushRef="#br0" timeOffset="600670.4696">10242 15138 269,'-2'-4'-11,"0"3"10,2 1 2,0 0 3,0 4-2,0 3 4,0 9 3,0 5 13,0 7-2,0 5-5,-4 7-3,-3 0-4,1-1-1,-1-4 2,3-6-2,0-10 2,2-7-6,2-6-3,0-5 0,0-1 2,0-5 8,0-5-2,0-6-7,2-8-2,-2-4-1,1-4-3,2-2-2,-1-2 0,0-1-4,2 4 6,-1 3 2,2 7 2,-2 6 1,-1 8 0,2 6 0,-3 1 1,0 2 2,1 0-2,1 2 0,3 4 3,1 0 0,1 6 0,3 3-2,1 2 4,0 3-5,2 1 3,-1 3-1,0-1-2,-1 4 1,-3 2 2,1-2 0,-3 0-1,1-6-1,-1-3 3,0-5-1,-1-5-2,0-4 1,-2-4 3,1-1 1,0-5 8,-1-7-3,0-4 1,1-6-8,-2-4-1,-1-4 1,1-3-5,1-3 1,-1 1-1,1 3 0,1 4 0,-1 4 0,-2 5 0,0 6 0,-2 4 1,0 2-1,0 4 0,0 0-1,0 2-4,0 1-19,0-1-25,0 0-45,2 0-120</inkml:trace>
  <inkml:trace contextRef="#ctx0" brushRef="#br0" timeOffset="601010.2916">10616 14794 9,'1'-4'134,"0"2"-133,1 0 7,-1 2 35,2 0 2,1 1-8,3 4-9,4 6-1,3 0 0,3 7 0,3-1-3,1 5-4,1 4 1,-1 3-6,-2 7-3,0 0-4,-4 2 1,-3 3-4,-4 1-3,-6 4 2,-3-2-2,-9 0-7,-4 0-11,-5-2-11,-4 3-18,-4-1-34,-4-3-148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0-21T15:15:01.5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7 15,'0'0'16,"0"0"-1,0 0-1,0 0-2,0 0-2,-9-8 0,9 8-3,0 0-2,0 0-1,0 0-1,0 0-2,0 0 0,0 0-2,0 0 0,9 5 0,-9-5 0,13 4 0,-13-4 1,17 5 0,-8 3 0,2-4 0,1 1 0,1 0 0,2-1-1,0 1 0,1-1-1,3 1-2,1-3-4,0-2-7,5 3-10,-10-9 0,7 11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8T18:38:25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12421 7803 110,'0'-10'2,"0"2"24,3-2-6,0 2 15,1 1-1,-1 0-10,0 1-2,-2 2-2,1 1-3,-2 2-2,0 0-7,0 1-7,0 0-3,0 1-3,-1 4 1,0 3 2,1 1 1,0 5 2,0 6-2,5 5 4,1 7-1,1 5 1,-1 6-1,1 3-1,-1 5 0,-1 3 0,1 4-1,-1 4 1,0 7-2,-1 5 3,-1 5 2,1 7 0,-1 6 1,1 9 0,-2 7-3,-1 6-1,0 6-1,-1 3 0,0 5 0,0 4 1,-1 1 3,0 1 4,-1-1-2,2 4 3,-1-3-3,1 1 2,0-2-2,1-2 0,1-1-2,0 1-2,1-4 1,-2-5-6,1-4 5,0-5-2,1-7 2,1-6-1,1-11-2,-1-13 1,1-10 1,1-12-1,0-9-2,1-10-20,-1-11-39,1-13-68</inkml:trace>
  <inkml:trace contextRef="#ctx0" brushRef="#br0" timeOffset="1047.7845">14586 7703 17,'1'-7'25,"1"3"1,-2 0 12,0 1-7,2 1-2,-2 1-3,0 1-10,0 0-2,0 0-1,0 0-10,1 1-3,0 4 4,2 3-1,1 4 5,-1 4 1,1 3-6,0 5 4,0 5-5,0 7 1,0 4-1,0 4 0,-1 7-1,0 5-1,0 5 1,0 8 0,1 8 0,0 4-1,1 6 1,0 4-2,0 3 3,2 7 2,0 8-2,-2 4 2,0 1-2,-1 4-1,-2 1 2,-1 6-2,-1 3 0,0 1 1,0-2-2,0 0 0,0 2 8,1-2-6,1-3 2,1-3-5,-2 2 4,-1-2-2,0 1 0,-2-2-1,-4-3 2,-1-1-2,-2-2 1,-2-4-1,1-4 3,0-6-2,-1-7-1,3-7 2,3-8-2,3-8 0,2-14-2,5-12-16,4-16-35,2-17-58</inkml:trace>
  <inkml:trace contextRef="#ctx0" brushRef="#br0" timeOffset="2051.6265">16772 7626 25,'6'7'46,"-2"0"-7,1 1-6,-2 0-11,0 4 0,-3 3-9,0 5-5,-1 4-8,-2 2 2,0 7-1,0 3-1,2 6 3,-1 5-3,2 6 0,0 3 0,0 7 4,0 5 2,-2 9 7,-2 2-5,1 5 0,-2 3-6,1 3-1,0 9 1,0 9-2,2 5 2,2 3-1,0 5 2,1 3 7,1 8 8,0 1 2,-1 2-8,-1 1-5,0 3-3,-1-2 3,-1 1 0,-1-2-7,-1-2 2,0 2 2,0-1-3,-2-1 0,-2-3-1,-2 1 8,-2-1 4,-1-2-1,-3-4-5,-2-3 2,1 1-1,1-8-1,-1-6-2,3-9-5,0-15 1,0-8-10,4-10-23,-1-13-25,2-13-64</inkml:trace>
  <inkml:trace contextRef="#ctx0" brushRef="#br0" timeOffset="3015.432">12301 7254 180,'1'-6'-18,"1"1"19,0 1-8,-1 3 7,2 1 2,-1 5 3,2 3 6,1 5 9,-1 3 7,1 4-4,-1 1-8,-1 0-9,-1-4-2,0-3-2,-2-4-1,1-3 1,-1-3 6,0-2 7,0-2 1,-2 0 10,-2-7-12,-3-3-11,0-4-4,0-5-4,2-3 4,-1-5-1,2-1 1,-1-1 2,0 0-1,0 2-1,2 3 1,3 4-1,0 3-1,6 4 1,3 2 1,3 1-1,3 3 2,0-1 0,1 4 4,-2 1 0,-1 3-1,-2 4 2,-1 6 1,-3 5 0,-3 4 2,-4 1-5,-4 5 2,-8-1-3,-4-1 1,-1-3-3,-1-2-1,3-3-6,6-4-22,4-3-51,5-5-153</inkml:trace>
  <inkml:trace contextRef="#ctx0" brushRef="#br0" timeOffset="3214.638">12666 7260 452,'0'1'-3,"0"2"-8,2 5-9,-1 3 16,2 3 4,1 6 0,1 1-1,0 1-6,1 1-9,-2 1-19,0-2-56,-1-2-114</inkml:trace>
  <inkml:trace contextRef="#ctx0" brushRef="#br0" timeOffset="3911.859">14411 7196 123,'-1'3'-11,"1"1"8,0 2 4,0 0 5,0 0 7,1 0 2,2-1 6,-2-2 3,1-1-2,-1-1 10,0-1-10,0 0 4,-1 0 0,0-3 0,0-5-8,0-5-8,0-5-5,1-1-4,-1-4-1,0-3 0,0-2 1,0-7-1,1 4 0,4 1 0,3 7-1,2 8 0,1 5 2,1 4-2,0 3 2,2 3-1,1 0 1,-1 2 1,-2 4 2,0 3-1,-4 4-1,-1 4-1,-6 2 5,-1 3-3,-8 2 2,-3 1-5,-1-3 0,1-4-7,4-7-5,2-2-9,3-5-18,2-2-60,3-2-100</inkml:trace>
  <inkml:trace contextRef="#ctx0" brushRef="#br0" timeOffset="4234.104">14717 7140 363,'2'0'-6,"1"2"-58,-1-1 49,3 0 30,0 1-2,1 0-2,0 2-8,0 1-3,0 0 1,-3 2 2,-2 1-4,-1 2 2,-4 1-2,-2 0 1,-1-3 1,-1 2-1,0 1 3,1 1-2,0-2 4,2 1-3,2-4-2,2 0 0,1 0 3,2-2 0,7 0 1,6-4-1,9 1 2,9-2-7,6-2-47,8-6-125</inkml:trace>
  <inkml:trace contextRef="#ctx0" brushRef="#br0" timeOffset="4839.534">17198 7127 321,'-5'-2'3,"-1"2"-2,1 1-3,2 2-1,-1 2 3,3 0 0,-1 1 1,2 1-2,0 0 2,2-1 11,0-1-2,1-1-4,-3-3 1,0-1 2,0-6 19,0-3-11,-1-6-12,1-7-4,-2-7 1,1-5-2,-2-5-4,-1-3-9,1-1-12,0-3-13,2 2-2,1 4 10,0 5 20,5 10 6,3 9 3,0 8 3,4 7 2,1 1-2,-1 3 2,-1 4 5,0 3-2,-1 5 4,-4 6 0,-2 5 3,-4 2-7,-6 4-1,-5 1-3,-2-2-1,0-3-2,2-4-14,2-6-18,4-5-17,2-3-21,3-4-20</inkml:trace>
  <inkml:trace contextRef="#ctx0" brushRef="#br0" timeOffset="5223.2985">17454 6972 347,'10'-5'1,"-1"2"-7,0 2 4,2 1 3,-1 0-1,-1 4-1,-3 4-3,-1 2 2,-5 5 0,-5 3 0,-8 1-12,-5 1-9,-3 1 3,-1-3 9,5-2 8,3-3 4,7-3 4,6-3-5,1-2 0,5-2 0,5 0 2,4 0-2,1 0 0,1 0 1,-2 3 7,-1 1 9,-2 3 10,-4 1-1,-3 2-13,-4 1-2,-4 4-5,-7 0-4,-5 0 0,-3 0-1,-8 0-6,-1 0-8,-8 0-34,-7-2-112</inkml:trace>
  <inkml:trace contextRef="#ctx0" brushRef="#br0" timeOffset="6243.741">12586 8426 16,'0'0'21,"-2"-1"-9,1 1-9,0 0-3,0-1 1,1 0-3,0 0 10,-1 1 19,1-1 3,-1 0-2,1-1 5,0 2 0,0-1-9,0 0-5,0 1-8,3 0-4,3 0-8,4 0 0,4 1 0,5 3 2,4 1 0,7 2 0,7 0 0,8 1 2,9-1-1,8 1 0,6-1 8,7 1 6,4 1 2,6 0-5,2 3-1,6 1-6,7 2-2,-1 1-2,2 2 1,-4 0-3,-1 0 0,0 0 0,-5 0 0,-2-1 1,-7 0-1,-9 2 1,-8-1-2,-8-1 2,-10-1-1,-9-1 0,-11-2-1,-7-2 0,-9-2-1,-7-1-8,-4-1-3,-2-2 1,-7-1 0,-2-1-12,-2-2-24,1-1-39,0-2-29</inkml:trace>
  <inkml:trace contextRef="#ctx0" brushRef="#br0" timeOffset="6556.221">14420 8640 85,'7'-6'12,"0"2"-6,2 2 17,0 2 9,0 0-11,1 5 0,-1 4 2,3 2 4,0 3 2,0 1-7,-2 1-3,2-1-4,-1 0-4,0 2-3,1-2-3,-1-1-1,-2-2-2,-2-1 3,-3-3-1,-3-2-1,-1-1 4,-4 1 0,-7 0 0,-6 2-1,-8 0-6,-5 2-14,-5 1-27,-4 0-29,-3 1-57</inkml:trace>
  <inkml:trace contextRef="#ctx0" brushRef="#br0" timeOffset="7631.3475">12591 8689 52,'-3'0'-1,"1"1"-9,1 1 14,1-2-1,0 1 1,0-1 0,0 0 7,0 0 2,0 2 7,0-2-4,0 0-2,0 0-6,0 0 6,0 0-1,0 0-3,1 0-2,-1-1 3,2 1-5,1 0 2,0 1-5,3 3-1,2 1-2,3 2 2,2 0-3,3 1 2,2 2-1,3 3 0,3 2 1,2 0 0,7 3 3,3 2 11,6 3-3,2 1-4,10 4-2,1-2 1,7 1-2,6 0 2,4-2-3,8 0-2,6 0-1,9 1 0,0 1 1,4 1-2,0 0 0,-1 0 0,5 1 1,6-1 0,-4-2-1,2 1-1,-3 2 2,-1-2 3,3-2-2,3-2-2,-5 0 1,-2-1-1,-3-2 0,-5-1 1,2-4-1,-2 1-1,-2-2 2,-2-2 1,-4-1-3,-5-1 3,0-2-2,-2-1 0,-1-1 0,1-2 1,-2 0-1,-4 1 0,-2 1 0,-7-4 1,-1 0-1,-4 0 1,-3-2-1,-2 0 0,-3 0 0,-6 0 0,-1-2-1,-6 0 1,-6 0 1,-7 1-1,-5-1 0,-6-1-1,-5 2 1,-4-3-6,-3 3-8,-2-2-7,0 0-7,-3-1-7,-4-2-2,-1 0-64</inkml:trace>
  <inkml:trace contextRef="#ctx0" brushRef="#br0" timeOffset="7986.7935">16557 9451 282,'0'-5'-3,"0"2"-1,3-1 1,2 3 6,-1-2 5,3 1 1,-1 2 5,3 0-4,-1 0-1,0 5-3,2 0 5,0 1 2,0 1 1,-1 1-4,0 0 1,1 3-4,-1 0 0,-2 3-4,-1 2 3,-1-3 0,-3 0-5,-1-3 3,-1-1 1,-4-1 0,-4-2 3,-4 3-3,-8-1 1,-7 3 1,-5 2-7,-10 3 2,-4 4-14,-7 2-34,-2 1-52,-3-1-124</inkml:trace>
  <inkml:trace contextRef="#ctx0" brushRef="#br0" timeOffset="9166.4055">14526 8999 110,'-2'0'28,"2"0"-15,-1 0 20,1 0 2,0 0-19,0 0-2,0 0 1,0 0-7,0 0-2,2 2-1,3 0 9,4 1 4,7-2-1,5-1 1,7 0 1,4 0-7,-1 0-3,1-1-3,-7 1-5,-4 0-1,-8 0 0,-5 0-1,-5 0-11,-3 0-16,-1 0-11,-6 0-34,-4-2-116</inkml:trace>
  <inkml:trace contextRef="#ctx0" brushRef="#br0" timeOffset="10271.8035">14662 9128 38,'3'0'12,"-2"-2"-11,2 1-1,-1 0 2,0-2-4,1 1-35</inkml:trace>
  <inkml:trace contextRef="#ctx0" brushRef="#br0" timeOffset="10853.7975">14662 9128 10,'10'-24'15,"-11"24"-10,-1 3 5,0 1 9,-2 3 0,1 0-1,-2 0-4,1 3-2,-3 0-7,-2 1 5,-1 1-6,-3 1 0,-2 0-1,-3 4-1,-3 1-3,1 2 4,-4 0-3,-5 3-2,0 1 2,0 3-9,-4 1-3,-1 3 0,-2-1 4,1 3-4,-5 1 4,-1-1 4,-2-1-1,-1 1 8,-5 0-1,1 3-1,-2 1 1,-2 1-5,1 0 4,-2 0-1,2 0 2,-3 2-2,-1 2 4,-2 1-5,-1 3 6,1-1 8,0-2 10,4 1-6,1-2-1,2-1 1,3-2-5,-1 2-10,2-2 2,-1-4-3,-1 3-1,0-3 0,-1 2-1,1 0 1,3-4 0,0-1-2,3-1 2,2-4-4,3-1 4,3-2-1,3-3 0,4-2 0,2-4-8,5-4-8,4-4 1,6-3-7,3-3 7,4-1-13,3-4 14,0-3-26</inkml:trace>
  <inkml:trace contextRef="#ctx0" brushRef="#br0" timeOffset="11083.275">12616 10617 15,'1'-2'55,"0"2"-6,-1 0-2,-2 3-19,-3 6-14,-3 3-7,-3 6 18,-1 4 7,-1 1-1,0-1-4,2-2-9,3-2-7,4-3-7,4-4-4,3-2 0,5-1 0,5-5 1,4-1-4,8-2-16,7-8-36,7-2-69</inkml:trace>
  <inkml:trace contextRef="#ctx0" brushRef="#br0" timeOffset="12009.9735">14731 9139 51,'0'4'-3,"0"2"0,0 2 4,1 1 4,2 2 2,0 1 2,3 3 5,-1 0-6,4 5 10,1 1-1,1 2 1,7 3-2,2 4-8,3 4-2,2 3 1,2 5-6,2 5 3,1 1-4,3 3 3,3-2-3,5 2 3,3 0 7,6 1-3,8-1 0,4 1-10,6 1 6,-1 1-3,0 2 1,0 1-9,-3-1-6,2-3 5,-1-3 8,1-1-1,-2-2 2,-2-4 2,-4 1 11,-7-1-1,-4 0-2,-3-4 0,-3-2-6,-2-3-2,-3 0 0,-2-5-3,-5-4-5,-1-3-3,-1-4 3,-6-6 3,2 0 2,-5-1 0,-1-1 1,-3-3 2,-1 0-3,-5-2-8,-1-1-29,-3-2-11,-3-1-10</inkml:trace>
  <inkml:trace contextRef="#ctx0" brushRef="#br0" timeOffset="12385.926">16499 10660 285,'-2'-3'6,"1"1"7,1 1-7,0 1 0,0 0-7,0 1 0,2 2 1,0 1 1,3 4 3,2 2 2,1 2 3,1 3 4,2 3-4,0 0-1,0 0 1,1 0 0,-1-2 0,-2 0-1,-2-3-1,-2-3-2,-2-1 2,-3-3-4,-2-2 6,-6 1 6,-7-1 5,-8 1-5,-11 0-7,-8 0-4,-6 0-4,-8 2-6,-4 1-33,-1-2-59</inkml:trace>
  <inkml:trace contextRef="#ctx0" brushRef="#br0" timeOffset="17149.293">14690 8997 38,'0'-1'24,"0"1"-18,0 0 1,0 0 10,0 0 6,0 0 3,0-2-2,0 2-12,1 0-4,1 0 1,-2 0 2,0 0-6,0 0-2,0 0-5,0 2 4,0 1 4,3 0-1,3 1 3,2-2 3,1 1 1,3 0 3,4-2 0,0-1 1,-1 1-2,0-1-5,2 1-3,-4-1-2,1 0 1,-5 0-2,-3 1 3,-2 0-5,-2 1-2,-2 0 2,0 0-2,0 1 3,-3 0-1,1 1 1,-1-1-5,1-2-12,1-1-23,1 0-43,0-6-52</inkml:trace>
  <inkml:trace contextRef="#ctx0" brushRef="#br0" timeOffset="17603.3655">14912 8889 315,'0'-7'-1,"0"1"1,0 2 0,0 1 5,0 2 4,2 0 2,1 1-4,0 0 0,1 5 0,2 4 1,-2 1-1,1 5-3,-1 0 1,1 0-1,-1-1-1,0-3-1,1-2 1,-1 0-2,0-3-1,-1-2 2,1 0 1,-1-4-1,-1 0 5,3-1 1,-2-5 4,2 0-6,0-4-2,-2 0-1,0-3-1,0-3-2,1-2 2,0-1 0,-1-2 0,0 2 1,-1 3-1,-2 1 0,0 6-2,0 4 1,0 2-1,0 1-2,0 1-1,0 1-5,0 0-8,0 0-21,0 3-24,1 0-35,2-1-62</inkml:trace>
  <inkml:trace contextRef="#ctx0" brushRef="#br0" timeOffset="18085.7565">15124 8795 238,'0'-3'-12,"0"0"-20,3 1 48,0 0 17,1-3-25,4 3 3,0-2 10,-2 1 3,0 1-4,-1 1-5,-3 1-3,1 0-3,-3 0-9,2 2 0,0 2 0,1 2 0,1 2 1,0 1 0,-2 3 0,0-2-1,-2 3 2,0-2-2,-1 0 0,-2 1 0,-3-1-5,-1 2-2,-2-2-5,2 1 3,-1-4 0,1-1 3,4-3 6,1-1 0,2-2 1,0-1 4,3 1 7,0-1 0,3 0 2,2 0 1,0 0-2,1-1-2,-2 0-3,0-2-3,-2 3-3,0-1 0,-1 1-1,-1 0-1,-1 0-1,0 0 0,1 0-21,-2 2-24,0 1-56,-1-1-125</inkml:trace>
  <inkml:trace contextRef="#ctx0" brushRef="#br0" timeOffset="24229.8945">16763 9789 9,'-3'-2'-1,"-2"2"-5,0 0 4</inkml:trace>
  <inkml:trace contextRef="#ctx0" brushRef="#br0" timeOffset="24464.2545">16763 9789 3,'-43'-8'14,"40"6"-9,2 2-11,-2 0-6,1 0 9,0 0 3,0 0 9,1 0 8,1 0 66,0 0-39,0 0-8,0 0-4,0 0-4,0 1-9,0 0-7,0 0-1,0 0 4,7 1 1,-1 1 2,5 1-5,2 0-4,2 0-7,-1 2 2,2-1-13,-2-1-31,0 0-54,1-4-79</inkml:trace>
  <inkml:trace contextRef="#ctx0" brushRef="#br0" timeOffset="24977.8935">16934 9698 211,'3'-4'-13,"-1"-1"9,0 2-1,1 0 27,-1 1 11,1 0-8,-3 2-7,2 0-12,2 3-6,-1 4 0,4 3 4,-2 2-1,1 2 4,0 0 1,1-1-3,0 0 3,0-2-5,1-1 1,0-3-3,-1-2 3,0-4 1,0-1 6,-1 0 3,0-4 0,0-3-2,0-2-4,0-2-2,-1-1 0,1-1 0,-1-3-1,0-1-1,0 0-3,0 1 0,0 3 0,-1 1-1,-3 3 0,-1 4 0,0 3-1,-1 1-7,-2 1-31,-2 2-20,-1 3-31,3-1-60</inkml:trace>
  <inkml:trace contextRef="#ctx0" brushRef="#br0" timeOffset="25415.3655">17224 9623 306,'9'-7'1,"-1"2"-9,2 0 8,-1 1 7,-1 2-2,2 0 0,-3 1 4,2 1-3,-1 1-3,0 1 1,-1 2 0,0-1-2,-1 2 0,-3 1 0,0 2-1,-3 1-2,-1 2 2,-3 0 1,-3 1 1,-2 1-1,-1-3-2,3 0-2,1-3-4,4 1-1,2-1-6,0-1-1,5 0 3,0-1-5,5 2 7,-2-1 4,2 2 4,0 1 0,-1-1 2,-1 0 3,-2-1 9,-2 1 9,-1 0 2,-3 0-1,0-1-4,-3 3-9,-5-2-4,-6-1-2,-5 2 0,-7-2-4,-6 1-10,-6-1-18,1-2-66</inkml:trace>
  <inkml:trace contextRef="#ctx0" brushRef="#br0" timeOffset="26703.369">16737 10003 40,'0'1'24,"0"-1"-14,0 0 10,0 0 18,0 0-5,0 0 2,0 0-6,0 0-14,0 0-9,0 0 1,0 0 0,0 0 1,0 0-3,0 0 1,0 1 2,-2 0-6,0 3 2,-3 0-3,-5 3 1,-2 1 0,-3 5-1,-7 1-1,-6 4 0,-6 1 2,-5 2-1,-4 4-1,-7 1 1,-4 0-2,-2-1 2,-3 1-1,1 1 6,-4 0-3,0 1 0,-4-1-1,-5 2-3,-2 0 2,0 2-1,1-3 0,6 0 0,1-2 2,2 0-2,4-2 0,1-1 1,0 0-1,6-2 1,4-3-2,6-1 1,5-4 1,5-1-1,5-2 0,6-3 0,6-1-1,3-4 1,6-2-1,5-3-1,1-3-10,3-5-7,4 0-4,3-3 1,-1-3-1,3 5 9,0-2 0,-2 2 0,-1 0 1,-2 1 3,-2 2 11,-2 3-3,0-1 5,-2 4 6,0 2 14,-1 0 6,0 1-2,0 0-1,-3 0-13,-1 1-2,-1 0-1,-2 0 3,-1 2-2,-2 3 0,-6 1-4,-2 4-8,-8 3 2,-4 3-1,-7 1 0,-2 4 1,-2 0 0,-1 2-1,1 1 0,2-1 2,6-2-2,8-5 1,9-2-1,11-5 0,7-4-3,11-3 1,6-3 4,7 0 2,1-3-3,4-2 2,-2-2-1,1-1-2,-1 0 0,-1 1-1,4 0-3,-3-1-3,3 0-12,1 0-24,1-2-53,3 0-75</inkml:trace>
  <inkml:trace contextRef="#ctx0" brushRef="#br0" timeOffset="27919.1115">16676 10046 114,'3'-4'11,"-2"-1"-11,0 3 0,0 1 3,-1 1 5,0 0 5,0 0-7,0-1 4,0 1-7,0 0 0,0 4-4,0 2 2,0 2 5,-1 3 4,-1 2 1,-2 3-2,1 2-6,-4 4 0,-4-1-2,-3 1 0,-6-1 0,-2 0 0,-5 2 1,-3 0-2,-5 2 2,-3 2-1,-2 0 1,-3 0-4,0-1 4,-3 4-2,-1-2 0,0 3 0,-3 1 0,-3 2 0,-4-1 3,-3 4-4,-1 1 2,-2 2-1,1-1-1,0-1-1,0 0 1,-2-3-5,2 0-1,-4-2 1,-2 1 6,-1-3-1,-2 4 3,2-5 3,1 2 3,2-2-2,-2 0-2,0-1-3,-2-1-1,-2 1 0,0-2 2,-1 0-2,-1 0 4,2-1-2,2-1-2,-2-1-2,2-3 3,-6-2-1,-2 1-1,-1-1 1,3 0 0,4-1 0,0-1 0,6-2 2,-1-2-2,-1-1-1,-1-1 1,3 1 1,1-3-2,5 0 1,4-2 0,2-2-1,4 0 2,3-1-1,1 0-1,3 0 3,-1 0-3,0-1 2,2 1-1,3-1 0,3 0 0,7-1 0,4-1 1,5-1-1,5 0 0,3-2 0,3 2 2,2-2-1,4 0 1,1-1-1,0 0-1,1 1-1,-2 0-2,1 2 0,-1-1-2,0 0-1,0-1-1,1 0-14,2-3-12,2 0-33</inkml:trace>
  <inkml:trace contextRef="#ctx0" brushRef="#br0" timeOffset="28259.91">12904 11486 72,'0'-1'113,"0"1"-80,-2 0-24,-3 4-2,-5 0-5,-1 3 2,-7 3-2,-1 1-3,-2 3 3,0 0 0,1 1 3,0-1 3,4-2-1,3-4-4,6 1 3,2-4-5,3 0-1,2-2-1,0 0 1,0 1 0,4-1 0,2 3 1,4-1-1,1 1 3,5 1 0,2-1 0,0 2 0,3-1-2,0 1 0,-1-1-1,0-2 0,0-2-10,0-2-13,-2-1-18,-1 0-20,0-6-73</inkml:trace>
  <inkml:trace contextRef="#ctx0" brushRef="#br0" timeOffset="140012.523">11471 15769 27,'2'-6'-18</inkml:trace>
  <inkml:trace contextRef="#ctx0" brushRef="#br0" timeOffset="140718.5325">11471 15769 9,'6'-26'28,"-6"24"-9,0 1 5,0 1 3,0 0 1,0-2-4,0 2-5,0 0-5,0 0 2,0 0 3,0 0 2,0 0 1,-1-4-4,0 1-5,-1 0-3,0 1-5,0 1-1,-1-2 2,0 0-2,-1-1 0,2 2 2,0 1-4,1 1 1,0 0-2,0 0-1,-2 0-2,0 3 0,-1 3-1,0 0 2,1 4 1,-2 1 0,0 2-2,0 1 2,-1 0 0,2-1 0,-2-2 2,1 2-2,-1 0 0,2 0 1,1-1 1,0 0-2,0 0 0,1 2 0,1 0 0,0 0 0,0 1 0,1 0 2,0 1 0,1 2 1,1-2-2,2 0 0,0-1 3,3-1-3,1 0 1,-1-1-2,2-1 1,-1-2 0,0-1 0,1-2 0,0-4 1,4-1-2,1-2 1,1-5 1,4-2 2,0-4-1,2 0-1,-1-3 0,1-1-2,-2-1 1,0-1 1,-2 0-1,-2-1 0,-3 2 1,-3 3 0,-1-1-1,-3 1 0,1 0 1,-3-2-1,-1 1-2,-2-1 3,0 1-2,-1 0 0,-3-1 2,-2 0-2,-1 2 2,0 1-2,-1 1 0,0 2 0,-2 0 0,-1 2-2,0 1 0,-3 4 0,2-2-2,0 2-2,5-1-1,2 2-11,3 1-12,-1 0-36,2 1-86</inkml:trace>
  <inkml:trace contextRef="#ctx0" brushRef="#br0" timeOffset="141262.443">12067 15551 29,'0'-3'-3,"0"-1"-8,0-1 21,0-2 6,0 0-4,-1-1 8,-1 0 7,1 4 11,-2 1-13,-1 2 2,0 1-6,-3 0-3,-2 4-10,-1 3-1,1 6 3,-1 3-3,0 4-3,-1 6 3,-2 4 3,2 8 7,0 8 0,1 9 1,0 2-3,6 4-4,1-6-1,3-4-2,6-4-2,2-8-1,2-4-3,2-6-1,3-6 1,-2-4 0,2-3-2,-2-3 1,-1-5-2,1-4-4,-1-4-25,1-2-25,1-11-57</inkml:trace>
  <inkml:trace contextRef="#ctx0" brushRef="#br0" timeOffset="141644.2545">12314 15634 208,'0'0'-13,"0"0"2,0 0 14,0 1 6,0 8-1,0 5 10,0 4 8,0 9-7,-2 5-1,-2 6-10,0 2-1,-3 0-4,2-6-3,0-6 2,4-10-2,1-6 0,1-5-2,4-6-23,2-2-26,0-7-24,1-6-65</inkml:trace>
  <inkml:trace contextRef="#ctx0" brushRef="#br0" timeOffset="141928.416">12363 15554 192,'0'3'-5,"2"3"10,-1 2 30,3 4 7,1 1-18,3 1-2,2 1-3,2 0 0,1 1-2,0 3-6,1 0-2,0 0-8,-2 1 4,0 0-4,1-4-1,-2 1 2,-1-3 0,1-1-4,-1-3-3,0-3-14,1-1-18,-1-5-12,0 0-21,-1-1-32</inkml:trace>
  <inkml:trace contextRef="#ctx0" brushRef="#br0" timeOffset="142207.695">12666 15520 272,'-4'-7'21,"3"6"-17,-2-3-6,3 4 4,0 0-2,0 4-5,1 7 10,2 7 4,0 4 8,-2 9 5,-1 5-6,-3 4-5,-3 5-4,-1 1-2,1-2-3,2-6-1,2-5-4,2-4-11,3-7-16,4-3-26,2-7-45,2-7-82</inkml:trace>
  <inkml:trace contextRef="#ctx0" brushRef="#br0" timeOffset="142962.5295">12944 15329 56,'8'-6'10,"1"-2"3,1 1 35,1 2 5,0-1-22,0 3-2,1 1-5,-1 0-7,-2 2-6,0 0 1,-2 1-6,2 3-2,-2 1-1,-3 0-1,0 5-1,-3 1 0,-1 3 1,-5 3 0,-4 2 1,-2 4-3,-3 0 2,-3-2-2,2-2 0,1-3 1,3-2 1,4-2-1,3-3-1,3 3-2,2-7 0,3 2 2,2 0 0,2-3 0,2 0 0,3-2 0,0-1 2,1-1 1,2 0-4,1-2 2,3-2-1,1-1-1,1 0-9,-1-4-21,0-1-30,0 0-20,-2-2-61</inkml:trace>
  <inkml:trace contextRef="#ctx0" brushRef="#br0" timeOffset="143281.845">13278 15226 236,'1'0'5,"1"0"-9,4 3 1,3 2 33,4 5-1,7 4 1,2 7 1,2 5-9,3 4 6,0 8-1,-1 4-2,-4 6-4,-3 9-3,-4 2-4,-5 6-7,-7-2-2,-3 2 0,-9-1-3,-10 1-4,-8-1-24,-10-1-34,-7-2-63</inkml:trace>
  <inkml:trace contextRef="#ctx0" brushRef="#br0" timeOffset="159800.319">20006 3655 10,'0'-1'18,"0"1"-5,0-2 25,0 2 8,0 0-13,0 0-9,0 0 1,0 0-4,0 0-5,0 0-10,0 0-6,0 0-3,0 4 0,0 4 5,3 5 5,-2 2 5,3 4 6,0 3 0,-2-3-6,1 2 0,-1 0-2,2-2-2,-3-1-2,2-2-5,1-2 0,-1-3 1,0 0-1,-1-2-13,0-2-16,-1-1-22,-1-1-37,0-3-24</inkml:trace>
  <inkml:trace contextRef="#ctx0" brushRef="#br0" timeOffset="160240.7205">20029 3783 86,'2'-2'10,"-2"1"3,2-3 15,1 3 14,-2-1-16,6 1-10,0-1 3,3-1 0,4 0-2,-3 1-6,2-1-6,-2 2 0,-1-2 0,1 1 0,-3 1-2,0 1-2,-3 0-1,1 1-1,-1 3 1,-1 1 0,1 1 0,-2 4 2,-1 0 1,0 2 2,-2-2 0,0 0 0,0 1-2,0-2-2,0 1-1,0-4 1,0 3 0,0-3-1,0 1 0,0-1-2,2-1-17,-1-1-22,-1 0-27,1-2-8,0 1-16</inkml:trace>
  <inkml:trace contextRef="#ctx0" brushRef="#br0" timeOffset="160895.952">20358 3839 43,'0'-2'23,"0"-1"-11,0-1 22,0 3-9,0-3-10,2-1-12,-1 1-1,0-2 0,0 2 5,-1-3-2,0 0 2,0 2-6,0-4 2,-2 3-4,-2-2 3,1 1-2,-2 5 1,-2-1 2,2 1-1,-2 2-2,-1 2 0,-1 4 0,-3 2 0,1 1 4,1 5 4,0 1 2,4 3 1,2 0-1,4-3 0,0 0-3,5-4 1,7-4-1,1-1 1,0-5-1,4-1 0,-2-4-3,-1-3-1,-2-2-3,-2 0 0,-3-1-4,-1-1 0,-5 3 2,-1-2 1,1 3 2,-1 2-1,0 1 0,0 3 0,-1 0 0,1 0 0,0 1-5,0 2 0,3 5 4,-2 0 1,3 3 0,-1 3 1,0-2 1,2 1-1,-2-2-2,3-3 2,0 0-1,-2-3-1,3-2-6,-4 0-23,2-2-16,1-3-23,-3-5-50</inkml:trace>
  <inkml:trace contextRef="#ctx0" brushRef="#br0" timeOffset="161188.902">20516 3618 237,'0'-3'5,"0"1"0,0 2 12,0 0 12,0 0-22,0 5-8,2 5 8,0 7 17,0 1-4,1 6-4,-2-3-6,0 2-6,0-2-2,-1-1 0,2-2-2,-2-2 1,2-3-2,0 1-6,0-4-9,1-1-12,-2-3-12,0-4-18,1-2-41,-2-1-37</inkml:trace>
  <inkml:trace contextRef="#ctx0" brushRef="#br0" timeOffset="161536.536">20613 3609 0,'0'-4'122,"0"-1"-121,1 4 2,-1 0 37,0-2 9,2 3-26,-2 0-10,0 0 0,2 5-8,-1 1 5,3 3 11,-2 4-5,0 3 3,2 3-3,-2 3-4,1-1-5,1-1-2,-3-2-3,2-2-3,0-1 2,-2-2-1,1-1 1,-1-3-3,-1-1-4,0-1-13,0-1-12,-2-3-25,1 1-45,-3-4-38</inkml:trace>
  <inkml:trace contextRef="#ctx0" brushRef="#br0" timeOffset="161753.319">20619 3756 269,'1'-4'24,"1"2"-22,0-1-4,1 0 14,1 1 11,0 0-16,2-1-8,2 3 1,1-2-15,1 2-19,0 0-50,1 0-59</inkml:trace>
  <inkml:trace contextRef="#ctx0" brushRef="#br0" timeOffset="161952.525">20815 3731 253,'0'0'32,"-2"0"-28,0 1 4,1 1 15,1 3-15,-1 2-5,1 3 0,0 2 3,0 1-3,2 1-1,0 1-1,-2-1-5,2-5-36,1 1-34,-1-4-49</inkml:trace>
  <inkml:trace contextRef="#ctx0" brushRef="#br0" timeOffset="162392.9265">20887 3743 223,'2'1'53,"-2"0"-55,3 3-21,1-1 22,0 3 9,1 3-6,-1 1-2,-2 2 1,0 1 0,1-1-1,-2-1 0,2-1-1,-3-2-2,0-4-8,0-2-17,0-1 2,0-1 20,0 0 11,0-3-4,1-3-10,1-3 6,-1-3 4,5 0 4,-3 0 2,4-3 6,0 6 2,-2 0 7,1 2-2,0 3-6,-1 1 5,0 3 0,-1 0-1,1 1-3,0 4-1,-1 0 0,1 2-1,-2-1-6,2 2-2,-2 2-3,-2-1-1,2 3-2,-3-4 1,1-1-12,0 0-19,3-3-48,4 0-81</inkml:trace>
  <inkml:trace contextRef="#ctx0" brushRef="#br0" timeOffset="162925.119">21259 3750 251,'0'-5'24,"-3"1"-6,-7 2 31,-5 1-33,-3 1-15,-7 3-3,1 2 1,4 4 1,5-2 0,6 1-2,3 2-1,5 0 0,0 1 3,2-1-2,3-1 0,3-1 2,2-2 1,0-2 0,4-1 1,0-2-1,-1-2-2,0-3 1,-2-3 0,1-1 1,-4 0 1,-2-1 1,2 1-2,-5 1 1,1 2-1,-2 1 0,-1 3 1,0 1-2,1 5-7,1 7 2,0 5 5,1 4 6,0 6-4,1-1 0,3 3 7,-3-1 4,2-2-3,-3 0-4,-2-5-1,-1 0-2,-6-3-3,-1-3 3,-8-3 0,0-5 1,2-3 0,-2-4-2,8-3 2,1-3 2,1-4 1,4-4-5,1-4-1,6-1-2,10 3-3,3 4-10,7 2-2,4 5-12,2 2-17,3 1-10,-2 2-9,-2-3-58</inkml:trace>
  <inkml:trace contextRef="#ctx0" brushRef="#br0" timeOffset="163660.4235">19164 4378 24,'3'-7'55,"-2"1"-35,3-2 1,-1 3 24,-3-2-9,3 2-19,-3 3-1,0-1 10,-1 2 0,-1 0-3,0-1-7,-1 0-5,-1 1 0,-1 1-5,-3 0 2,-1 0-5,-5 5-1,0 3-2,-1 5 2,0 3 0,1 2 3,3 3-1,4-2 2,4 0 0,3-3-1,3-2-3,4-3 5,4-4-4,2-1 1,5-5-2,3-1-10,1-2-12,4-6-25,-1-2-60,-2-4-96</inkml:trace>
  <inkml:trace contextRef="#ctx0" brushRef="#br0" timeOffset="163842.0525">19352 4320 391,'0'0'12,"0"0"-14,0 3-7,1 5 20,0 3 1,1 3-3,0 2-4,-1 3-3,0 1-1,-1 5-12,-2 0-38,2 3-58,0-1-103</inkml:trace>
  <inkml:trace contextRef="#ctx0" brushRef="#br0" timeOffset="164467.989">19156 5031 80,'0'-4'22,"0"-2"-15,-2 1 0,0 1 31,-3 0-13,-1 0-8,-1 3-12,-3 1 0,-1 1 7,-2 4-1,-2 3 4,-1 6-3,0 3-1,3 4-1,0 2 11,4 2-6,0-2-5,5-2-5,1-1-2,3-5-2,6-4 0,2-2 1,7-2 3,1-6 1,5-1-4,3-3-8,0-7-30,1-1-43,-2-3-56</inkml:trace>
  <inkml:trace contextRef="#ctx0" brushRef="#br0" timeOffset="164840.0355">19275 5061 261,'3'-2'1,"2"-1"-13,3 0 26,0 1 28,3-1-15,1 1-9,0 1 0,0 1-6,-4 0-3,-1 4-8,-1 0-2,-2 2 2,-2 1-1,0 1-1,-2 2 2,0 2-1,-3 3-1,-6 2-1,-1-1-1,-2 1-3,-2-2 4,3-2 2,2-2 0,3-1 2,4-3-2,-1-1 1,1-1 3,2-2-4,0-1 2,5-1 1,2 1-1,6-2 1,5 0-1,3-1-1,4-2-7,2 0-30,-3 3-59,-1-1-104</inkml:trace>
  <inkml:trace contextRef="#ctx0" brushRef="#br0" timeOffset="165394.6875">19176 5789 38,'-8'2'42,"-2"1"-26,-1 0-7,1 3 30,-2 1-6,2 0-4,2 0 3,0 4-3,4 1-7,-1 5-6,2 0-3,2 1-1,1-1 1,2-4 0,2-1-4,1-3 2,2-1-5,1 0 2,3-2-2,1-2-3,2-2-1,1-1-7,1-1-11,0-3-16,1-2-19,4-2-22,-3-2-46</inkml:trace>
  <inkml:trace contextRef="#ctx0" brushRef="#br0" timeOffset="165886.8435">19409 5823 237,'0'-5'18,"0"0"-15,0 1 9,2 0 18,0 0-16,4 2-5,4-1 1,-2 1-3,6 1-1,-2 1-1,1 0 3,0 3-4,0 1-3,-3 2 1,-4 3 0,0 2-2,-3 0-2,-3 3-1,0-1-2,-4-1 1,1 0 0,-1-1 3,-1-2 0,0-1 1,2-3 0,0 0 0,2-2-4,0 0-15,1 0-18,2 0 6,4 0 11,1 1 12,0 0 8,0 0 0,0 0 0,-2 1 3,0 0 5,-2 0 0,0 2-2,0 0 10,-1 0-7,2 1 4,-3 0 6,0-2-3,-1 1-9,-1 1-1,-2 0-2,-7 0 1,-5 0-4,-4-1 2,-2-1-2,-3 1 0,0-3-1,-2 0-9,-1-2-17,1-2-48,2-10-162</inkml:trace>
  <inkml:trace contextRef="#ctx0" brushRef="#br0" timeOffset="166431.7305">20246 4398 10,'1'-3'0,"0"2"-10</inkml:trace>
  <inkml:trace contextRef="#ctx0" brushRef="#br0" timeOffset="166751.046">20246 4398 3,'9'6'32,"-6"-4"-7,-3-1 5,2 0 3,-1-1-1,1 0 0,-1 1-2,1 0-3,0 1-9,1 1-2,1 2-2,1 5-1,1-2-5,-2 4 0,2-2-2,-2 1-2,2-4-1,1 0 5,0-3 5,3-2 2,2-1-4,1-1 1,5-2 0,2-3 1,0-4-2,4-3 1,0-2-1,3-2-1,-2-1-2,-1 1-5,-4 0-2,-3 3 2,-4 2-3,-2 2-4,-4 2-14,0 3-19,-2 3-32,-1 1-62</inkml:trace>
  <inkml:trace contextRef="#ctx0" brushRef="#br0" timeOffset="287204.274">12654 8542 3,'2'-4'39,"-1"-3"-15,0 1-6,0 1-2,0-1-7,1 2 7,-2 0 11,0-1 0,1 0-2,2 0-5,-2 0-4,1 2-10,0 0-4,0 0-3,1 0-4,2-1-15,-1 2 6,-1-2 13,-3 3 2,0 1-1,0 0 7,-2 4 4,-3 2 7,-4 2 6,-4 4-4,-4 2-8,-3-1 2,-5 2-1,-3-1 2,-3-1-1,-4 0 0,-3-2-2,-3 3-4,3-1-5,3-2 0,6 1-3,9-3 0,7-3 0,7-2-10,6-2-26,2-2-45,7-4-60</inkml:trace>
  <inkml:trace contextRef="#ctx0" brushRef="#br0" timeOffset="287496.2475">12320 8500 218,'-5'-5'-52,"1"1"58,3 2-4,-1 1 42,1 1-4,0 0-7,1 0-17,0 4-3,2 4 16,4 5 2,3 3 0,2 0-11,3 0-4,0 0-1,2-3-5,2 0-2,1 0-4,3-1-1,5 3-2,5-1-1,3-1-12,3-1-23,4 1-25,0-1-50,-1 1-135</inkml:trace>
  <inkml:trace contextRef="#ctx0" brushRef="#br0" timeOffset="288704.178">15969 9392 15,'0'-4'1,"0"2"-2,0-2 15,-1 4 17,0-1-5,1-2-8,-1 2 6,1 0-1,-1 1 0,1 0 1,0 0-3,-2 0-11,0 7-5,-3 6-5,-3 8 2,-1 8 3,-3 7-3,-2 0-1,-3 2 0,-3-1-1,-1-5 0,2-4-10,1-6-23,5-6-18,7-7-16</inkml:trace>
  <inkml:trace contextRef="#ctx0" brushRef="#br0" timeOffset="288914.1255">15775 9522 256,'4'2'-25,"2"0"28,2 5-3,2 4 10,0-1 10,1 4 0,3-1-13,0 2-6,3 1 2,2-2-11,-1 1-88</inkml:trace>
  <inkml:trace contextRef="#ctx0" brushRef="#br0" timeOffset="290674.755">16579 11011 223,'-9'-2'14,"3"0"-9,-1-1 17,1 1 17,5 2-14,-1-2-4,2 2 2,2-1-4,4-1-11,5 0-9,8 0 1,4 1 1,7 1 2,1 0-1,-1 0-2,1 0 1,-3 0 0,-5 0-1,-4 0 1,-5 0-1,-5 0 0,-4 0 1,-3 0 0,-2 0 3,-2 0 12,-8 0-5,-7 0-12,-8 0 1,-7 0-1,-7 0 1,2 0 1,3-2-1,11 2 2,10 0 2,10 0 0,10 2-7,14-2 4,10 0 3,15 1 1,8 0-3,0 2-2,-3 0 1,-12 1-1,-13 3-8,-16 2-32,-19-2-37,-24-2-153</inkml:trace>
  <inkml:trace contextRef="#ctx0" brushRef="#br0" timeOffset="388415.5695">20189 5107 145,'2'-4'-1,"0"0"0,1 3 0,-1-1 30,1 0 5,1 0-16,-2 1 5,0 0 3,1 1-6,-2 0-6,0 1-5,3 2 1,0 2 0,-1 2 3,2 2 0,-1 1-4,-1 1-2,1 1-5,1-3 0,0 0-1,-1-4 1,3-1-2,0-3 1,3-1 2,1-6 3,2-4 4,2-4 0,0-3-5,2-4-4,0-1 0,1 1 0,1 0 0,-1 3 0,0 2 0,-4 4-1,-2 0 0,-1 6 0,-6 2-1,-1 2-2,2 2-14,-1 0-36,0-1-34,2 1-97</inkml:trace>
  <inkml:trace contextRef="#ctx0" brushRef="#br0" timeOffset="445002.768">11811 8582 15,'-1'-2'20,"-2"0"-6,3 2 5,-1-2-4,1 0 2,0 0-3,0 0-5,3-1-2,0 0 5,1 0-6,2 1-1,2 1-2,3 0 0,3-1 3,2 2-2,3 0 3,1-1-3,3 1 3,-1 0-4,0-1 0,1-1-3,-2 1 2,1 0-1,-3 1 1,0-1 0,-1-1-4,-2 0 2,-2 0-5,-2-1-13,-4 0-20,-3-1-12,-4-2-22</inkml:trace>
  <inkml:trace contextRef="#ctx0" brushRef="#br0" timeOffset="445254.705">12108 8468 38,'0'-4'35,"2"0"-31,2 1-6,5 1 13,0 1 13,4 0 5,1 1-1,1 2-5,1 2 0,-1 2-1,-3 2-7,-1-1-1,-2 1-6,-4-1-2,0-1-2,-3 1-2,1-3 0,-2 0 0,1 0-2,-1 1 2,-1 0-1,0 3 1,-3 0-7,-7 5-30,-7 0-82</inkml:trace>
  <inkml:trace contextRef="#ctx0" brushRef="#br0" timeOffset="451397.8665">14334 9061 15,'-1'-1'31,"1"0"-14,-2 0 1,1 0-2,-1 0 7,1 0 0,0-1-4,1 0-1,0 2-8,0 0-7,0 0-4,0 0-2,0 3 1,0-1 2,0 1 0,1 1 0,2-3 0,-1 3 1,1-3 0,0 3-1,2-2 3,-1 1-1,1 0-3,0-1 2,0 1 1,1-1 2,1 0-2,1 0 4,0-1 2,1-1 2,1 0-1,0 0-3,0-1-2,0 0-2,-2 1 0,1 0-1,-3-1 0,0 1-1,1 0-1,0 0 1,-1 0 0,4-1 3,-1 1-2,-1-1 0,0 1-1,0 0 0,-2 1 0,1 1 0,-1-1 0,0 1-1,0-1 2,0 1-1,-1-1 0,1-1 1,1 1 0,1-1-1,0 0 0,0 0 1,0 0-1,0-1 1,1-1 0,0 0 0,-1 0 0,-1 0 1,2 0-1,-2 0-2,1 1 1,0-1 1,0 1-2,-1 1 1,0 0 0,-1 0 0,1 0 1,-2 4-1,1-2-1,0 1 1,-2 0 0,1-1 0,0 1 0,0-1 0,1 0 0,-1-2 1,0 2-2,2-1 1,-2-1 0,0 0 0,2 0 1,-1 0-1,-1 0 2,1 1-4,0 0 2,-2 0-1,2 0 2,-1-1-1,-1 1 0,0 1 0,0-1-1,1 0 2,1 0 1,1-1-2,0 0 0,1 0 1,1 0-1,1 0 0,0 0 0,1 0 0,0 0 0,-1-1 0,0 0 1,1 1-2,-1 0 1,0 0 0,1 0 1,-1 0-2,-1 0 1,0 1 0,0 0 0,0 2-1,-3-2 1,4 0 1,-2 2-1,-1-2 0,2-1 0,1 1 0,1-1 0,0 2 0,-1 1 0,1-2 0,-1 0 0,0 1 0,1-1 0,-1 1 0,0-2 1,1 0-2,2 1 2,-1-1-2,-1 0 2,1 0-1,-1 2 0,-1-2 0,0 0 0,-3 2-1,0-2 1,0 0 1,-1 0-1,-2 1-1,0-1 1,-1 0 0,-3 0 1,2 0-1,-1 0-1,-1 0 2,0 0-2,0 0 1,0 0 1,0 0-1,0 2 0,0-1-4,-1 1-13,-1 1-36,-4-3-62</inkml:trace>
  <inkml:trace contextRef="#ctx0" brushRef="#br0" timeOffset="463259.412">4252 13801 66,'-9'-11'31,"-2"1"25,1 2-16,1 1-15,1 2-19,1 0-2,-1 1 6,1-3 3,-2 2 3,2 0-5,2 2-2,1 1-4,2 1-4,0 0 1,1 1 0,-1 0 2,0 0 4,2-1 1,0 1-2,0-1-6,4 1-6,3 0-3,9 0 7,5 1 2,7 0 1,2 1 4,3-1-1,1-1-3,1 0 2,2 0-2,6 0 4,-1 2-3,1-1 0,1-1 0,1-2-1,0-2 2,4-2-1,-2-3 2,2 1 0,1-1-3,-3 1 1,-2-2-2,-2 2 1,-2 0-2,-1-2 0,-5 1 0,-3 1 1,-4 3-4,-6 1-7,-2 3-5,-6 1-15,-3 0-3,-1 0-4,-4 0-18,-2 0 1,-3 0-13,-1 0 21,-3-4 27,-5-1 11,-2-2 8,-1 0 7,-3 2-6,-1 0 0,-1 0-8</inkml:trace>
  <inkml:trace contextRef="#ctx0" brushRef="#br0" timeOffset="463547.4795">5039 13549 38,'-7'0'16,"3"0"50,2 0-24,2 0-25,0 0-17,6 0 0,4 0 22,4-1 8,3 0 0,4 1-8,1 0-5,0 2-10,0 4 0,-2 2-2,-2 2 0,0 0 2,-2 3-3,-3 0 3,-3 2-4,-4 0 1,-3 2 3,-3 3 7,-4 0 2,-7 2 1,-4 1-1,-6-2 5,-4 0 1,-5 0-6,-5 2-11,-1 4-8,-2 2-54,1-6-144</inkml:trace>
  <inkml:trace contextRef="#ctx0" brushRef="#br0" timeOffset="612559.4265">20165 5987 24,'-2'-2'4,"0"1"8,2 0 23,-2-1 2,1 0 6,0 0 0,-1-1-1,2 0-10,0 2-9,0 1-18,3 1-13,4 3 3,7 0-20,5 0-37,11-4-45</inkml:trace>
  <inkml:trace contextRef="#ctx0" brushRef="#br0" timeOffset="620852.841">21816 3731 9,'0'0'58,"0"0"-46,0 0-2,0 1 25,0-1-5,0 0-15,0 0-14,0 0-1,-1 0-3,-1 2 2,0 1 2,-2 2-2,1 2 2,0 2 3,-3 4 9,2 3 6,-1 5 13,1 2-11,4 1-5,0 0-5,3-3-8,5-1-1,2-4 0,1-7 1,4-4-3,-2-3 7,1-3 0,-2-5 5,-1-4-1,-2-3 2,-3-2-3,-3 1-5,-3 0-3,-2 0 1,-4 1-3,-3-1 0,-2 3 2,-1 1-2,-1 3 1,0 3-3,2 1-1,4 2-16,3 0-18,4-1-9,3-1-57</inkml:trace>
  <inkml:trace contextRef="#ctx0" brushRef="#br0" timeOffset="621484.6365">21943 3763 243,'4'4'-7,"2"1"-7,2 1 7,0 6 8,1 2 0,-1 0 2,-2 0 0,-2 0 3,0-3-3,-2-1 0,-1-2-2,-1 0 0,0-4-1,-1-1 3,-1-2-1,-1-1 0,1-1 0,1-5-1,1-3-3,0-4-1,4-6-8,3 0-5,1-1-4,0 2 9,1 5 6,-2 3 6,0 5-2,-1 4 5,-1 1 0,-3 5-1,0 4 1,0 1 5,-2 6-5,0 1 0,0 1 13,0-1-5,0 0-2,-1-3-3,1-4-5,0-3 0,0-2-2,2-4 1,0-1 1,2 0-2,-1-6 5,1-3-3,0-4-2,1-2-3,-2-3 0,2 1 0,2 2 2,0 1 1,0 3 0,0 3 3,-1 4 0,-1 2 5,1 1-1,-2 1-3,1 0-3,-2 3 1,2 2 1,0 2 4,1 5 1,0 2 3,-2 0-4,1 3-2,-1-3-3,-1 2-1,-2-1 0,1-3-2,-1-3-14,0 1-25,0-3-29,-1-2-61</inkml:trace>
  <inkml:trace contextRef="#ctx0" brushRef="#br0" timeOffset="621718.02">22261 3765 249,'0'0'1,"3"1"-2,-1 6-4,0 5 8,-2 4 9,0 2 7,-2 1 7,-1-2-6,-1-1-12,1-2-5,2-4 0,1 0-5,2-2-8,2-3-26,2-3-38,1-2-57</inkml:trace>
  <inkml:trace contextRef="#ctx0" brushRef="#br0" timeOffset="622085.184">22447 3747 261,'-3'-2'-2,"-4"-1"1,1 2 0,-2 0 6,0 0 1,-1 1-5,-1 0 2,2 3-3,3 1 0,2 2 0,-1 0-1,4 0 0,0 1-1,6-1 2,2 2-3,-1 2-9,1-1 2,-1 0 7,0 2 1,0-1 1,0 2 2,0-1-1,-3 0 2,1 2 1,-4-2 2,-1-3-2,-5 2 1,-1-2-1,-4-1 4,-4-1 0,1-2-4,0-1 0,3-1 2,2-2-3,1-5-1,5-5-23,4-3-74</inkml:trace>
  <inkml:trace contextRef="#ctx0" brushRef="#br0" timeOffset="622454.301">22584 3778 34,'-9'2'143,"0"-2"-142,0 1-1,0 0 22,-1 2 0,1 0-15,0 2-5,1 1-1,3 1 1,3-2-2,2 1 2,0 1-2,4-2 1,-1 1 3,3 1-3,2 1 0,-1-1 0,0 2 5,0 0 2,-1 1-1,-1-2 5,1-1-3,-4 2 5,0-1-5,-2-3-2,0-2 4,-2 2 1,-3-3-4,-3 3-6,-1-2-1,2-2 0,-3-1 1,0 0-4,1-5-7,1-1-22,1-4-25,5 0-64</inkml:trace>
  <inkml:trace contextRef="#ctx0" brushRef="#br0" timeOffset="622644.7185">22630 3778 248,'2'-5'29,"0"3"-7,-1 2-11,0 0 10,0 3-10,-1 6 0,0 4-3,-2 4-3,-1 1-1,1 1-2,0-2-1,1-1-23,3-4-36,3-4-55</inkml:trace>
  <inkml:trace contextRef="#ctx0" brushRef="#br0" timeOffset="623297.0205">22756 3788 321,'-1'-2'3,"-1"1"-6,-2 1 3,-1 3 6,1 5-5,1 1-3,3 3 2,0 3 0,6 0-1,1 0-9,3-3-6,1-2 9,-2-2 6,-1-3 1,1-2 1,-4-1 0,-1-2-2,-2-2 4,-2-3-5,0-3 0,-2-3-7,0-3-2,-2-1 4,1-2 0,0 0 1,2 0 5,0 2 1,1 6-1,3 1 1,2 4-2,3 0-8,0 2 4,2 2 4,0 0 0,-1 2 2,0 5 4,-2 0 9,0 3 5,-1 2-2,-2 0-3,-3-1-6,0-1-5,-1 0 0,0-2 0,-1-2-3,0-2-5,1-2-1,0-2 3,3-2 3,1-3 1,1-2-3,1-4-3,2-3 0,3-1 5,-1-4 2,2 0-1,1 1 0,-1 3 0,0 4 7,1 6 4,-5 4 8,-1 1 0,0 4-9,-2 4 3,0 1-4,0 4-1,1 2-4,-1 1 3,0 4-4,0 1 1,0 0-3,0-2 0,2-4-2,-3-2-9,-1-7-11,-3 0-21,0-5-22,-4-1-18,-4 0-42</inkml:trace>
  <inkml:trace contextRef="#ctx0" brushRef="#br0" timeOffset="623458.143">22815 3606 401,'-2'7'-20,"2"2"-163,0-3 78</inkml:trace>
  <inkml:trace contextRef="#ctx0" brushRef="#br0" timeOffset="670319.4015">22004 5789 25,'0'-2'20,"0"0"1,0 0-1,0 1-4,1 0-7,-1-2-2,1 2-2,0 0-5,0-1 0,0 0-3,-1 1 5,3 1-2,-2-2 1,-1 0-1,0 2 1,0 0 1,0-1 4,0-1 11,1 1-4,-1 0-3,0 0-6,1 1-5,-1-1-2,0 1 2,0-1 2,1 0-3,0 0-1,0-2-2,0 3-3,-1 0-5,0-1-45</inkml:trace>
  <inkml:trace contextRef="#ctx0" brushRef="#br0" timeOffset="671193.369">22227 5569 116,'-1'-3'-6,"-2"1"6,0-1 1,0 2 6,2-1 0,-2 0-4,-1-1-1,4 0 5,-3-1 8,2 0-2,1-1 0,0-1-3,2 0-5,4 0 5,1 0-4,3-1 6,0 1 1,4 1-1,0 1 2,-1 2-1,-1 2-2,1 0-7,-5 5-1,1 2-4,-2 3 3,-2 3-2,-1 0 1,-2 1 3,-2-1-4,0-3 3,0 1-1,-2 2 2,-1-2-1,-1 1 0,-2 2-3,-4 0-2,1 1-30,1 0-18,1 1-46</inkml:trace>
  <inkml:trace contextRef="#ctx0" brushRef="#br0" timeOffset="671330.079">22290 5924 265,'-4'2'19,"2"-2"-17,2 0-1,1 0 1,2-9-50,2-4-163</inkml:trace>
  <inkml:trace contextRef="#ctx0" brushRef="#br0" timeOffset="679336.4025">21982 4793 38,'-7'-5'0,"4"0"1,-1 0 26,0 1 6,-1-1 1,0 1-15,1 0 0,0 2-2,1-1-4,0 3-3,0-1-5,3-1-2,0 1 0,0 0 6,3-1-3,0-2-1,3 0 4,2-1 4,-1 0-2,4 1-2,2-1-1,0 0 0,2-1-2,2 3 6,0 3-6,0 0-2,-2 5-2,-2 3-1,-2 1 0,-5 1-1,-2 2 2,-4 2-2,-5 0 4,-2 2-2,-2-2 0,-1-2-1,2-3 0,2 0 0,-1-3 1,0 1-2,2 2 1,-1 1-1,-3 0 1,0 0-1,2-3 0,-1 0-2,3 0-6,3-2-15,2 0-17,4-1-13,3 0 11,2 0 7,0 2-1,-4 2-6</inkml:trace>
  <inkml:trace contextRef="#ctx0" brushRef="#br0" timeOffset="679493.619">22111 5012 306,'-6'0'1,"3"0"2,1 0 4,2 0 3,1 1-11,0 2-37,0-1-81</inkml:trace>
  <inkml:trace contextRef="#ctx0" brushRef="#br0" timeOffset="752331.7305">21812 4873 10,'-1'-4'44,"-1"-1"4,-1 1-1,3 2-19,-1-1-13,0 1-6,1 1 1,0-2-3,0 0 4,0-1 4,1-2 3,1 0-4,1 0 2,-1 0-2,1 1 0,-2 3-1,0 1 0,0 1 0,0 0-3,1 1-10,3 7-6,0 3 6,2 3 0,2 2 1,-1 2 0,1-1 2,-2-2-2,0-1 0,1-2-1,-2-2 0,0-3 1,-4-3-1,2-1 2,1-2-1,-1 0 2,1-1-2,0-3 6,3-3-1,5-5 6,4-4-3,0-6 0,5 0-3,1-4-1,7 1 0,2-2-2,-1 1 1,0 1-4,-2 1 1,-3 6-1,-2 2-4,-6 3-15,-2 1-6,-2 3-2,0 1-11,0 0-30,-4 1-74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B9A78E-88B4-4826-9BF8-7A42B7934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19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EF6740-CEBB-4A6F-9113-2C83E7208F05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20D703-1578-4065-9469-B1BEEA08AF76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229EB0-AEB3-4AB4-A57D-D56B86AB1ADC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4BA28C-6ABD-4B89-A861-9EF79DC3CC73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911A3F-7C70-4A29-9BD9-44D31100D30A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C2EFD-A653-450F-AEFD-AC78E7120340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85DB09-DF18-4B73-A247-2DF75A362BEF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D58BD1-8B74-47F6-BC48-3609E1DB580D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77CD08-11C2-4402-A1FD-89E937423B6D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B67AC-7B05-47C3-92E3-B54C88CC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8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2478-3749-46F0-9FE3-F13609BB9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2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3A494-C573-4033-A17A-404F63183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9F8C9-F4BA-4B56-9837-E5092216E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C0218-1D04-47BF-9B61-DB6EDAE5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0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8221B-730B-43AD-A5C2-DFC7EAAD8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1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E7C47-BBF5-422A-A439-059B36242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8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8F5D-F0F3-48CE-92E9-1FD735D8D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8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A5F2C-E24B-49D2-AFB1-CF2146201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9778-9978-4CF3-B512-A04C5157F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3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1A59-4CCD-46E2-AA9D-4CC070A20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3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58359D-FA17-452D-8C48-4ADDD3248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ustomXml" Target="../ink/ink3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6.xml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9.xml"/><Relationship Id="rId4" Type="http://schemas.openxmlformats.org/officeDocument/2006/relationships/image" Target="../media/image5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customXml" Target="../ink/ink12.xml"/><Relationship Id="rId5" Type="http://schemas.openxmlformats.org/officeDocument/2006/relationships/image" Target="../media/image60.emf"/><Relationship Id="rId4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customXml" Target="../ink/ink14.xml"/><Relationship Id="rId5" Type="http://schemas.openxmlformats.org/officeDocument/2006/relationships/image" Target="../media/image70.emf"/><Relationship Id="rId4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CIS 720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Broadcasting with failures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Broadcasting with failures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failures:</a:t>
            </a:r>
          </a:p>
          <a:p>
            <a:pPr eaLnBrk="1" hangingPunct="1">
              <a:buFontTx/>
              <a:buNone/>
            </a:pPr>
            <a:r>
              <a:rPr lang="en-US" smtClean="0"/>
              <a:t>   - link failures</a:t>
            </a:r>
          </a:p>
          <a:p>
            <a:pPr eaLnBrk="1" hangingPunct="1">
              <a:buFontTx/>
              <a:buNone/>
            </a:pPr>
            <a:r>
              <a:rPr lang="en-US" smtClean="0"/>
              <a:t>   - halting failures: processor may crash and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       never recovers</a:t>
            </a:r>
          </a:p>
          <a:p>
            <a:pPr eaLnBrk="1" hangingPunct="1">
              <a:buFontTx/>
              <a:buNone/>
            </a:pPr>
            <a:r>
              <a:rPr lang="en-US" smtClean="0"/>
              <a:t>    - omission failures: a processor may fail to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send a message</a:t>
            </a:r>
          </a:p>
          <a:p>
            <a:pPr eaLnBrk="1" hangingPunct="1">
              <a:buFontTx/>
              <a:buNone/>
            </a:pPr>
            <a:r>
              <a:rPr lang="en-US" smtClean="0"/>
              <a:t>   - byzantine failures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22240" y="1869120"/>
              <a:ext cx="898200" cy="848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5400" y="1860480"/>
                <a:ext cx="914040" cy="86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Broadcasting with failures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</a:t>
            </a:r>
            <a:r>
              <a:rPr lang="en-US" baseline="-25000" smtClean="0"/>
              <a:t>1</a:t>
            </a:r>
            <a:r>
              <a:rPr lang="en-US" smtClean="0"/>
              <a:t> has a value </a:t>
            </a:r>
            <a:r>
              <a:rPr lang="en-US" i="1" smtClean="0"/>
              <a:t>v</a:t>
            </a:r>
            <a:r>
              <a:rPr lang="en-US" i="1" baseline="-25000" smtClean="0"/>
              <a:t>1</a:t>
            </a:r>
            <a:r>
              <a:rPr lang="en-US" smtClean="0"/>
              <a:t> to be sent to all other processes. Each process must deliver a message with value </a:t>
            </a:r>
            <a:r>
              <a:rPr lang="en-US" i="1" smtClean="0"/>
              <a:t>v</a:t>
            </a:r>
            <a:r>
              <a:rPr lang="en-US" i="1" baseline="-25000" smtClean="0"/>
              <a:t>j</a:t>
            </a: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C1: If P</a:t>
            </a:r>
            <a:r>
              <a:rPr lang="en-US" baseline="-25000" smtClean="0"/>
              <a:t>1</a:t>
            </a:r>
            <a:r>
              <a:rPr lang="en-US" smtClean="0"/>
              <a:t> is normal then each normal process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P</a:t>
            </a:r>
            <a:r>
              <a:rPr lang="en-US" baseline="-25000" smtClean="0"/>
              <a:t>j</a:t>
            </a:r>
            <a:r>
              <a:rPr lang="en-US" smtClean="0"/>
              <a:t> must eventually deliver </a:t>
            </a:r>
            <a:r>
              <a:rPr lang="en-US" i="1" smtClean="0"/>
              <a:t>v</a:t>
            </a:r>
            <a:r>
              <a:rPr lang="en-US" i="1" baseline="-25000" smtClean="0"/>
              <a:t>j</a:t>
            </a:r>
            <a:r>
              <a:rPr lang="en-US" smtClean="0"/>
              <a:t>, where </a:t>
            </a:r>
            <a:r>
              <a:rPr lang="en-US" i="1" smtClean="0"/>
              <a:t>v</a:t>
            </a:r>
            <a:r>
              <a:rPr lang="en-US" i="1" baseline="-25000" smtClean="0"/>
              <a:t>j </a:t>
            </a:r>
            <a:r>
              <a:rPr lang="en-US" smtClean="0"/>
              <a:t>= </a:t>
            </a:r>
            <a:r>
              <a:rPr lang="en-US" i="1" smtClean="0"/>
              <a:t>v</a:t>
            </a:r>
            <a:r>
              <a:rPr lang="en-US" i="1" baseline="-25000" smtClean="0"/>
              <a:t>1</a:t>
            </a: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C2: If any normal process P</a:t>
            </a:r>
            <a:r>
              <a:rPr lang="en-US" baseline="-25000" smtClean="0"/>
              <a:t>j</a:t>
            </a:r>
            <a:r>
              <a:rPr lang="en-US" smtClean="0"/>
              <a:t> delivers </a:t>
            </a:r>
            <a:r>
              <a:rPr lang="en-US" i="1" smtClean="0"/>
              <a:t>v</a:t>
            </a:r>
            <a:r>
              <a:rPr lang="en-US" i="1" baseline="-25000" smtClean="0"/>
              <a:t>j</a:t>
            </a:r>
            <a:r>
              <a:rPr lang="en-US" smtClean="0"/>
              <a:t>, then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every normal processs P</a:t>
            </a:r>
            <a:r>
              <a:rPr lang="en-US" baseline="-25000" smtClean="0"/>
              <a:t>i</a:t>
            </a:r>
            <a:r>
              <a:rPr lang="en-US" smtClean="0"/>
              <a:t> must eventually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deliver </a:t>
            </a:r>
            <a:r>
              <a:rPr lang="en-US" i="1" smtClean="0"/>
              <a:t>v</a:t>
            </a:r>
            <a:r>
              <a:rPr lang="en-US" i="1" baseline="-25000" smtClean="0"/>
              <a:t>i,, </a:t>
            </a:r>
            <a:r>
              <a:rPr lang="en-US" smtClean="0"/>
              <a:t>where </a:t>
            </a:r>
            <a:r>
              <a:rPr lang="en-US" i="1" smtClean="0"/>
              <a:t>v</a:t>
            </a:r>
            <a:r>
              <a:rPr lang="en-US" i="1" baseline="-25000" smtClean="0"/>
              <a:t>j </a:t>
            </a:r>
            <a:r>
              <a:rPr lang="en-US" smtClean="0"/>
              <a:t>= </a:t>
            </a:r>
            <a:r>
              <a:rPr lang="en-US" i="1" smtClean="0"/>
              <a:t>v</a:t>
            </a:r>
            <a:r>
              <a:rPr lang="en-US" i="1" baseline="-25000" smtClean="0"/>
              <a:t>i</a:t>
            </a:r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6238875"/>
              <a:ext cx="3175" cy="11113"/>
            </p14:xfrm>
          </p:contentPart>
        </mc:Choice>
        <mc:Fallback xmlns="">
          <p:pic>
            <p:nvPicPr>
              <p:cNvPr id="10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8130" y="6235541"/>
                <a:ext cx="12411" cy="23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7163" y="4905375"/>
              <a:ext cx="20637" cy="7938"/>
            </p14:xfrm>
          </p:contentPart>
        </mc:Choice>
        <mc:Fallback xmlns="">
          <p:pic>
            <p:nvPicPr>
              <p:cNvPr id="10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8474" y="4897782"/>
                <a:ext cx="32223" cy="23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084760" y="272160"/>
              <a:ext cx="5724000" cy="2226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1880" y="266760"/>
                <a:ext cx="5730840" cy="224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C3:  If any process P</a:t>
            </a:r>
            <a:r>
              <a:rPr lang="en-US" baseline="-25000" smtClean="0"/>
              <a:t>j </a:t>
            </a:r>
            <a:r>
              <a:rPr lang="en-US" smtClean="0"/>
              <a:t>delivers </a:t>
            </a:r>
            <a:r>
              <a:rPr lang="en-US" i="1" smtClean="0"/>
              <a:t>v</a:t>
            </a:r>
            <a:r>
              <a:rPr lang="en-US" i="1" baseline="-25000" smtClean="0"/>
              <a:t>j</a:t>
            </a:r>
            <a:r>
              <a:rPr lang="en-US" smtClean="0"/>
              <a:t>, then every normal process P</a:t>
            </a:r>
            <a:r>
              <a:rPr lang="en-US" baseline="-25000" smtClean="0"/>
              <a:t>i</a:t>
            </a:r>
            <a:r>
              <a:rPr lang="en-US" smtClean="0"/>
              <a:t> must eventually deliver </a:t>
            </a:r>
            <a:r>
              <a:rPr lang="en-US" i="1" smtClean="0"/>
              <a:t>v</a:t>
            </a:r>
            <a:r>
              <a:rPr lang="en-US" i="1" baseline="-25000" smtClean="0"/>
              <a:t>i</a:t>
            </a:r>
            <a:r>
              <a:rPr lang="en-US" smtClean="0"/>
              <a:t>, where </a:t>
            </a:r>
            <a:r>
              <a:rPr lang="en-US" i="1" smtClean="0"/>
              <a:t>v</a:t>
            </a:r>
            <a:r>
              <a:rPr lang="en-US" i="1" baseline="-25000" smtClean="0"/>
              <a:t>i  </a:t>
            </a:r>
            <a:r>
              <a:rPr lang="en-US" i="1" smtClean="0"/>
              <a:t>= v</a:t>
            </a:r>
            <a:r>
              <a:rPr lang="en-US" i="1" baseline="-25000" smtClean="0"/>
              <a:t>j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Reliable Broadcast 1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</a:t>
            </a:r>
            <a:r>
              <a:rPr lang="en-US" baseline="-25000" smtClean="0"/>
              <a:t>1</a:t>
            </a:r>
            <a:r>
              <a:rPr lang="en-US" smtClean="0"/>
              <a:t>:  send </a:t>
            </a:r>
            <a:r>
              <a:rPr lang="en-US" i="1" smtClean="0"/>
              <a:t>v</a:t>
            </a:r>
            <a:r>
              <a:rPr lang="en-US" i="1" baseline="-25000" smtClean="0"/>
              <a:t>1</a:t>
            </a:r>
            <a:r>
              <a:rPr lang="en-US" smtClean="0"/>
              <a:t> to all processes;</a:t>
            </a:r>
          </a:p>
          <a:p>
            <a:pPr eaLnBrk="1" hangingPunct="1">
              <a:buFontTx/>
              <a:buNone/>
            </a:pPr>
            <a:r>
              <a:rPr lang="en-US" smtClean="0"/>
              <a:t>          deliver </a:t>
            </a:r>
            <a:r>
              <a:rPr lang="en-US" i="1" smtClean="0"/>
              <a:t>v</a:t>
            </a:r>
            <a:r>
              <a:rPr lang="en-US" i="1" baseline="-25000" smtClean="0"/>
              <a:t>1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P</a:t>
            </a:r>
            <a:r>
              <a:rPr lang="en-US" baseline="-25000" smtClean="0"/>
              <a:t>j</a:t>
            </a:r>
            <a:r>
              <a:rPr lang="en-US" smtClean="0"/>
              <a:t>:  receive </a:t>
            </a:r>
            <a:r>
              <a:rPr lang="en-US" i="1" smtClean="0"/>
              <a:t>v</a:t>
            </a:r>
            <a:r>
              <a:rPr lang="en-US" i="1" baseline="-25000" smtClean="0"/>
              <a:t>j</a:t>
            </a:r>
            <a:r>
              <a:rPr lang="en-US" smtClean="0"/>
              <a:t>;</a:t>
            </a:r>
          </a:p>
          <a:p>
            <a:pPr eaLnBrk="1" hangingPunct="1">
              <a:buFontTx/>
              <a:buNone/>
            </a:pPr>
            <a:r>
              <a:rPr lang="en-US" smtClean="0"/>
              <a:t>          deliver </a:t>
            </a:r>
            <a:r>
              <a:rPr lang="en-US" i="1" smtClean="0"/>
              <a:t>v</a:t>
            </a:r>
            <a:r>
              <a:rPr lang="en-US" i="1" baseline="-25000" smtClean="0"/>
              <a:t>j</a:t>
            </a: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5475" y="5846763"/>
              <a:ext cx="3175" cy="1587"/>
            </p14:xfrm>
          </p:contentPart>
        </mc:Choice>
        <mc:Fallback xmlns="">
          <p:pic>
            <p:nvPicPr>
              <p:cNvPr id="205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0536" y="5841208"/>
                <a:ext cx="10936" cy="1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1975" y="2422525"/>
              <a:ext cx="50800" cy="23813"/>
            </p14:xfrm>
          </p:contentPart>
        </mc:Choice>
        <mc:Fallback xmlns="">
          <p:pic>
            <p:nvPicPr>
              <p:cNvPr id="205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5490" y="2417113"/>
                <a:ext cx="60528" cy="36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480400" y="514440"/>
              <a:ext cx="5548680" cy="561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74280" y="507960"/>
                <a:ext cx="5562720" cy="562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Reliable Broadcast 2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</a:t>
            </a:r>
            <a:r>
              <a:rPr lang="en-US" baseline="-25000" smtClean="0"/>
              <a:t>1</a:t>
            </a:r>
            <a:r>
              <a:rPr lang="en-US" smtClean="0"/>
              <a:t>:  send </a:t>
            </a:r>
            <a:r>
              <a:rPr lang="en-US" i="1" smtClean="0"/>
              <a:t>v</a:t>
            </a:r>
            <a:r>
              <a:rPr lang="en-US" i="1" baseline="-25000" smtClean="0"/>
              <a:t>1</a:t>
            </a:r>
            <a:r>
              <a:rPr lang="en-US" smtClean="0"/>
              <a:t> to all processes;</a:t>
            </a:r>
          </a:p>
          <a:p>
            <a:pPr eaLnBrk="1" hangingPunct="1">
              <a:buFontTx/>
              <a:buNone/>
            </a:pPr>
            <a:r>
              <a:rPr lang="en-US" smtClean="0"/>
              <a:t>          deliver </a:t>
            </a:r>
            <a:r>
              <a:rPr lang="en-US" i="1" smtClean="0"/>
              <a:t>v</a:t>
            </a:r>
            <a:r>
              <a:rPr lang="en-US" i="1" baseline="-25000" smtClean="0"/>
              <a:t>1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P</a:t>
            </a:r>
            <a:r>
              <a:rPr lang="en-US" baseline="-25000" smtClean="0"/>
              <a:t>j</a:t>
            </a:r>
            <a:r>
              <a:rPr lang="en-US" smtClean="0"/>
              <a:t>:  receive </a:t>
            </a:r>
            <a:r>
              <a:rPr lang="en-US" i="1" smtClean="0"/>
              <a:t>v</a:t>
            </a:r>
            <a:r>
              <a:rPr lang="en-US" i="1" baseline="-25000" smtClean="0"/>
              <a:t>j</a:t>
            </a:r>
            <a:r>
              <a:rPr lang="en-US" smtClean="0"/>
              <a:t>;</a:t>
            </a:r>
          </a:p>
          <a:p>
            <a:pPr eaLnBrk="1" hangingPunct="1">
              <a:buFontTx/>
              <a:buNone/>
            </a:pPr>
            <a:r>
              <a:rPr lang="en-US" smtClean="0"/>
              <a:t>          deliver </a:t>
            </a:r>
            <a:r>
              <a:rPr lang="en-US" i="1" smtClean="0"/>
              <a:t>v</a:t>
            </a:r>
            <a:r>
              <a:rPr lang="en-US" i="1" baseline="-25000" smtClean="0"/>
              <a:t>j;</a:t>
            </a:r>
          </a:p>
          <a:p>
            <a:pPr eaLnBrk="1" hangingPunct="1">
              <a:buFontTx/>
              <a:buNone/>
            </a:pPr>
            <a:r>
              <a:rPr lang="en-US" i="1" baseline="-25000" smtClean="0"/>
              <a:t>                </a:t>
            </a:r>
            <a:r>
              <a:rPr lang="en-US" smtClean="0"/>
              <a:t>send </a:t>
            </a:r>
            <a:r>
              <a:rPr lang="en-US" i="1" smtClean="0"/>
              <a:t>v</a:t>
            </a:r>
            <a:r>
              <a:rPr lang="en-US" i="1" baseline="-25000" smtClean="0"/>
              <a:t>j</a:t>
            </a:r>
            <a:r>
              <a:rPr lang="en-US" smtClean="0"/>
              <a:t> to all processes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9700" y="2473325"/>
              <a:ext cx="90488" cy="20638"/>
            </p14:xfrm>
          </p:contentPart>
        </mc:Choice>
        <mc:Fallback xmlns="">
          <p:pic>
            <p:nvPicPr>
              <p:cNvPr id="3074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1048" y="2464319"/>
                <a:ext cx="101664" cy="36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493640" y="1294200"/>
              <a:ext cx="6811560" cy="4542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6800" y="1288080"/>
                <a:ext cx="6825600" cy="455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Reliable Broadcast 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</a:t>
            </a:r>
            <a:r>
              <a:rPr lang="en-US" baseline="-25000" smtClean="0"/>
              <a:t>1</a:t>
            </a:r>
            <a:r>
              <a:rPr lang="en-US" smtClean="0"/>
              <a:t>:  send </a:t>
            </a:r>
            <a:r>
              <a:rPr lang="en-US" i="1" smtClean="0"/>
              <a:t>v</a:t>
            </a:r>
            <a:r>
              <a:rPr lang="en-US" i="1" baseline="-25000" smtClean="0"/>
              <a:t>1</a:t>
            </a:r>
            <a:r>
              <a:rPr lang="en-US" smtClean="0"/>
              <a:t> to all processes;</a:t>
            </a:r>
          </a:p>
          <a:p>
            <a:pPr eaLnBrk="1" hangingPunct="1">
              <a:buFontTx/>
              <a:buNone/>
            </a:pPr>
            <a:r>
              <a:rPr lang="en-US" smtClean="0"/>
              <a:t>          deliver </a:t>
            </a:r>
            <a:r>
              <a:rPr lang="en-US" i="1" smtClean="0"/>
              <a:t>v</a:t>
            </a:r>
            <a:r>
              <a:rPr lang="en-US" i="1" baseline="-25000" smtClean="0"/>
              <a:t>1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P</a:t>
            </a:r>
            <a:r>
              <a:rPr lang="en-US" baseline="-25000" smtClean="0"/>
              <a:t>j</a:t>
            </a:r>
            <a:r>
              <a:rPr lang="en-US" smtClean="0"/>
              <a:t>:  receive </a:t>
            </a:r>
            <a:r>
              <a:rPr lang="en-US" i="1" smtClean="0"/>
              <a:t>v</a:t>
            </a:r>
            <a:r>
              <a:rPr lang="en-US" i="1" baseline="-25000" smtClean="0"/>
              <a:t>j</a:t>
            </a:r>
            <a:r>
              <a:rPr lang="en-US" smtClean="0"/>
              <a:t>;</a:t>
            </a:r>
          </a:p>
          <a:p>
            <a:pPr eaLnBrk="1" hangingPunct="1">
              <a:buFontTx/>
              <a:buNone/>
            </a:pPr>
            <a:r>
              <a:rPr lang="en-US" smtClean="0"/>
              <a:t>          send </a:t>
            </a:r>
            <a:r>
              <a:rPr lang="en-US" i="1" smtClean="0"/>
              <a:t>v</a:t>
            </a:r>
            <a:r>
              <a:rPr lang="en-US" i="1" baseline="-25000" smtClean="0"/>
              <a:t>j</a:t>
            </a:r>
            <a:r>
              <a:rPr lang="en-US" smtClean="0"/>
              <a:t> to all processes;</a:t>
            </a:r>
          </a:p>
          <a:p>
            <a:pPr eaLnBrk="1" hangingPunct="1">
              <a:buFontTx/>
              <a:buNone/>
            </a:pPr>
            <a:r>
              <a:rPr lang="en-US" smtClean="0"/>
              <a:t>          deliver </a:t>
            </a:r>
            <a:r>
              <a:rPr lang="en-US" i="1" smtClean="0"/>
              <a:t>v</a:t>
            </a:r>
            <a:r>
              <a:rPr lang="en-US" i="1" baseline="-25000" smtClean="0"/>
              <a:t>j;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65480" y="2239200"/>
              <a:ext cx="2624040" cy="198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2960" y="2232360"/>
                <a:ext cx="2633760" cy="199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Reliable Broadcast 4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Times" pitchFamily="18" charset="0"/>
              </a:rPr>
              <a:t>At most t failures, where t &lt; N/2</a:t>
            </a:r>
          </a:p>
          <a:p>
            <a:pPr eaLnBrk="1" hangingPunct="1"/>
            <a:r>
              <a:rPr lang="en-US" sz="2800" smtClean="0">
                <a:latin typeface="Times" pitchFamily="18" charset="0"/>
              </a:rPr>
              <a:t>P</a:t>
            </a:r>
            <a:r>
              <a:rPr lang="en-US" sz="2800" baseline="-25000" smtClean="0">
                <a:latin typeface="Times" pitchFamily="18" charset="0"/>
              </a:rPr>
              <a:t>1:</a:t>
            </a:r>
            <a:r>
              <a:rPr lang="en-US" sz="2800" smtClean="0">
                <a:latin typeface="Times" pitchFamily="18" charset="0"/>
              </a:rPr>
              <a:t>   send v</a:t>
            </a:r>
            <a:r>
              <a:rPr lang="en-US" sz="2800" baseline="-25000" smtClean="0">
                <a:latin typeface="Times" pitchFamily="18" charset="0"/>
              </a:rPr>
              <a:t>1</a:t>
            </a:r>
            <a:r>
              <a:rPr lang="en-US" sz="2800" smtClean="0">
                <a:latin typeface="Times" pitchFamily="18" charset="0"/>
              </a:rPr>
              <a:t> to all processes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" pitchFamily="18" charset="0"/>
              </a:rPr>
              <a:t>            wait for at least </a:t>
            </a:r>
            <a:r>
              <a:rPr lang="en-US" sz="2800" i="1" smtClean="0">
                <a:latin typeface="Times" pitchFamily="18" charset="0"/>
              </a:rPr>
              <a:t>N – t</a:t>
            </a:r>
            <a:r>
              <a:rPr lang="en-US" sz="2800" smtClean="0">
                <a:latin typeface="Times" pitchFamily="18" charset="0"/>
              </a:rPr>
              <a:t> copies of the message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" pitchFamily="18" charset="0"/>
              </a:rPr>
              <a:t>            deliver v</a:t>
            </a:r>
            <a:r>
              <a:rPr lang="en-US" sz="2800" baseline="-25000" smtClean="0">
                <a:latin typeface="Times" pitchFamily="18" charset="0"/>
              </a:rPr>
              <a:t>1</a:t>
            </a:r>
          </a:p>
          <a:p>
            <a:pPr eaLnBrk="1" hangingPunct="1"/>
            <a:r>
              <a:rPr lang="en-US" sz="2800" smtClean="0">
                <a:latin typeface="Times" pitchFamily="18" charset="0"/>
              </a:rPr>
              <a:t>P</a:t>
            </a:r>
            <a:r>
              <a:rPr lang="en-US" sz="2800" baseline="-25000" smtClean="0">
                <a:latin typeface="Times" pitchFamily="18" charset="0"/>
              </a:rPr>
              <a:t>j</a:t>
            </a:r>
            <a:r>
              <a:rPr lang="en-US" sz="2800" smtClean="0">
                <a:latin typeface="Times" pitchFamily="18" charset="0"/>
              </a:rPr>
              <a:t>:   receive v</a:t>
            </a:r>
            <a:r>
              <a:rPr lang="en-US" sz="2800" baseline="-25000" smtClean="0">
                <a:latin typeface="Times" pitchFamily="18" charset="0"/>
              </a:rPr>
              <a:t>j</a:t>
            </a:r>
            <a:r>
              <a:rPr lang="en-US" sz="2800" smtClean="0">
                <a:latin typeface="Times" pitchFamily="18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" pitchFamily="18" charset="0"/>
              </a:rPr>
              <a:t>            send v</a:t>
            </a:r>
            <a:r>
              <a:rPr lang="en-US" sz="2800" baseline="-25000" smtClean="0">
                <a:latin typeface="Times" pitchFamily="18" charset="0"/>
              </a:rPr>
              <a:t>j</a:t>
            </a:r>
            <a:r>
              <a:rPr lang="en-US" sz="2800" smtClean="0">
                <a:latin typeface="Times" pitchFamily="18" charset="0"/>
              </a:rPr>
              <a:t> to all processes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" pitchFamily="18" charset="0"/>
              </a:rPr>
              <a:t>            wait for at least </a:t>
            </a:r>
            <a:r>
              <a:rPr lang="en-US" sz="2800" i="1" smtClean="0">
                <a:latin typeface="Times" pitchFamily="18" charset="0"/>
              </a:rPr>
              <a:t>N - t</a:t>
            </a:r>
            <a:r>
              <a:rPr lang="en-US" sz="2800" smtClean="0">
                <a:latin typeface="Times" pitchFamily="18" charset="0"/>
              </a:rPr>
              <a:t> copies of the message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" pitchFamily="18" charset="0"/>
              </a:rPr>
              <a:t>            deliver v</a:t>
            </a:r>
            <a:r>
              <a:rPr lang="en-US" sz="2800" baseline="-25000" smtClean="0">
                <a:latin typeface="Times" pitchFamily="18" charset="0"/>
              </a:rPr>
              <a:t>j</a:t>
            </a:r>
            <a:endParaRPr lang="en-US" sz="2800" smtClean="0">
              <a:latin typeface="Times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9988" y="4462463"/>
              <a:ext cx="1587" cy="1587"/>
            </p14:xfrm>
          </p:contentPart>
        </mc:Choice>
        <mc:Fallback xmlns="">
          <p:pic>
            <p:nvPicPr>
              <p:cNvPr id="409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9357" y="4441832"/>
                <a:ext cx="42849" cy="42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061520" y="1597320"/>
              <a:ext cx="3405240" cy="3973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3960" y="1589760"/>
                <a:ext cx="3423240" cy="3988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Byzantine failures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may not follow the protocol</a:t>
            </a:r>
          </a:p>
          <a:p>
            <a:pPr eaLnBrk="1" hangingPunct="1"/>
            <a:r>
              <a:rPr lang="en-US" smtClean="0"/>
              <a:t>It may send different values to different processes.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8513" y="5816600"/>
              <a:ext cx="7937" cy="3175"/>
            </p14:xfrm>
          </p:contentPart>
        </mc:Choice>
        <mc:Fallback xmlns="">
          <p:pic>
            <p:nvPicPr>
              <p:cNvPr id="512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5627" y="5812014"/>
                <a:ext cx="18399" cy="1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970200" y="1706040"/>
              <a:ext cx="6863400" cy="4401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4080" y="1698840"/>
                <a:ext cx="6876720" cy="4412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Lecture 12"/>
  <p:tag name="FOLDERNAME" val="Lecture 12_071005113200"/>
  <p:tag name="PD" val="1800156"/>
  <p:tag name="NPWI" val="51"/>
  <p:tag name="WMSI" val="325"/>
  <p:tag name="WMIS" val="35651"/>
  <p:tag name="PREC" val="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ACTIONSLIDE" val="FALSE"/>
  <p:tag name="CVB" val="2"/>
  <p:tag name="SPT" val="FALSE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"/>
  <p:tag name="NBP" val="1"/>
  <p:tag name="CVB" val="12"/>
  <p:tag name="SPT" val="FALSE"/>
  <p:tag name="BSN" val="12"/>
  <p:tag name="LFXCI" val="0"/>
  <p:tag name="SVT" val="TRUE"/>
  <p:tag name="CII" val="1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311</Words>
  <Application>Microsoft Office PowerPoint</Application>
  <PresentationFormat>On-screen Show (4:3)</PresentationFormat>
  <Paragraphs>60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CIS 720</vt:lpstr>
      <vt:lpstr>Broadcasting with failures</vt:lpstr>
      <vt:lpstr>Broadcasting with failures</vt:lpstr>
      <vt:lpstr> </vt:lpstr>
      <vt:lpstr>Reliable Broadcast 1</vt:lpstr>
      <vt:lpstr>Reliable Broadcast 2</vt:lpstr>
      <vt:lpstr>Reliable Broadcast 3</vt:lpstr>
      <vt:lpstr>Reliable Broadcast 4</vt:lpstr>
      <vt:lpstr>Byzantine failures</vt:lpstr>
    </vt:vector>
  </TitlesOfParts>
  <Company>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singh</dc:creator>
  <cp:lastModifiedBy>Gurdip Singh</cp:lastModifiedBy>
  <cp:revision>161</cp:revision>
  <dcterms:created xsi:type="dcterms:W3CDTF">2001-09-10T22:07:23Z</dcterms:created>
  <dcterms:modified xsi:type="dcterms:W3CDTF">2013-10-08T19:16:49Z</dcterms:modified>
</cp:coreProperties>
</file>