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ink/ink2.xml" ContentType="application/inkml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ink/ink3.xml" ContentType="application/inkml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ppt/ink/ink9.xml" ContentType="application/inkml+xml"/>
  <Override PartName="/ppt/tags/tag34.xml" ContentType="application/vnd.openxmlformats-officedocument.presentationml.tags+xml"/>
  <Override PartName="/ppt/notesSlides/notesSlide11.xml" ContentType="application/vnd.openxmlformats-officedocument.presentationml.notesSlide+xml"/>
  <Override PartName="/ppt/ink/ink10.xml" ContentType="application/inkml+xml"/>
  <Override PartName="/ppt/tags/tag35.xml" ContentType="application/vnd.openxmlformats-officedocument.presentationml.tags+xml"/>
  <Override PartName="/ppt/notesSlides/notesSlide12.xml" ContentType="application/vnd.openxmlformats-officedocument.presentationml.notesSlide+xml"/>
  <Override PartName="/ppt/ink/ink11.xml" ContentType="application/inkml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3.xml" ContentType="application/vnd.openxmlformats-officedocument.presentationml.notesSlide+xml"/>
  <Override PartName="/ppt/tags/tag39.xml" ContentType="application/vnd.openxmlformats-officedocument.presentationml.tags+xml"/>
  <Override PartName="/ppt/ink/ink12.xml" ContentType="application/inkml+xml"/>
  <Override PartName="/ppt/tags/tag40.xml" ContentType="application/vnd.openxmlformats-officedocument.presentationml.tags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1" r:id="rId3"/>
    <p:sldId id="282" r:id="rId4"/>
    <p:sldId id="283" r:id="rId5"/>
    <p:sldId id="270" r:id="rId6"/>
    <p:sldId id="284" r:id="rId7"/>
    <p:sldId id="291" r:id="rId8"/>
    <p:sldId id="288" r:id="rId9"/>
    <p:sldId id="285" r:id="rId10"/>
    <p:sldId id="295" r:id="rId11"/>
    <p:sldId id="296" r:id="rId12"/>
    <p:sldId id="297" r:id="rId13"/>
    <p:sldId id="290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5" d="100"/>
          <a:sy n="95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BE738E-909D-43CE-B1A1-6D2D2E468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17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10-01T19:14:51.4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17717 7538 37,'-2'-5'47,"0"0"-24,2 0-6,-1 1 14,1-1 12,1-1-13,2 0-13,3 0-3,2 0 1,2 2 4,1 0 2,2 1-3,-1 1-2,0 2-1,-1 0-7,-2 4 1,1 5 0,-2 4-4,-2 5 4,0 4-5,-3 4 2,-3 2-1,0 0-1,0-4-1,0-1-2,-1-5 2,1-5-2,-1-3 0,1-6 0,0-3 0,1-1 5,0-4 12,-1-5-3,0-9-10,-1-5-4,1-5 0,0-5-1,1 0-2,3 0-2,1 2-3,3 6 1,-1 4 4,5 5 0,2 2-2,0 7 1,0 1 0,-3 5 3,0 1-3,-4 0-8,0 1-30,0 2-22,-2 0-64,0-2-74</inkml:trace>
  <inkml:trace contextRef="#ctx0" brushRef="#br0" timeOffset="416.0314">18034 7465 187,'3'3'4,"3"1"-3,1 2-1,3-2 12,2 0 21,-1-2-9,3-1-10,0 0 3,2-1-2,0 0-7,-1-1-3,1-2-2,-1-1-1,-2-1 1,-2-1 1,-1-2-2,-3-1 3,0 0-2,-3-2-3,-4 0 2,0 1 2,-7 2-4,-4 3 1,-2 4-2,-5 1 2,-2 3-1,-1 5 6,0 2 2,1 5 1,2 2-2,1 3 3,3 3-2,4 1 4,3 0 0,5 1-1,2-1-1,2-1-3,4-3 0,2-3-4,2 0 0,2-4-1,2-2-4,2-2-12,1-6-13,0-3-16,5-2-19,3-6-56,0-5-80</inkml:trace>
  <inkml:trace contextRef="#ctx0" brushRef="#br0" timeOffset="771.514">18574 7429 188,'-1'-8'1,"-1"1"-19,-1-1 22,0-1 14,-2 2 2,-1 0-2,0 2 9,0 2 1,-2 2-8,-3 1-5,-2 3-2,-4 2 4,-3 5 1,-2 5-3,-1 3-3,0 4 3,0 2 6,4 2-3,3-1-3,3-1-3,4 0-4,6-4-5,2-2 2,2-1-2,7-4 1,3-2-4,2-3 3,1-5-2,3-3-9,4 0-15,0-6-16,0-2-11,1-2-23,-1 1-21,-1 2-29</inkml:trace>
  <inkml:trace contextRef="#ctx0" brushRef="#br0" timeOffset="2168.052">18682 7358 118,'0'-5'23,"0"1"2,3 2 33,-2 1-10,1 1-22,0 3-15,-1 2 1,3 6 9,-3 6 0,0 5 0,-1 4 0,0 4-6,0 0-3,1-1-6,3-3-1,0-4-2,1 0 0,1-5 0,1-3 0,0-6 0,2-3-1,0-3 2,0-2 0,2-7 1,2-4-2,1-4 1,2-7 0,0-3-2,0-9 1,0-4-1,-1-1 0,-1 0-2,-3 3 2,0 6-1,-4 6 2,-2 5 0,-4 6 1,-1 3-3,0 4 1,-3 0-2,0 2-2,1 2-4,2 2-17,0 2-30,4 5-34,1 1-67</inkml:trace>
  <inkml:trace contextRef="#ctx0" brushRef="#br0" timeOffset="2547.9493">19138 7585 169,'1'-2'46,"1"0"-41,-2 0 40,0 0 7,-4-1-24,-1 0-17,-3 1-10,-3 0 1,0 2 2,-7 4 5,-3 5 5,-2 4 5,-1 4-1,4 3-4,4 2-3,4 3 3,6-2-5,5 0-6,3-3 2,7-2-2,1-4 2,4-1 0,2-2 2,2-3-3,1-2 0,0-5-2,2-1-7,-3-3-33,2-4-52,-2-3-88</inkml:trace>
  <inkml:trace contextRef="#ctx0" brushRef="#br0" timeOffset="3007.9279">19797 7264 237,'0'-5'-5,"1"2"5,-1 2 5,1 1 27,-1 2-10,0 6-9,3 4 6,-3 3 4,1 1-4,-1 2-7,1-2-7,-1-1-3,2-1-2,1-2 2,-2 2-1,1 0 0,-2-1-1,0-2-9,0-1-21,-1-2-27,1-1-47,0-4-51</inkml:trace>
  <inkml:trace contextRef="#ctx0" brushRef="#br0" timeOffset="3408.334">20076 7245 195,'-2'-2'1,"-5"2"-32,-5 0 32,-2 4 5,-3 2-4,-2 0-1,1 0-1,2 0 5,5 0 10,3-1 4,3-1-11,5 0-9,1 2 4,5 1-1,1-2 0,2 4 6,1-1 7,0 0-2,3 1 7,0 1 0,1 2-1,-2-2-3,4 2 1,-3-1-1,-2 2-8,-4-2 3,-4 0-5,-2 0-1,-2-1-3,-6-1 1,-3-1 1,-4-2 0,-5 0-1,-3-2-6,-4-2-8,2-2-9,-1-3-16,4-9-31,2-7-81</inkml:trace>
  <inkml:trace contextRef="#ctx0" brushRef="#br0" timeOffset="3577.2856">19861 7068 359,'-3'-3'2,"-2"3"-66,1 0 7,0 6-11,1-4-58</inkml:trace>
  <inkml:trace contextRef="#ctx0" brushRef="#br0" timeOffset="4267.742">20878 7298 110,'15'-6'-1,"1"1"-9,-2 1-6,-6 0 20,-2 0 11,-6 1-12,0-2 6,0 3 21,-3-2 5,-5 1-16,-9 2-17,-7 1-6,-3 0-3,-5 4 5,3 1 2,3 1-2,2 0 5,7-2-3,5 0 3,7 0-2,5 1-2,8 0-1,10 2 1,7 1 3,6 0 0,2 1 11,0 0 9,-2 2 7,-7 1-1,-6 2-10,-5 0-3,-7 0-5,-2-1-5,-4-1-2,-4 0-2,-5-2 5,-4-1 1,-5-1 1,-3-3 3,0-2-2,-2-1-6,6-2-1,2 0 0,5-5-16,4-3-37,5-2-36,4-3-57</inkml:trace>
  <inkml:trace contextRef="#ctx0" brushRef="#br0" timeOffset="4701.3524">21075 7252 229,'0'-5'5,"0"2"-2,2 2 15,-2 1 31,1 0-23,-1 0-14,0 7-11,0 3 1,0 7 6,0 4 10,-1 3 1,0 2-5,1-3-10,4-4-2,2-2 0,3-4-1,1-4 1,1-3 1,-1-4-2,0-2 1,-2-4 1,1-3-2,-4-3-2,2-3-4,-1-1 0,0-2 1,-1-2 0,0-1 2,-2-1 2,-1 4 0,-2 4 0,0 6 0,0 4 0,0 3-1,0 8-6,0 4 3,1 9 4,1 1 1,-1 1 2,0 0-3,1-3 0,2 1-24,2-7-57,3-2-39</inkml:trace>
  <inkml:trace contextRef="#ctx0" brushRef="#br0" timeOffset="5239.4588">21392 7039 255,'0'-4'-2,"0"4"13,0 0-10,0 6 8,0 6 7,1 8 0,2 6 4,0 4-2,0 4-1,-1-2-8,-2-2-3,0 1-5,-4-5 0,1-4 1,-2-2-2,3-5 1,1-3 2,0-4-3,1-3 0,0-4 0,0-1-4,0-3 1,0-5 2,7-4-7,4-5-6,4-3 0,0-2-2,1 3 5,0 5 2,-1 6 5,-2 6 2,0 2 4,-2 8 5,1 2 1,-1 5 7,-3 2-4,-2 4-1,-2 0 2,-3 1 0,-1-3-1,-4-3-6,-2-2 0,-2-3-3,-3-3 1,-2-2 1,-1-2-3,-4-3 0,1-1-4,1-4-4,3-5-9,4-1-18,1-4-39,4-4-71</inkml:trace>
  <inkml:trace contextRef="#ctx0" brushRef="#br0" timeOffset="5650.6076">21784 7200 282,'4'-9'-3,"-1"1"-1,-3 2-6,-4 0 12,-3 1-1,-5 2-5,-2 2 4,-5 1-4,0 3 6,1 4 4,2 2 0,6 1-1,5 1 1,5 2 1,3 0-2,5 3 0,4 1 6,1 0 0,0 1-2,-1-1 0,0-1 4,-5-3-2,-1 1 3,-3-3-2,-2-1-3,-1-1 0,0-3 2,-3-1-2,0 1-3,1-2-1,-3 0-2,-2 2-2,0-2 1,-2 0-3,-1-1-4,-1-2-5,-1-1-12,-1 0-7,2-1-3,2-3-4,5-2-45,1-2-73</inkml:trace>
  <inkml:trace contextRef="#ctx0" brushRef="#br0" timeOffset="5936.7514">21894 6980 236,'-3'-5'-7,"-1"2"16,0 3 12,1 2 12,1 5-19,-1 8-6,-1 7 8,1 10 9,-1 6 4,2 4-8,1 3-7,1-3-11,-1 0 0,1-5-1,0-4 0,0-6 0,0-6-1,4-4-2,0-5-11,1-3-20,0-5-38,-1-4-105</inkml:trace>
  <inkml:trace contextRef="#ctx0" brushRef="#br0" timeOffset="6322.5082">21797 7217 310,'-1'-4'-10,"1"0"5,6 1-11,3 1 28,6 0 4,3 0-7,2 1-1,3 0 3,-3 1 2,-1 0 2,-1 1-7,-2 4-3,-2 3-3,-1 3 5,-3 5-2,-2 2 1,-4 3 4,-2 1 2,-2 0-5,-4-2-2,-4-3-3,1-5 2,0-4-2,2-2-1,2-3 1,1-3 2,2 0 3,0-3 4,0-4-8,0-4-2,2-5 0,-1-4-3,1-4-4,2-3-8,1 0-13,2 1-4,3 4 1,3 5-15,-2 4-27,3 1-54</inkml:trace>
  <inkml:trace contextRef="#ctx0" brushRef="#br0" timeOffset="6512.9452">22168 7138 109,'2'4'167,"1"4"-164,2 3 3,-1 3 43,2 3-10,-6 1-21,0 3-8,0-1-6,-4 0-1,0-2-2,-1-1-16,4-4-16,1-1-28,0-4-40,0-5-36</inkml:trace>
  <inkml:trace contextRef="#ctx0" brushRef="#br0" timeOffset="6934.8366">22259 7178 286,'2'-2'20,"1"2"-13,0 2-4,-1 5 15,0 3-1,0 2-4,-2 3 1,1 3-5,-1-1-6,1 0-3,-1-2 1,3-4 0,0-1-1,1-2-1,-1-4-1,0-1-3,-2-3 2,0 0 2,-1-6 0,0-1-1,0-5 1,0-3 0,5-3-1,4-3 0,4-1-3,0 1 2,-2 3-1,-1 4 4,-3 6 2,0 4 8,-1 3-1,-1 1-3,1 0-2,1 5-3,0 2 2,2 4 1,-4 1 2,-1 4-3,-2-1 0,-2 3-2,0 0-1,-2-2-4,2-2-12,0-2-12,1-2-28,3-4-23,3-3-78</inkml:trace>
  <inkml:trace contextRef="#ctx0" brushRef="#br0" timeOffset="7474.8964">22568 7219 125,'9'-19'5,"-2"3"27,-3 4 35,-3 3 5,-2 0-32,-6 2-18,-6 0-10,-1 3-8,-4 4-5,0 3 0,3 4 0,3 4 2,3 3-2,4 3-1,1 0 2,1 0-1,3 0 1,0-3 0,5-1 0,3-2 0,0-5 1,-1-2 0,-1-2 0,0-3-2,2-4 2,3-1-2,2-4-3,0-2 3,0-3 0,-4 0-4,-2 3 2,-3 2 3,0 5 2,-1 3-2,-2 2-4,0 3-6,-2 5 9,-3 4 3,-3 6 5,4 5-1,1 3 3,2 3 0,-2 2 2,-1 2 10,-1 4-1,3 3 0,0 3 0,-2 1-8,-2-2-5,-2-2-3,-4-5-3,-1 0 1,-3-8 0,-4-4-1,-3-6 1,-4-6 1,0-4 0,2-6-1,6-3 0,6-7 2,6-9-2,5-8-2,4-10-13,12-5-21,7-1-13,10 3-3,5 9-3,1 9-33,1 4-33</inkml:trace>
  <inkml:trace contextRef="#ctx0" brushRef="#br0" timeOffset="8198.5568">18814 8414 326,'-4'-3'20,"0"3"-19,-2 0 2,-1 2 10,-1 2-6,-3 2-5,-2 3 1,2 4-2,3 5 1,3 1-2,5 2 1,4 1 2,7-6 1,5-3 1,6-6-4,4-6 5,2-5 3,0-9-3,-5-4-1,-5-4-4,-6-1 0,-7-2-2,-5 3-4,-7-1-4,-5 0-9,-4 1-18,-4 4-27,-3 5-17,0 5-19,2 4-9</inkml:trace>
  <inkml:trace contextRef="#ctx0" brushRef="#br0" timeOffset="8547.2032">18921 8355 20,'33'0'61,"1"-2"3,5-4 6,-3-3-15,0-4-20,-4-4-22,-5-2-11,-5-5-8,-6 1-16,-6-1 2,-3 1 2,-2 3 8,-5-1 11,-2 5-2,-6 4 2,-2 7 4,-4 5 2,-2 7-7,-1 6 1,2 7 13,1 5 6,1 9 3,6 6-2,0 7 6,2 3-3,3 4 2,2-2 1,1 2-5,2 3-5,0-1-4,-2-3-5,1-5-2,-1-8-3,0-7-2,1-6-4,-2-8-9,0-5-15,0-6-11,0-5-23,0-5-57,-2-7-121</inkml:trace>
  <inkml:trace contextRef="#ctx0" brushRef="#br0" timeOffset="8699.5527">18966 8701 377,'-2'0'2,"3"0"0,12-3-42,5-3 33,12-5 14,5-4-6,7-2-41,7-4-74,3 0 11</inkml:trace>
  <inkml:trace contextRef="#ctx0" brushRef="#br0" timeOffset="9286.4894">20248 8122 90,'-1'-2'-19,"1"-2"-27,4 1 59,-1 0 5,1 0-8,-3 0 4,0 0 8,-1 2-11,-3 1 9,-5 0 12,-4 1-28,-6 5-3,-6 4-13,-6 1 5,-4 6-1,-1-1 8,-1 5 0,3 0 7,2 1 2,9-2-2,8-4 4,7-1 7,8-3-5,12-1-10,6-1 7,11 1 25,1 0-3,3 0-8,-6-2 3,-4 2-6,-6-2-11,-7 3-8,-5 0-1,-2 2 1,-4-1 0,-2 1-2,-5 0 3,-5-4-1,0 0 1,-3-2 0,0-2-1,2-3-1,0-1 0,2-2 1,4-1-6,2-3-26,4-4-29,3-4-52,7-2-46</inkml:trace>
  <inkml:trace contextRef="#ctx0" brushRef="#br0" timeOffset="9642.9484">20300 8353 292,'7'0'21,"1"0"-21,1 0 5,0 0 19,-2 3-17,1-2-2,-1 0-4,2-1 0,2 0-1,2 0-1,1-5 0,0-1-2,-2-2 1,0-2 1,-4-2 1,-3-1 1,-4 0-1,-2 1-3,-6 3-3,-6 3-2,-3 4 0,-5 2 3,-2 6 4,1 4 4,-2 4 4,5 2 7,5 3 2,5 0-4,5 0-3,4 1-3,5-1-3,4-1-1,4-4-1,3-4-2,4-1-20,0-5-14,6-4-41,-3-2-81</inkml:trace>
  <inkml:trace contextRef="#ctx0" brushRef="#br0" timeOffset="10087.3014">20575 8248 116,'0'-5'55,"3"2"-15,-2 4 13,-1 7-25,2 6-6,-1 10-1,-1 3 5,0 5-11,0-2-1,0 1-8,0-9-4,0-2-1,4-5 1,1-4-2,-1-3 0,-1-3-11,-1-4-5,0-1-10,1-5 6,1-4 6,1-6 0,1-6 3,-1-3 9,0-7 1,2-5 1,-2-3-4,0 1-9,-1 6-1,1 9 12,-2 13 13,1 5 15,1 5 7,0 3-17,3 5 0,-2 4-2,1 2-1,-1 1-7,-1 3-3,0 2-4,-1-1 1,2 3 0,1-1 1,-1-1-4,-2 1-1,-1-2 1,-1-3-3,-2 0-9,0-5-5,-2-3-25,2-3-33,0-4-53</inkml:trace>
  <inkml:trace contextRef="#ctx0" brushRef="#br0" timeOffset="10381.2578">20880 7973 342,'1'-3'-7,"-1"3"18,0 0-16,-2 7 8,-2 3 9,0 6 0,1 6 0,-2 5 5,3 4 1,0 3-2,2 3-2,0 2-6,2 2-1,1 1-1,-3 0-1,0-4-4,0-5 1,-3-2 1,2-8-4,-2-5-10,0-4-22,3-6-24,-3-5-53,-1-3-108</inkml:trace>
  <inkml:trace contextRef="#ctx0" brushRef="#br0" timeOffset="10572.6715">20772 8183 370,'0'-1'6,"5"-1"-17,6 0 4,3 0 12,4-1-2,7 0-3,3 0-11,2 1-27,0 2-23,-1 1-107</inkml:trace>
  <inkml:trace contextRef="#ctx0" brushRef="#br0" timeOffset="11087.3397">21175 8343 49,'3'-1'57,"0"-3"2,1 1-4,0-2-10,-2-1-13,0 0-15,-2-2-11,0 1 1,0 4 1,-5-1 5,-3 4-6,-5 5-3,-5 7-3,-5 7 2,-4 6 2,2 4 4,2 4 4,3-2 2,11-4 4,6-3-4,4-1-4,10-4 1,5-4-5,4-2 1,5-2 2,3-7-7,1-1 0,3-3-11,0-4-35,-3-3-55,-3-3-110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10-03T18:56:29.2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19454 4263 48,'-2'-2'42,"1"0"-10,1 2-3,0-1 2,0 0-9,0 1-3,0-1 0,0 1-4,0 0-2,0 0-4,0 0 2,-1 0-1,1 0-1,0 0 0,-1 0-3,1 0-4,0 2-1,0 3-2,-1 5 1,0 0 4,1 4 2,0 0 3,0 3-4,0 0 2,1 1-5,0 0 0,0 0 0,-1-3-2,0-1 0,0-1 1,-1-4 0,-1-1-1,0-3 1,0-3 1,-1-1 0,1-1 2,-1-2 3,-2-6 0,-1-6-5,-2-6 2,0-4-1,1-4 2,-2 1-2,2-1-4,-2 1 2,2 0-2,1 4 3,2 2-2,3-1 0,1 1 0,0 3 1,4 3 0,2 1 3,4 1-2,3 2 3,2-1-3,3 1 1,5 1-2,-2 3 0,2 2 0,-1 3 1,-1 2-2,-1 1 0,-4 5 0,1 5 0,-3 0 0,-3 3 0,-4 2-2,-5 2 1,-2 2 1,-1-1 0,-7 1 1,-4-4 1,-3 0 0,-1-4 0,0 1 3,-3-4-3,1 1-1,1-1-2,0 0-7,4 0-20,2-1-22,3 2-30,2-2-35,5 0-41</inkml:trace>
  <inkml:trace contextRef="#ctx0" brushRef="#br0" timeOffset="1285.0739">19668 4513 15,'0'0'24,"0"0"9,1 0-8,-1 0-4,0 0-6,0 0 1,0 0-7,0 0-5,0 0-1,0 0-1,0 0 1,0 0 4,0 0 1,0 0 1,-1 0-1,0 0-6,1 0 0,-2 4-1,2-3 7,-1 3 1,-1-1 3,2 0 1,-1 4-4,1-1 2,0 2-1,0 3 4,2 2-3,0-1-2,0 1-1,2-2 1,0-2-4,2-1-2,-2-2 1,3-3-1,0 0 3,-2-3 6,3 0 0,-1-5-2,-2-4-4,5 0-5,-4-1 0,0-3 2,-1 0-2,-2 1-1,-3 1 1,0 3 2,0 0-5,-4 3 1,-3 0-1,-2 3-3,-1 0-8,-3 2-14,-4 0-18,-1 1-63</inkml:trace>
  <inkml:trace contextRef="#ctx0" brushRef="#br0" timeOffset="2067.2505">20042 4230 90,'-3'0'17,"1"0"-9,1 1 10,-3-1 17,2 1-11,-1 0-14,3-1 6,0 0 6,-2 0 3,2 0 3,0 0-4,0-1 2,4-1-3,3-5-11,7-3-6,7-2-2,7-5-2,6-2 4,4-3-5,7-1 3,3-2 0,3-4-2,4-4 0,3-1 0,5 0-2,1 4 0,6-2 0,0 2 0,3 0 0,-3 0 0,1 2 0,-4 3 0,-3 2 0,-2 0 0,-3 1 0,-4 0 0,-5 1 0,-3 3 0,-5 0 0,-3 1 0,-5 2 0,-3 1 0,-5 1 0,-3 2-5,-4 3 1,-3 0 0,-5 1 2,-1 1 0,-4 1-1,-3 2-2,-3 0-5,0 0-15,-5 2-21,0-1-14,-3 2-18,-2-1-23</inkml:trace>
  <inkml:trace contextRef="#ctx0" brushRef="#br0" timeOffset="2786.931">21742 3345 113,'0'4'6,"0"2"4,0 4 40,0 5 2,0 2-18,0 3-7,0 2-6,-1 1-4,0-1 0,1-4-3,0-3-2,0-4-6,0-2-4,1-4 1,0-4-3,-1 2 2,0-2-1,0-1 3,0-4 10,0-4-8,0-3-5,0-7 0,0-3 0,0-5-1,0-2 1,1-2-1,3-1 0,0 2-1,1 1 1,0 3 0,0 4-1,1 4 2,1 4-1,1 4 0,1 1 0,1 2 1,2 1 3,1 1-4,3 1-1,-1 3 3,0 0 0,1 3 1,0 3-1,-2 3 1,-2 3-2,-4 5 1,-6 0-1,-3 4 1,-10-1 0,-4 2-1,-7-2 2,0-2-1,-1-2 0,1-3-2,2-1-8,6-3-12,3 0-25,5-1-45,3-1-74</inkml:trace>
  <inkml:trace contextRef="#ctx0" brushRef="#br0" timeOffset="2996.8785">22059 3503 353,'1'0'12,"-1"2"-1,-1 1-9,-1 1 16,2 3 2,-2 4-6,0 2-7,0 4-3,1 3-3,1 0 0,0 3-8,1 0-25,2 1-37,-3 1-57</inkml:trace>
  <inkml:trace contextRef="#ctx0" brushRef="#br0" timeOffset="3779.055">20323 4385 127,'-1'0'6,"1"0"-6,0 0 12,0 0 22,2 1-13,4 5 5,4-2 2,8 3-4,5 0-7,5-1-1,10 1-2,3-2-5,8-1 1,7-1-1,9 0-5,6-1-1,6 0 0,0 1-3,0 0 0,-4 2 1,-5-2-2,-3 2 1,-4-1 1,-4-2-9,-7 0 3,-3 0 4,-7 0-1,-7-1-7,-4 2-6,-9-2-6,-3 0-8,-8 0-1,-5-1-1,-1 0-6,-3 0-14,-3-2-8,-1 0 26,-5-1 0</inkml:trace>
  <inkml:trace contextRef="#ctx0" brushRef="#br0" timeOffset="3956.7779">21497 4460 36,'0'0'41,"0"0"19,1 0-6,5 0-37,1 0 3,4 0 8,1 3-2,0 1-2,1 2-2,-1-1-2,-3 0-5,-2 0-8,-3 2-1,-3-1-5,-1 0-2,-3 0-2,-1-1-14,-5 1-20,-1 0-28,-1-3-51</inkml:trace>
  <inkml:trace contextRef="#ctx0" brushRef="#br0" timeOffset="4487.0174">21963 4450 399,'0'1'2,"0"1"-53,-2 5 22,-2 3 27,0 3 3,-2 2 0,-1 3 5,0-1 1,0-1 1,4-1-2,-1-4-3,3-4 1,0-3-3,0-4 3,1 0 9,0-6 3,2-5-3,0-6-11,1-7-1,0-5-1,0-4 0,-2-2 0,1-1 0,-2-2-2,1 2-7,-1 1-3,0 2 2,0 5 7,0 3 2,0 6 1,2 5 0,0 7 0,4 3 1,1 4 0,3 0-2,5 6 0,6 2 4,-1 4 2,1 1 3,-4 4 0,-3-1 4,-3 1-6,-5-3 2,-1 2-3,-3-1-2,-2 0-2,-4 0 1,-6-1 0,-3 1-3,-2-1-6,-3-2-10,0 1-10,-1-1-8,2 0-30,2-1-32,2-2-61</inkml:trace>
  <inkml:trace contextRef="#ctx0" brushRef="#br0" timeOffset="4905.9359">22109 4474 276,'4'-1'6,"2"-1"-16,-1 1-2,2 1 16,-2 0 9,-1 0-2,3 1 5,0 2 8,0 0-8,1 0-9,0 1 1,-1 2-3,-1 2 3,-1 1-4,-2 2 0,-1 3 0,-2 3-2,-5 0-1,-4 1 0,0-3-4,-2-4 2,3-2 1,3-4 0,0 0 1,4-3 0,1-1-1,0-1 1,0 1 0,2 0 2,2 0-1,2 1 4,4 0 0,5-1-3,3 0 0,1 0-1,3 0-1,-3-1-2,1 2-2,-2-1-14,-2 0-16,0 1-27,-7-2-56</inkml:trace>
  <inkml:trace contextRef="#ctx0" brushRef="#br0" timeOffset="5434.2225">20452 4723 315,'0'-2'4,"2"2"-18,3 2 2,2 3 12,5 3-1,3 4 6,3 4 1,4 3 4,4 2 5,7 5 2,5 0-1,4 4-4,6 1-4,3 1-2,2-2-2,3 3-3,-1 1 4,2-1 1,-2 1-5,0-4 0,-1-2 1,-5-3-1,-6-3 0,-4 1-1,-7-5 0,-5 0 0,-6-1-1,-5-2-6,-4-3-18,-3-4-33,-2-2-41,2-4-57</inkml:trace>
  <inkml:trace contextRef="#ctx0" brushRef="#br0" timeOffset="5926.3784">21813 5328 300,'0'1'6,"1"1"-10,-1 4-19,0 5 23,-1 5 14,1 5-3,0 2 6,0 2 3,0 1-3,0-3 2,2 0-4,1-4-3,-1-1-6,1-6 0,-2-5-3,1-2-2,-2-5 1,0-2 5,0-6 3,-3-5-8,0-6-1,-2-4-2,-1-5 0,0-4 0,-2-3-4,4-1 1,0-3-6,3 0-4,1 2 4,0 5 5,1 7 4,3 11 2,2 7 1,3 6 2,4 1-4,4 5 0,1 2 1,1 4 3,0 1-1,-4 1-1,-4 2-1,-3 3-1,-6 0-1,-2 2 1,-4 1-1,-6-3 0,-5 2-11,-4-3-7,-1-1-11,-2-2-7,0-1-26,1-3-36</inkml:trace>
  <inkml:trace contextRef="#ctx0" brushRef="#br0" timeOffset="6438.0645">22068 5456 209,'0'-4'28,"0"1"-19,2-1 32,0 1 10,4 0-23,4 0-12,-1 0-4,4 1-2,-1 2-3,-1 0-2,3 7 0,-5-1-3,-1 3-2,-2 0 0,-5 3-1,-1 0 0,-3 2 1,-4-1-2,-3-1-3,-5-1 0,2-1 1,1-3-3,2-2 5,8 1-1,2-4 1,3-1 0,9 2 2,1 0-4,7 2 3,-5 2-1,1-1 1,-3 2 2,-3 3 4,0 0 1,-3 1 4,-5 0-2,-1 0 0,-3-1-3,-4-1 0,-2-2-1,-6-2 1,-6 0-3,-6-2-11,-6-2-3,-2 1-17,-3-2-30,-3-1-88</inkml:trace>
  <inkml:trace contextRef="#ctx0" brushRef="#br0" timeOffset="7062.0479">20193 5015 157,'9'8'-4,"2"5"3,1 7 1,0 5 2,4 5 0,4 7 18,2 7 5,5 5 1,5 4 2,4 2-7,5 2-6,4-2-4,4 2 2,4 1 2,5-1-9,3 3 0,4 1 0,2 3-1,3 1 3,1 1-1,3-1 2,2-4 0,-3-2-1,4-5-3,-3-2 1,-3-3-6,-4-2 3,-6-3-3,-9-3 2,-6-2-2,-6-6 1,-6-4-1,-5-5 0,-9-7 0,-4-5 0,-7-3-1,-5-5-2,-4-2-12,0-2-17,-7-3-10,-2-1-42,-4-5-66</inkml:trace>
  <inkml:trace contextRef="#ctx0" brushRef="#br0" timeOffset="7633.3005">22156 6313 185,'2'2'26,"-1"4"-28,0 5-16,-1 6 22,0 8 45,-3 3-9,0 3-3,-4 0-2,0-3-14,2-4-10,-1-6-7,1-7-2,3-5 0,-1-3-1,3 0 1,0-3 4,-2-1 5,1-5 4,-2-4-13,2-6-2,-1-9-1,0-5-1,0-7 1,-2-1-2,-1-3-1,0 4-3,0 0-3,1 5-2,2 6 5,2 8 5,3 7 2,5 6 0,5 2-5,4 3 2,5 0 3,2 2-1,-1 3 1,2 3 4,-4 3 3,-3 3 3,-5 3-3,-4 3-5,-7 1 0,-2 0-2,-5 1 1,-7-2-1,-4-1 1,-4-3 1,0-1-2,-3-3 1,2-2-1,2-3-1,2 2-8,4-1-16,5-2-40,3 1-68</inkml:trace>
  <inkml:trace contextRef="#ctx0" brushRef="#br0" timeOffset="7980.9344">22453 6446 345,'3'-2'25,"-3"0"-18,0 2-6,0 0-3,0 5 5,0 3 4,-3 7-3,-5 4 8,-1 2-2,-4 3-1,2-5-1,3-3-4,3-3 6,3-3-3,2-1 2,5-1-4,2 0-1,5-1 0,4-1 3,5-1-3,5-2-1,1-3-3,2 0-6,-1-3-14,-2-3-1,-3-1-10,-4-1-14,-5-2-25,-3-1-54</inkml:trace>
  <inkml:trace contextRef="#ctx0" brushRef="#br0" timeOffset="8154.7515">22659 6497 314,'0'0'26,"0"1"-20,0 4 3,0 4 14,-3 4 4,-1 2-3,0 5-4,-1 3-5,1 4-10,-2 5-4,-2 3-9,-3 5-33,2 2-38,-1-4-127</inkml:trace>
  <inkml:trace contextRef="#ctx0" brushRef="#br0" timeOffset="34215.5835">19367 4856 106,'1'2'3,"2"-1"-12,1 0 5,2-1 5,1 1 11,2-1-1,1 1-12,1-1 1,2 0 3,0-1-16,-3-3-58</inkml:trace>
  <inkml:trace contextRef="#ctx0" brushRef="#br0" timeOffset="34354.2465">19642 4858 306,'6'-3'-19,"3"-3"-103,5-2-26</inkml:trace>
  <inkml:trace contextRef="#ctx0" brushRef="#br0" timeOffset="34498.7684">19878 4711 346,'0'-3'2,"0"-2"-2,0 0-76,1-3-6,4-5 7</inkml:trace>
  <inkml:trace contextRef="#ctx0" brushRef="#br0" timeOffset="34629.6195">19965 4461 191,'-8'-12'16,"1"-1"12,1-1-26,-1-1-1,4-4-2,-1-1-64,3 0-101</inkml:trace>
  <inkml:trace contextRef="#ctx0" brushRef="#br0" timeOffset="34771.2119">19894 4161 138,'-13'-6'14,"-1"-2"24,-2 3-6,2-2 8,0 1-17,2-3-22,3-1-15,1-6-49,3-6-68</inkml:trace>
  <inkml:trace contextRef="#ctx0" brushRef="#br0" timeOffset="34909.875">19677 3868 221,'-26'-4'2,"-1"2"6,3 2 5,0 0 8,1 0-14,1 0-9,4 0-15,-2 1-38,3 2-68</inkml:trace>
  <inkml:trace contextRef="#ctx0" brushRef="#br0" timeOffset="35055.3735">19161 4181 200,'-26'33'-2,"2"0"5,5 0 0,4-3-1,5-2-2,5-1-34,5 0-111</inkml:trace>
  <inkml:trace contextRef="#ctx0" brushRef="#br0" timeOffset="35166.6944">19193 4738 109,'0'13'122,"0"0"-115,3-1-21,1 0-64</inkml:trace>
  <inkml:trace contextRef="#ctx0" brushRef="#br0" timeOffset="37386.2789">20442 3387 34,'0'-3'53,"0"1"-21,0 0-6,-2-3-9,2 3-12,-2-2 0,1-1 0,0 0-3,-2-1-4,1 1-1,-1 2-2,-3 1-7,-1 0 1,-2 2 8,1 1 4,0 2 3,1 4 1,0 0 7,2 3-8,2 2 3,1 2-1,0 4 0,2 2 0,0 6-6,0 0 2,2 2 6,1 2 9,2-3-1,-2 2 3,2-4 3,-1-2-12,0-3-6,1 0-4,-1-7 1,-1-1-2,1-3 2,-2-3-7,-1-1-9,1-3-13,-2-2-38,-2 0-82</inkml:trace>
  <inkml:trace contextRef="#ctx0" brushRef="#br0" timeOffset="37555.2134">20316 3638 188,'-7'-4'10,"3"1"9,2 2-15,2-2 21,0 1 1,3 0-12,2-3-8,4 2-3,4 0-3,5-3-5,0 0-36,5 0-57</inkml:trace>
  <inkml:trace contextRef="#ctx0" brushRef="#br0" timeOffset="37810.08">20570 3550 79,'-1'0'84,"-5"0"-62,0 5-6,-4 0 29,2 1-14,-1 2-15,2 0-6,4 2-2,2 0-2,2 1 1,4-1-3,2-2 2,2-1 2,0-4-2,-1-2 5,-2-1 0,1-1-5,-2-5 2,0-1-4,-1-1-2,-4 0-4,0 0-9,-2-1-7,-5 2-13,-1 2-30,-5 2-55</inkml:trace>
  <inkml:trace contextRef="#ctx0" brushRef="#br0" timeOffset="38377.4265">20984 3879 142,'-3'-3'7,"0"2"-5,-3 0 1,1 1 15,-1 0 4,-4 0-11,2 4-7,1 3 6,0 1 6,3 2-8,2 5-7,2 2-1,0 3 1,1 2 1,2 3-2,0 3 7,0 2 4,0 0 3,1-3-3,-4-2-4,4-6-1,-1-2-3,-3-5-2,3 0 1,-3-4-2,0 0-4,0-2-22,0-2-15,-4-2-20,2-2-38</inkml:trace>
  <inkml:trace contextRef="#ctx0" brushRef="#br0" timeOffset="38545.3845">20838 4178 209,'0'0'42,"0"0"-42,4 0-25,3-4 25,0 1 11,3 0-7,4-3-4,-1-1-3,4 0-4,0-3-46</inkml:trace>
  <inkml:trace contextRef="#ctx0" brushRef="#br0" timeOffset="38726.0369">21102 4133 327,'-2'10'3,"1"3"-14,1 5 7,0 3 5,0 4-1,0 0 0,1-3-2,1 3-17,0-6-35,-2 0-90</inkml:trace>
  <inkml:trace contextRef="#ctx0" brushRef="#br0" timeOffset="40565.7629">20462 3606 15,'2'-4'23,"0"-3"-1,0 1 22,-1 1 3,1-2-7,-2 4-8,2 0 2,0-1-2,0 3-3,0-1-7,1-1-4,1 2-2,2-1-4,-1 2-4,0 0-1,0 5-1,0 4 2,-1 4 4,0 4 0,-1 5-6,-3 1-5,1 0 1,-1 2-5,1-4-31,1-3-38,-2-5-48</inkml:trace>
  <inkml:trace contextRef="#ctx0" brushRef="#br0" timeOffset="41473.908">21016 4248 53,'0'-3'64,"-1"-1"-55,-2 1-5,-2 0 22,-1 1-3,0 0-17,0 2-2,2-1 5,1 1 6,2 0-6,-1 0 6,2 0-2,0 0-4,0 0 4,0 0 6,3 0-3,0 0-8,1 0-4,3 0 3,0 1 1,2 4 1,-1 0 3,0 1-2,1 2 1,-1 0-5,1 0-1,1 0-4,1-1-1,-1-1 2,0 1-2,0-3 0,-2 3 0,-4-2-3,-4 1-4,-1 2 4,-7 0-4,-5 1-9,0 1-5,-2 0 9,2-3 14,3 0 2,4-3 1,3-2-3,2 3-2,1-4-1,2 2 1,4 0 8,4-2 6,2 0 1,3 1-5,1-2-3,-1 1-2,1 0 0,-2-1-5,0 2-1,-3 1-32,-1 0-28,0 1-20,-2 0-52</inkml:trace>
  <inkml:trace contextRef="#ctx0" brushRef="#br0" timeOffset="42052.9725">21133 4750 128,'0'-9'7,"0"1"3,0 3 3,-4 3 9,1 0 0,0 0 2,0 2-13,-1 0 11,0 1-6,-1 4-13,0 5-3,1 3 4,-2 4 0,1 4 3,-2 3 1,2 3 1,1 2 2,4 0 3,0-1-3,2-2-3,2-4-5,1-3-1,-1-2-3,-1-3-11,-2-1-11,-1-2-15,0-4-29,-3-2-71</inkml:trace>
  <inkml:trace contextRef="#ctx0" brushRef="#br0" timeOffset="42233.6249">21029 4935 270,'0'-1'3,"0"-2"-3,3 2-5,3-1 7,3-2 6,2 3-4,5-5-3,0 0 1,5 0-1,0-3-5,-1 3-30,0-1-86</inkml:trace>
  <inkml:trace contextRef="#ctx0" brushRef="#br0" timeOffset="42697.4625">21295 4900 274,'0'0'-3,"0"0"-39,1 0 44,3-1 39,2 0-16,2 0-16,1 0 2,2 1 4,-1 0-6,-1 0-7,-1 3-1,0-1 0,-3 3-2,-3 0 0,0 2-2,-2 3-3,-4-2 0,-3 1-5,0-1-5,-1-1 5,0 0 2,0 0 6,-1-2 0,3 1 1,1-3 1,3 0-4,2 0-8,0-1 7,2 0 4,5-1 0,0 3-1,3-3 5,0 4 2,0-1-1,1 0 1,-1 3 7,-3 0 12,0 0 3,-3 0-9,-1-1-4,-3 1-2,-2-1 2,-3-1-5,-5 1-4,-1 1-4,-6-3-9,3 1-14,-3-1-5,-2-2-27,-1 0-66</inkml:trace>
  <inkml:trace contextRef="#ctx0" brushRef="#br0" timeOffset="43357.5765">20472 5789 180,'-11'0'5,"2"0"-6,-1 0 2,-1 0-1,2 3 2,-1 1-1,4 0 2,2 2 20,4 4-8,2 2-9,5 4-5,2 6 0,1 4-1,0-1-1,0 3 1,-2-5 1,-1-2-1,-1 0 4,0-2 6,-2-1-8,-3-3 1,-1-1-1,0-4 0,-5-1 2,-1-3-4,-1 0 0,-1-1-11,1-3-21,-1-1-19,0-1-33</inkml:trace>
  <inkml:trace contextRef="#ctx0" brushRef="#br0" timeOffset="43549.947">20379 5979 129,'0'-3'27,"0"-1"-13,4 0-3,1 1 21,2 0-14,2-2-12,4 2 2,2-1 1,3 0-5,-2 0-4,1 1-4,-1 2-28,-2 0-52</inkml:trace>
  <inkml:trace contextRef="#ctx0" brushRef="#br0" timeOffset="43840.944">20606 5996 50,'0'3'13,"0"1"7,0-1 27,1 1-6,0 0-10,0 2-12,0 1-4,1 3-7,-2 0-3,0 1 4,0 0 4,0-1-1,0-2 3,1 0-6,2-3-3,-2-2-5,2 0 0,2-3 0,0 0 0,4-1-1,0-4-10,3 0-14,-1-1-19,-1 1-28,-2-1-43</inkml:trace>
  <inkml:trace contextRef="#ctx0" brushRef="#br0" timeOffset="44030.385">20722 6058 21,'-2'0'120,"2"0"-82,-2 0-16,2 0-2,0 1-7,1 2-6,2 2-3,1 2 5,0 1 2,1 3-6,-1 2-2,-1 1 0,-1 2-2,0 2-8,-2 0-42,-3-2-75</inkml:trace>
  <inkml:trace contextRef="#ctx0" brushRef="#br0" timeOffset="71662.4054">20587 3375 16,'5'-6'31,"-2"-3"1,2-1-5,0 2 3,-3-2-3,2 2-10,-3 0 1,-1-1 4,0 2 0,-4 2-5,-1-2-14,-3 3-8,0-1-11,-2 1-1,-3 1 6,3-1 5,-1 1 4,-1-1 2,2 0 0,1 0 2,-1-2-2,-1 3 4,0-1 0,-1 2-4,0 1 2,-1-2-2,-2 1 2,-2 1 0,-2 1 8,1 0-4,-1 0 0,1 1-3,1 4 2,0 0-2,1 1-1,0 2-2,2 3 2,-2-1-2,2 4 0,-2 2 2,-1 4 0,-1 2 1,0 3 1,0 3 0,4 2 1,0 3 6,4-1-3,4 0-3,3-1 0,3 1 1,0 1 1,3 0-1,0 1 1,4-1 0,2 0-1,1-1-1,1 0 3,0-1-2,2-3 2,1-2-4,3-2-3,1-6 2,4-1 0,2-6-1,3-5 2,4-4-3,1-5 2,4-6 0,3-9 5,0-3-1,3-5 2,-3 0-1,-1-3-6,-3 0-1,-2-4 0,-6-2 0,-3-4 1,-5-4 0,-8-6-1,-7-1 1,-5 0 0,-12 0 1,-4 6 0,-7 10 3,-3 7-3,-6 12-4,-5 6-4,-5 4-8,-3 5-8,-3 8-18,1 7-43,2 11-124</inkml:trace>
  <inkml:trace contextRef="#ctx0" brushRef="#br0" timeOffset="72794.169">21211 4173 28,'2'-7'-8,"0"1"-1,1 1 4,1-3 5,0 2 5,0-2-2,-1 1 16,0-1 18,-3 0 0,0 1-9,0 0-13,0 0-4,2-1-6,0-1-3,-2-5 5,3 0 6,-3-5 8,0 0-1,0 0-6,-5 0-7,0 4-1,-2-1-4,-2 2-2,-1-1 0,-2 1-1,2 1 0,-2-1 0,0 2 2,-2 0-3,-1 4 1,-1 0 2,-2 1-1,-3 1 0,-3 1-1,-3 2-1,0-1 2,2 3-1,1 1-1,3 1 1,-1 5 1,0 2-3,1 4 3,0 2-1,1 0 0,2 1 0,1 0 2,1-1-5,2 4 6,-4 2-5,2 2 4,0 2-2,-2 2 4,3-1-2,1 3 3,0-1-1,4 0-1,0 3 1,3 2 0,2 2-1,3 2 1,2 3 0,1-2-2,5 1-2,3 2 4,2-1-1,4-2 0,1 0 0,0-4 3,1-3 3,-1-4-2,1-3 1,0-2-1,0-3-2,1-2 0,2-3-1,2-4 1,2-2-1,-1-2 0,-1-3-2,-2 0 0,-3-2 1,0-2 0,-1-4 5,2-4 2,4-4-1,1-2-3,4-4-3,2-2-2,2-4 1,-1-2-1,1-3 2,-1-4 0,-2-2 0,-3-2 2,-1-3-1,-4-3-4,-4-3 2,-4 0-1,-8 3 1,-4 5-2,-8 5 1,-10 11 0,-10 5-16,-12 8-36,-11 6-89</inkml:trace>
  <inkml:trace contextRef="#ctx0" brushRef="#br0" timeOffset="221371.5734">22393 6199 53,'-5'-10'3,"0"0"7,0 1 24,3 0-2,-3 0 2,2-1-9,-1 2-3,-1-2-4,0 3-1,-2 0-11,-2-2-6,-3 2-1,-3-2-2,-4 2 4,-2 0-3,-3 0 2,-2 2 0,-2 2-1,-1 1 1,0 4-2,0 4 0,-2 3 1,4 4-2,2 2 3,6 2-2,2 4 2,1 5 0,2 4 5,0 9 2,-3 5-2,0 6 0,-2 5 2,2 3 1,5 0-1,3-4-3,6-3 3,3-4 2,3-3-6,6-3-2,3-4 0,4-3-2,5-5-2,5-6-3,7-4 1,8-9 5,7-6 3,7-4 0,6-7 0,5-5 1,2-3-2,2-5-2,1-2 2,-3-2 0,-5-2 0,-11-4 0,-9-2 2,-12-8-3,-11-2 4,-9-7 6,-11-5 8,-4-6-5,-11-1-5,-2 1 1,-3 5-1,-4 6-2,-2 5-3,-6 3-2,-8 6-2,-8 1-12,-9 5-38,-11 5-50</inkml:trace>
  <inkml:trace contextRef="#ctx0" brushRef="#br0" timeOffset="222002.3924">20282 6295 12,'-2'-3'62,"-2"2"-7,-1 1-31,0-2-1,-1 0 14,0 2-6,3-1 2,3 1-3,-2-1-5,2 1-11,5 0-13,9 0-3,10 1 5,8-1 7,8 0 2,9-2-3,3-3-3,4 3-2,-1-3-1,0 1-1,-5 2 1,-8 0-3,-7 0 0,-13 1 1,-9 0-1,-7 1 0,-6-1 0,-7 1 4,-8 0-1,-4 2-4,-6 0 0,-3 1 1,3-1 1,3 1-1,0 1 0,2 3-2,-2 3-29,0-1-42,0-1-93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10-03T19:02:55.0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1754 5935 63,'-10'5'-2,"-1"1"3,4-3 11,0 0 29,0-2 3,-1 0-7,1-1-2,-1 0-8,2 1-3,-2 0-2,3-1-5,2 3-8,0-3-5,3 1-2,0-1 4,0 0-5,0 0 0,4 0-1,6 0 5,6 0 9,5-5-4,6-4-3,3-3 0,5-5-3,1-2 1,5-4 0,-5 0 0,3-1 2,-1 1-2,-3 3-2,0 2-1,-7 1 0,-5 4-2,-2-1 0,-3 4 0,-2 0 1,-4 2-2,-4 2 1,-2 2-4,-5 2-2,-1 0 0,-5 0-4,-4-1-3,-4 1-3,-3 2 2,-2 0 4,-1 4 5,2-3 4,2-1 1,4 0 1,2-3 2,5 0 4,4-3 1,2-1-3,6-2-3,5-1 2,4-1 1,5 1-3,1 2 2,1 5 0,-2 2-1,-2 2 2,-3 6-1,-6 2 3,-4 5 2,-4 5-1,-6 6 3,-8 7-2,-8 9-5,-5 5-1,-5 10-3,-7 8-9,-13 7-45,-11 5-146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10-03T19:15:31.1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4685 3222 97,'-1'-1'29,"1"0"-14,0 0 24,0-1 12,0 0-9,0 1-9,0 1-5,0 0-6,-1 0-6,1 0-9,-1 1-6,1 4-5,0 5 2,0 5 3,0 6 1,-1 3 1,0 2-2,-2 0 2,1-1-3,0-4 0,2-2 0,0-5-7,0-2-19,3-3-21,1-5-20,0-1-41</inkml:trace>
  <inkml:trace contextRef="#ctx0" brushRef="#br0" timeOffset="347.8476">4642 3257 237,'-3'-10'-1,"2"0"2,0 0 2,1 0 26,0 2-11,1 0-7,3 1-6,0 1-1,4-1 7,2 2-3,3-1-2,1 2 3,0 1-1,4 0 3,1 3-1,-2 0-3,1 3 0,-4 4-3,-3 2-2,-5 2-1,-3 1-1,-3 2 1,-1 0 1,-5-1 0,-4-1-1,-4-2 0,-3-2 0,0 0-1,3-1 0,-1-1-2,3-5-7,5 0-16,2-1-24,3 0-43,2 0-77</inkml:trace>
  <inkml:trace contextRef="#ctx0" brushRef="#br0" timeOffset="1028.8862">4955 3366 135,'0'-2'69,"0"0"-20,0 2-16,0-2 29,0 2-19,0 1-22,1 1-13,-1 4-7,1 5 7,-1 3 6,0 4-8,1 0-3,-1 0-2,0-2 2,0-1-10,0 0-16,-1-3-16,0-4-24,0 0-37,-1-3-78</inkml:trace>
  <inkml:trace contextRef="#ctx0" brushRef="#br0" timeOffset="1312.2453">5296 3260 370,'0'-4'3,"-1"2"-6,1 1 4,0 0 5,0-1-5,0 0-11,0 2-40,2 0-48</inkml:trace>
  <inkml:trace contextRef="#ctx0" brushRef="#br0" timeOffset="1463.6957">5294 3460 354,'0'0'34,"0"-6"-35,0 2-55,1-1 44,2-2-48,0-5-150</inkml:trace>
  <inkml:trace contextRef="#ctx0" brushRef="#br0" timeOffset="1633.7111">5486 3229 391,'0'0'5,"0"0"-32,-1 0-8,1 3-39,-1 0-120</inkml:trace>
  <inkml:trace contextRef="#ctx0" brushRef="#br0" timeOffset="1764.6425">5487 3406 270,'0'0'106,"-1"0"-101,1-2-23,0 0 18,0-2-24,1-2-156</inkml:trace>
  <inkml:trace contextRef="#ctx0" brushRef="#br0" timeOffset="3328.9797">6116 3263 26,'0'-1'40,"0"1"-7,0 0 0,0 0 1,0 0 2,1 0-3,0-1-17,-1-3-8,0 1-3,0 0-4,0-1-2,0 1 1,0-1 3,-2 1 0,-1-2 4,-4 3 2,-2 0-6,-2 2-1,-4 1-1,0 5 0,1 1-2,0 1 1,3 2 1,2 1 3,4 0-2,3 2 1,2-1 2,2 1-1,2-2-1,1-2-1,2-3 0,0-2 0,2 0-1,2-4-6,1-1-30,3-7-76</inkml:trace>
  <inkml:trace contextRef="#ctx0" brushRef="#br0" timeOffset="3578.1401">6218 3098 286,'-3'-3'5,"2"2"-4,-2 1 5,0 4 12,0 5-11,-3 5 1,-1 3 7,0 7 7,-2 1-3,1 2-10,2 1-2,1-6-6,2-2 0,2-4-2,1-1 1,0-1-7,3-3-16,1-4-33,3-5-49,3-2-67</inkml:trace>
  <inkml:trace contextRef="#ctx0" brushRef="#br0" timeOffset="3845.8656">6296 3248 276,'-5'1'5,"0"5"-7,-2 2 0,-2 3 28,2 3 1,0 1-9,2 1-3,4 2 4,1-3-5,6-2-5,1-4-6,3-3 0,1-4 2,-1-2-1,2-2 1,-2-5-1,0-3-2,0-3-1,-2 2-7,-2-1-2,-2 1-3,-2 0-4,-2 1-13,-4 2-35,-2 1-76</inkml:trace>
  <inkml:trace contextRef="#ctx0" brushRef="#br0" timeOffset="4898.2022">6670 3517 35,'0'-4'52,"2"1"-38,-1 1 8,-1 2 35,0-1-10,0 0-2,0 1-12,0 0-15,1 2-13,1 4-6,-1 3 2,0 6 6,1 6 3,-1 1-2,1 2-3,-2-5-3,0-1 1,0-4-3,0 0-4,0-3-21,0-4-9,0-3-24,0-3-54</inkml:trace>
  <inkml:trace contextRef="#ctx0" brushRef="#br0" timeOffset="5238.233">6630 3491 259,'-2'-10'-4,"1"1"-29,1-1 33,3 0 25,3 2-5,4 1-13,3 0 3,3 1 6,2 2 1,1 2 1,1 2-4,1 4 0,-4 5-7,-1 1-1,-5 3-5,-2 0 4,-3 2-2,-5 0-1,-1-2 0,-6-3-1,-3-3 1,-3-1 2,-4-1-3,-1 2 0,0-2-1,3 0-5,1 0-15,4-2-43,2 2-105</inkml:trace>
  <inkml:trace contextRef="#ctx0" brushRef="#br0" timeOffset="5723.8518">6862 3696 165,'0'0'17,"-1"-1"-21,1-2 13,-1-1 51,0 1-33,1 0-8,0 0 8,2-1-3,2-1-5,0 0-5,3 0-3,1 1-5,0 2-2,2 0 0,-1 2-2,1 0 0,0 2-1,-3 3-1,-2 2-1,-1 2 0,-3-2 1,-2 3-1,-7-1-9,-3 2-7,-2 1-3,0-1 4,1-3 8,3-2 5,1-3 1,1 1 2,4-3 2,1 0-2,1 0 0,1-1 0,1 1 0,2-1 0,4 2 2,2-1 0,1 0-1,1 0-1,0-1 0,-1 0 1,0-2 1,-1 2-7,-1-1-19,0-2-56,-1 0-77</inkml:trace>
  <inkml:trace contextRef="#ctx0" brushRef="#br0" timeOffset="6062.9054">7178 3439 229,'0'0'5,"0"-1"-8,0 2-4,1 4 10,1 3 16,1 7 8,2 3 0,-2 3 7,-1 0-5,-1-1-8,-1 0-13,0-1-3,-3-1-4,0-5 3,1 0-3,1-6 1,1-1-2,0-2 0,0 1-33,0-1-111</inkml:trace>
  <inkml:trace contextRef="#ctx0" brushRef="#br0" timeOffset="6218.2644">7188 3801 330,'0'0'16,"0"0"-24,0-1 4,0 1 3,0 0-18,0-3-124</inkml:trace>
  <inkml:trace contextRef="#ctx0" brushRef="#br0" timeOffset="6524.0967">7597 3602 132,'-2'0'34,"-1"0"-7,-1 3 11,-2 4 8,-4 4-7,-5 3-7,-3 3-1,0 4-6,1-1-8,2 1-5,2-5-7,2-3-4,2-2-16,2-4-35,0-2-43,3-1-68</inkml:trace>
  <inkml:trace contextRef="#ctx0" brushRef="#br0" timeOffset="6730.2647">7434 3621 276,'5'-5'10,"1"2"-8,1 3-2,3 4 21,1 2 5,1 1-12,3 1 7,-1 1-9,-1 3-4,-1-1-5,-2 2-2,0 1-2,-2-4-10,-1 1-26,0-2-36,1-1-70</inkml:trace>
  <inkml:trace contextRef="#ctx0" brushRef="#br0" timeOffset="7314.5706">7984 3642 35,'-1'-4'244,"-2"1"-238,2-1-5,1 4 4,0-1 23,1-1-13,6-1-8,3 1-6,7 2 0,7-1 0,4 1 0,3 0 0,2-2-1,2 2 1,3 0 0,0 0 0,0 0-1,-2-2 2,-2 1 0,-6-3 0,-4 1-1,-6 0-1,-5-1-8,-6 0-6,-4 0-4,-3-1-7,0 0-8,-5-2-18,-4 1-12,-5 1 13,0-1 36,-3 1 22,0-1 16,5 2 32,4 0 8,5 3-18,2-1-7,1 1 3,4 1-15,7 0-24,6 0-2,6 2 0,-2 4-1,3 1 2,-6 3 3,-3-1 2,-3 0 1,-5 0-1,-5 0 0,-2 2-2,-2 1 8,-8-2 7,-5 0-1,-5 0-7,-4 2-5,-1-1-3,-2-1-4,2 0-22,1 0-45,5 0-107</inkml:trace>
  <inkml:trace contextRef="#ctx0" brushRef="#br0" timeOffset="7579.3647">9160 3642 366,'-1'0'-15,"0"0"-100,1 0 102,0 0 41,-1 1-9,1-1-10,0 0-1,3-5-63</inkml:trace>
  <inkml:trace contextRef="#ctx0" brushRef="#br0" timeOffset="7724.9526">9463 3648 423,'2'-2'6,"0"-1"-45,1 0 4,3 0-10,0-3-160</inkml:trace>
  <inkml:trace contextRef="#ctx0" brushRef="#br0" timeOffset="7843.1817">9686 3623 434,'0'0'23,"0"0"-41,0 0 8,-4 0-10,-4-3-88</inkml:trace>
  <inkml:trace contextRef="#ctx0" brushRef="#br0" timeOffset="8795.8541">6263 4025 201,'0'0'14,"0"0"-8,0 0 23,0 0 2,2 6-25,1 2 10,-1 6 11,0 1-4,-1 4-6,-1-1-12,0-3-3,0-1 0,-1-1-1,1-1 0,0-2-2,1-1-29,1-2-53,2-5-85</inkml:trace>
  <inkml:trace contextRef="#ctx0" brushRef="#br0" timeOffset="9267.7935">6280 4056 267,'-3'-7'2,"3"1"-4,0 2 9,0 3 29,0 1-21,0 0-5,3 0-1,3 0-6,2 1 0,0-1 3,1 1-2,1 2-3,1 3 1,0-2-2,1-2 0,-1 1 0,-3-3 1,-1 1-1,-1 2 0,1 2 0,-1 0-1,-2 3 1,1-1 0,-1 0 0,-2 1 0,-1-1 0,0-1 2,-1 2 2,1-2-1,1 0-1,0 2 0,0 2-2,0 0 3,0-2-2,-1-1 0,0-3 0,-1-1 1,0 1 0,0-3 3,-2 1 9,-2-2 5,-1 1-5,-1 0-6,-1-1-2,-2 0 1,1-2 0,-1-1 0,-1 2-8,1 0 2,1 1-1,-2 1-13,2 6-36,0 3-55,1 2-90</inkml:trace>
  <inkml:trace contextRef="#ctx0" brushRef="#br0" timeOffset="9976.191">6722 4354 158,'0'0'46,"0"0"-34,0 0 23,0 3-14,0 3-15,0 5 16,0 6-2,0 2-1,0 2-4,2-1-4,-1-2 1,0-2-7,1-2-1,-1-2 1,2-3-5,-3-4 1,0-4 0,1-1 2,-1 0 2,0 0 4,0-3 2,0-6-6,-1-3-5,-2-2-4,0-4 0,1-3-3,0-2 1,-2-2-2,1 0-3,-1 5 1,0 0 8,1 4 1,1 2 1,2 6 0,0 3 0,0 2 2,0 1 0,0 1-1,2-1 2,3 1 0,1 0-3,2 1 0,2-1-2,3 1 1,1-1 1,2 1 0,-1 1 0,-2 5-1,-2 3 0,-4 0-1,-5 2 1,-2 0 2,-7 1-2,-4 0 3,-2-1-2,-3-2-1,1 0-2,-1 1-10,4-2-21,2-1-43,1-2-92</inkml:trace>
  <inkml:trace contextRef="#ctx0" brushRef="#br0" timeOffset="10781.3214">6904 4496 135,'0'-3'35,"0"1"-27,3 0-10,4 0 6,2-1 11,3 0 5,2 0 2,0 3 10,0 0-1,-4 3-7,-2 1-15,-3 2-7,-3 2-3,-2 3 2,-3 0 2,-5 0-7,-2 0-7,-3-3 6,-1-1 1,1 0 2,2-2 2,4-1-1,4-3 0,3-1 1,2 0-5,7-1-7,3 0 11,4 0 2,1 1-1,-3 0 0,0 2-1,-3 2 6,-1 1-1,-3 1 2,-2 1 0,-3-2-2,-2 0 0,-2 0-2,-3 2 1,-3-2-1,-2-2 2,-2 0-2,0-2-2,1-1 0,0 0 1,1 0 0,1 0-6,1-5-15,2-1-27,3-3-59</inkml:trace>
  <inkml:trace contextRef="#ctx0" brushRef="#br0" timeOffset="11160.4362">7192 4248 251,'-2'-3'-1,"2"1"-27,4 1 35,3-2 5,4-1-3,3 0 3,2 3 10,2 1 4,-1 0-1,-2 1-7,-2 3-12,-3 2-6,-4 2 0,-2 3 0,-2 5-1,-2 0 0,-5-1 1,-2 2 0,-3-1 1,-1 1-1,-1-2 1,2 1 3,1-1-4,1-3 1,-1 1-1,2-1 0,2 0-1,3-1-13,2 0-14,0 1-22,2-1-62</inkml:trace>
  <inkml:trace contextRef="#ctx0" brushRef="#br0" timeOffset="11302.1157">7270 4647 165,'2'1'16,"-1"-1"-13,0 0 1,2 0 6,0-1-7,2-3-46,1-1-41</inkml:trace>
  <inkml:trace contextRef="#ctx0" brushRef="#br0" timeOffset="12415.0326">7629 4361 136,'1'2'8,"1"2"-7,-1 1 41,1 3 3,2 2-23,-1-1-17,1-2-2,2 1-1,-1-1-2,1-1 1,1 0-7,0-1-11,1-2-40,0-2-50</inkml:trace>
  <inkml:trace contextRef="#ctx0" brushRef="#br0" timeOffset="12613.3838">7777 4362 202,'0'0'35,"0"3"-19,-3 4-19,-1 2 22,-1 8 3,-1-1-6,2 1 2,-1 0-8,2-4-6,-1 0-2,3-1-1,0 0-11,1 1-50,5-3-64,1-4-24</inkml:trace>
  <inkml:trace contextRef="#ctx0" brushRef="#br0" timeOffset="12896.7429">8008 4483 62,'3'0'229,"4"-2"-232,3-1-23,4-1 28,5 0 11,5 0-6,5 1 7,2-1 2,7 0-12,0 0-1,1 1 3,2 0-1,2 0-4,-1-4 1,-3 2-2,-1-1 0,-5 0-1,-5 1-14,-5-2-33,-7 2-35,-8-1 6,-7 1-6</inkml:trace>
  <inkml:trace contextRef="#ctx0" brushRef="#br0" timeOffset="13121.4758">8429 4372 137,'0'0'32,"2"1"-21,6 2 0,3 2 27,5 2-8,5 0-10,-1 1-4,-2-1 4,-1 1 1,-5 0-1,-3-1 1,-5-2-4,-3 2-7,-2-2-3,-4 1-2,-3 2-2,-5-2 1,-3-2-3,-2 1-6,0-1-11,-1-1-30,3-1-68</inkml:trace>
  <inkml:trace contextRef="#ctx0" brushRef="#br0" timeOffset="14009.6597">5965 4663 53,'0'0'32,"0"0"-23,0 0 25,0 0 3,0 0 2,0 0 1,-1 1-13,-2 2-16,1 3-9,-2 1-1,1 4 0,0 1 0,3-1 2,0-1 0,5-1 6,2-3-1,2 0-2,0-3 2,0-2 2,0-1 7,-1-6-2,0 0-5,0-3-5,1-1-5,0-4-6,-3 0-6,-2-1-7,-4 1 3,0 4 7,-3 1 1,-3 5-2,-2 2-14,1 2-36,0 5-37</inkml:trace>
  <inkml:trace contextRef="#ctx0" brushRef="#br0" timeOffset="14441.538">6304 4642 187,'0'-4'14,"-6"0"-19,-4 0 1,-2 3 29,-4 1 5,-3 0 1,-2 2-3,1 4-10,0 3-3,5 2-6,4 2-3,4 3-5,4-1-1,3-2 0,1-1 0,5-3 1,2-2 0,3-3 3,5-4 0,3-3 3,1-7-3,2-2-4,-1-6-6,-4-5-1,-2-5 5,-3 0 1,-1 1 0,-2 0-2,0 1 2,-4 3-1,-3 5 3,-1 6-1,-1 7 2,0 4 8,0 1 2,0 6-10,-3 6-4,0 8 6,1 6 4,0 6 0,4 2-3,6 4-4,2 0 1,4-2-20,-3-3-69,4-7-179</inkml:trace>
  <inkml:trace contextRef="#ctx0" brushRef="#br0" timeOffset="15714.6993">11816 3172 220,'0'0'23,"-2"-2"-19,2 2 8,0 3-1,-2 3-11,0 6 6,1 4 16,-2 2 5,1 3-6,-1 2-11,2-2-3,0 2-4,0-5-1,1-4-1,0-5 0,0-4-1,0-1 1,0-3 0,0-1 3,0-2 6,0-5 0,0-6-10,1-6-8,0-2-6,-1-4 3,0-2 6,0 1 3,-1-1-1,-1 1-1,0 0-2,-1 6 5,1 6 1,1 6 0,1 5 1,2 1 0,3 1-2,2-1 0,4 2 1,3 2 0,3 0 5,0 2 1,1 1 2,-1 4-1,-2 6-1,-5 2-2,-4 1 0,-6 1-2,-4 1 0,-6-3 1,-4-3-1,0-4 3,-3-3-2,3-1 0,4 1-3,0-3-27,3-1-42,3-3-107</inkml:trace>
  <inkml:trace contextRef="#ctx0" brushRef="#br0" timeOffset="16062.5468">11958 3335 317,'3'-1'9,"4"-1"-14,1-1 5,2 2 29,3 1-10,-1 0-8,-2 4-1,-1 4-8,-5 1-1,-3 2-1,-1 3-2,-4 0-4,-3-1 1,-1-1 3,-1 0 1,-1 1 2,0 1-2,2 1 2,2-4 3,2-1 0,1-4-1,1-3-2,2 0 0,1-3 2,4 0 4,4 0 4,1-1 0,3-2-7,1-1-2,1-4-17,-1-3-29,-1-2-37,-1-3-66</inkml:trace>
  <inkml:trace contextRef="#ctx0" brushRef="#br0" timeOffset="16226.6997">12202 3256 347,'1'-3'4,"0"0"2,0 2-7,-1 0 29,0 0-22,0 1-22,0 0-27,0 0-31,0 0-83</inkml:trace>
  <inkml:trace contextRef="#ctx0" brushRef="#br0" timeOffset="16384.0128">12217 3374 156,'-5'8'16,"2"0"-4,1-3 26,0-2 19,2-1-25,0-2-11,0 0-2,0-1-7,0-4-29,4-4-82</inkml:trace>
  <inkml:trace contextRef="#ctx0" brushRef="#br0" timeOffset="16534.4862">12326 3272 201,'0'0'85,"0"0"-74,0 0-15,0 0 3,0 0-4,0 0-61,2-2-74</inkml:trace>
  <inkml:trace contextRef="#ctx0" brushRef="#br0" timeOffset="16680.0741">12383 3372 281,'-1'1'2,"1"0"-48,-1-1 51,-1-4-7,1 0-122</inkml:trace>
  <inkml:trace contextRef="#ctx0" brushRef="#br0" timeOffset="18408.564">12867 3571 158,'0'2'36,"0"2"-36,0 1-4,0 3 29,0 4 10,0 3-11,1-1-3,2 4-5,-1-2-6,0 3-3,1-2-5,0-2-1,2-4-16,-1-3-23,1-4-34,-1-2-37</inkml:trace>
  <inkml:trace contextRef="#ctx0" brushRef="#br0" timeOffset="18724.1673">12772 3525 198,'-4'-5'4,"4"2"0,0-1 21,4 1 9,5 0-20,5 1-6,6-1 0,5 3 12,2 0 7,1 0-6,-1 0-5,-3 6-8,-5-1-8,-2 1 1,-5 2-2,-3-2 2,-3 1-2,-4 2 1,-2 2 0,-7 1 0,-2 1 1,-5-1 1,-3-1-2,-1-1-2,2 2-11,2-6-14,4-1-32,3-3-68</inkml:trace>
  <inkml:trace contextRef="#ctx0" brushRef="#br0" timeOffset="21115.1309">13276 3706 8,'0'-1'11,"0"-2"13,0 1 35,0 1-12,1-1-4,1 0-4,-2 0 2,0 2-7,0 0-6,0 0-9,0 2-13,2 3-7,0 3 3,1 4 4,0 2-1,0 1-1,-1-1-2,0-3-2,0-2 1,0-1-1,-1-3-13,1-1-27,2-2-41,-2-3-90</inkml:trace>
  <inkml:trace contextRef="#ctx0" brushRef="#br0" timeOffset="21813.7574">13503 3486 70,'0'-1'117,"-1"-3"-111,1 2-4,0-1 10,0-1 15,0 2-19,1-3-3,5 2-2,2-2 4,2 0-2,1 0-2,3 1 4,-2 2-2,0 0 0,2 2 1,-3-2-1,0 2 2,-1 2-5,0 2 0,-2 2-1,-2-1 0,-1 0 0,-3 0-1,0 3-1,0-3 1,-1 0 1,1-1 1,-1 1-2,-1 2 0,-1 1 1,-1 1-1,-1 0 1,1-3-1,-1-1 1,0-2 0,1 1-1,-1-3 1,2 3 0,-2-2 0,0 1-1,-3 1 2,-1 2-2,-2 1 1,-3 1-1,0 3 0,-1 0 1,2 0-1,2-1 1,5-4-2,1-2 2,2-4-1,1 1 0,0-1 0,1 0 3,3 0-1,1 0 0,-1 0-4,-1 0-24,1 0-36,-2 3-32,-1-1-30</inkml:trace>
  <inkml:trace contextRef="#ctx0" brushRef="#br0" timeOffset="22202.6432">13590 3787 150,'0'0'38,"0"0"-25,0 0 22,0 0 5,0 0-17,0 0-10,0 0-9,0 0 0,0-1 4,1-1 4,0-1-7,1 2-4,1-3 0,1 1-2,1-2 0,-1 4-1,0 1 1,2 0-3,-2 0 1,-1 0 3,0 0-2,-2 3-1,2 1 3,-3-1 0,0-2 0,0-1 1,0 0 0,0 0 0,0 0-7,3-3-24,0-2-46,2-3-94</inkml:trace>
  <inkml:trace contextRef="#ctx0" brushRef="#br0" timeOffset="22694.1245">13857 3585 188,'1'4'13,"0"2"-21,2 2 9,0 2 8,1 2 3,3 0-5,1-3 11,2-1-4,2-2-4,0-2-4,2-1-2,-1-3-2,0 0-2,1-3-39,-3-1-65</inkml:trace>
  <inkml:trace contextRef="#ctx0" brushRef="#br0" timeOffset="22881.7278">14033 3577 217,'-2'3'21,"-1"3"-11,-1 3-9,0 6 28,1 2-6,0 1-14,-1 1-5,1-1 1,-1-1-3,1 1-2,0-2-1,3-4-32,0-2-52,2-7-63</inkml:trace>
  <inkml:trace contextRef="#ctx0" brushRef="#br0" timeOffset="23119.1631">14220 3670 185,'5'-5'122,"2"1"-112,2 1-18,7 1 15,3 0 3,5-2-6,6 0 2,3 1 0,4 2-6,2 0 1,-2-1-1,1 0 0,-4 0-1,-2-2-20,-2 3-22,-5-4-33,-6 0-43</inkml:trace>
  <inkml:trace contextRef="#ctx0" brushRef="#br0" timeOffset="23334.1251">14596 3580 194,'0'0'54,"5"0"-27,4 1-34,5 3 13,3 1 4,4 2-1,-1 1 13,0 1 4,-4 2 5,-2 1-7,-3-2-2,-6-1-8,-2-1-3,-3 2-7,-4-2 1,-4 0-1,-4 1 0,-7-2-1,-7 2-25,-5 0-48,-6-1-108</inkml:trace>
  <inkml:trace contextRef="#ctx0" brushRef="#br0" timeOffset="24182.2479">12635 4045 151,'2'0'106,"-1"0"-87,-1 0-16,0 0 13,0 8-11,0 2-2,0 3-1,2 3-1,0-2-1,1-2 3,0-2-3,1-3-7,-2 0-14,0-2-16,1-1-26,-1 0-27</inkml:trace>
  <inkml:trace contextRef="#ctx0" brushRef="#br0" timeOffset="24681.546">12641 4058 195,'-1'-7'12,"1"1"-5,0 1-3,2 3 26,1 0-11,0-1-10,0-1 6,0 3-6,2 1-3,2 0-5,2-1 1,2-2 0,-2-1-1,0 1 0,1 1 0,-3 1-1,-2 1 1,-2 0-2,-2 0 1,0 0-1,-1 0 0,0 0 2,0 0 0,0 2 1,0 1-1,0 2-1,0 1 0,2 1 0,1 1 1,-1 0-1,-1 5 1,1-2 0,-2 1 4,2-1 0,0 0-1,2-1 1,-1 0 1,1 1-1,-1-3 14,-1 2-4,-1-4-7,0 0-1,-1-1 0,0-3-1,-1 0 0,-5 0 2,-5 0 0,-2 0-3,-3 1-2,-1 0-1,1-1 0,2 0-2,1-1-6,0 0-21,1 0-23,-1 3-58,0 1-147</inkml:trace>
  <inkml:trace contextRef="#ctx0" brushRef="#br0" timeOffset="25186.7067">12974 4418 163,'-1'-3'3,"1"2"-1,0-1 39,0 1 5,0 0-19,-1 1-4,1 1-5,0 3-13,2 6-7,0 5 6,-1 5 7,1 5 2,-2-2-6,2-1-5,0-4-2,1-3 2,-1-4-1,0-2 1,2-4-7,-1-2-22,0-3-28,-1-1-37,0-4-8</inkml:trace>
  <inkml:trace contextRef="#ctx0" brushRef="#br0" timeOffset="25530.6458">12950 4376 258,'-1'-4'4,"1"-1"-1,0-1-4,0 1 16,1 0 10,3 0-23,4 1-2,5 0 4,2 0 0,5 1 6,2 3 2,-2 0 0,1 4-2,-1 3 0,-4 1-4,-2 2-3,-3 1-4,-4 1 1,-3 3 2,-1-3-1,-3 0 1,0-2-1,-3-1 1,-6-1 2,-5-1-2,-1 2 1,-2-1-2,1-3 1,0-3-5,2 0-6,1-1-19,-1-1-24,2 0-57</inkml:trace>
  <inkml:trace contextRef="#ctx0" brushRef="#br0" timeOffset="26655.288">13276 4531 40,'0'-1'38,"0"1"8,1-2-2,1-1-5,-2 2-14,0-1-11,0 1-6,0 0 2,0 1-2,0 0-1,0 0-4,2 0 0,2-2-2,2 1 0,2 1 3,2-3 2,0 3 1,0 0 2,-1 1 2,0 2-2,-4-1-7,-2 1-2,-2 1 0,-1 1 0,0 2 0,-3-1-5,-1-2 3,-2 1 1,1-1 0,1-3 1,2 1 0,1 0 0,1-2 0,0 0-1,0 1-1,0 1 0,5-1 2,2 0 0,4-1 2,0 0-4,3 1 4,0 0-2,0 3 0,-2 0 0,0 0 1,-3 0 2,-2 1-2,-4 0 1,-3 2-2,-2 0 0,-4 0 2,-2 0 0,-4-2 0,0-1 4,0-3 1,-1 0 2,0-1 1,1 0-4,1 0-3,1 0-4,2 0 1,1 0 1,2 0-5,1 0-13,3 0-23,-1 1-34,2-1-72</inkml:trace>
  <inkml:trace contextRef="#ctx0" brushRef="#br0" timeOffset="27552.2658">13722 4305 83,'2'-3'53,"-2"1"-12,0 1 2,0 1 10,0 0-20,0 0-15,0 1-10,3 4-6,1 1 4,0 3 9,0 4-2,2-1-5,-2 4 0,1 0-3,0 0-4,1 0 3,-1 1-1,0-1-2,-1 0 0,0-1 1,-1-3-1,0-2-4,-1 1-12,-2 0-27,0-3-42,0-1-82</inkml:trace>
  <inkml:trace contextRef="#ctx0" brushRef="#br0" timeOffset="27787.7469">13824 4648 171,'0'0'44,"0"0"-25,0 1 26,0-1 24,1 0-23,-1 0-13,0 0-11,0 0-13,0-1-7,-1-1-4,1-1-10,0 0-14,-3 0-16,3-1-24,0-2-51</inkml:trace>
  <inkml:trace contextRef="#ctx0" brushRef="#br0" timeOffset="30245.1533">14095 4388 50,'0'-2'69,"-1"1"-47,1-2-7,0 1 33,0 0-15,0 0-26,0 1 0,0 1 7,1-2 7,1 1-2,1-3-5,1 3-3,5-3-2,4 1 0,6-1 2,3 0-1,3-1-3,1 2 1,-1 1-1,-1 2-1,-5 0-5,-5 3 0,-4 0-3,-5 1 2,-3 1-3,-2 5-1,-4-1 3,-6 5-9,-4-1 1,-1 0 0,-3-2 4,2-1 3,3 1 2,3-3-1,2 1 1,4-3-2,0 1 0,3-1 2,1-1-1,4 1 1,4-1 0,3 0 1,-1-3 1,2 2 0,1-2 1,1 2-3,2-1 1,-3-1-1,0 0 0,-4-1-15,-3 0-37,-1 1-20,-1-2-23</inkml:trace>
  <inkml:trace contextRef="#ctx0" brushRef="#br0" timeOffset="30522.6497">14168 4463 109,'-3'0'21,"2"0"-16,0-2 4,1 2 55,0-1-22,0 1-17,0 0-8,3 0 0,3 0-12,5 0-2,1 0 0,3 0 0,2 0-1,5 0 0,3-4-4,3 1-20,4-1-16,-1-2-32,1 2-73</inkml:trace>
  <inkml:trace contextRef="#ctx0" brushRef="#br0" timeOffset="31208.574">14621 4430 94,'0'0'38,"0"0"-32,0 0 0,0 0 34,0-1-11,0 1-5,0 0-4,0 0-1,0 1-4,1-1 1,1 0-3,2 0-12,4 0 3,4 0-1,5 0 2,6 0-3,1 0 1,2-3-2,1 0 0,-1 0 0,1 1-1,1 1-1,-1-1-6,0 1-5,-3 0-2,-3-2-18,-5 1-29,-3 0-30,-5-2-25</inkml:trace>
  <inkml:trace contextRef="#ctx0" brushRef="#br0" timeOffset="31453.8261">14926 4361 181,'-2'-1'30,"1"1"-17,1 0 28,0 0-23,4 1-14,2 1-1,5 3 0,2 2 9,2 2-1,2 0 6,-2-2 4,-1 1-3,-2 1 1,-4-1-1,0 0-2,-4-3-5,-3-1-6,-1 1-2,-6 0-2,-8 4 3,-7 1-5,-7 0-18,-9 0-31,-12 1-50</inkml:trace>
  <inkml:trace contextRef="#ctx0" brushRef="#br0" timeOffset="32966.3769">12256 4769 210,'2'-2'8,"-1"0"-75,2 0-12,1-1 65</inkml:trace>
  <inkml:trace contextRef="#ctx0" brushRef="#br0" timeOffset="34171.1411">17316 3304 141,'0'1'16,"0"2"-7,0 2-9,-1 5 22,-1 2 6,-1 0-10,-3 4-2,2 1 4,1 0-7,-1-4-4,3-5 6,0-2-6,1-3-2,0-2 0,0-1 6,0 0 9,0-3 7,0-3-7,0-3-18,0-4-2,0-4-2,0-1 1,-2-2-1,2 0 0,-2 0 1,0 3 0,2 2-1,-3 1 0,0 0 0,0 1-1,-1 0 1,2 4 0,1 2 0,0 2 0,1 2-1,0-1 2,-3 3-2,3 0 1,0 0 0,0 1 0,1 0-1,-1 0 1,2-3 0,-1-1-3,2 1 2,4 0-1,-1-2 0,1-2-1,2 1 1,-3 0 1,3-1 0,-1 3 1,0-1 1,2 0 0,0 2 1,0 0-1,0 3 2,0 3 0,-1 7-3,-2 5-2,-3 2 4,-3-1-2,-1 0 1,-7-1-1,-3-1 0,-1 1 0,-3-4 0,0-3 0,0-2-1,2-3-1,4-1-9,0 1-8,1-1-14,1 1-18,-1-1-30,2 3-46</inkml:trace>
  <inkml:trace contextRef="#ctx0" brushRef="#br0" timeOffset="34663.5995">17468 3388 224,'0'-1'27,"0"-1"-24,0 2 43,2 0 3,-1-2-24,2 0-6,2-2-4,2 1-9,4 0-1,3 2-2,-1 1-2,-2 3-2,-3 1 0,-4 2-2,-1 3 0,-2 1-2,-1-1-4,-3 0-6,-3-2-2,0 1 5,2-1 4,-1-2 4,2 0 3,0-1-1,2 0 0,1 1 0,1 0-11,2 0-6,1 3 10,-1 1-3,0-1 6,1 2 3,-1-2 1,0-1 3,-1-1-1,-2-2 0,1 3 3,-1-4 5,0 2-1,0 0-1,-3 0-5,-4 0 1,-3 1 1,-3 0-1,-3 0-2,0-2-2,1-2 0,3-2-10,4 0-28,3-6-88</inkml:trace>
  <inkml:trace contextRef="#ctx0" brushRef="#br0" timeOffset="34859.9966">17815 3355 270,'0'-1'56,"0"-1"-57,-2-1-7,1 2 17,0 0-5,1 0-8,0 1-30,2-1-36,2 1-86</inkml:trace>
  <inkml:trace contextRef="#ctx0" brushRef="#br0" timeOffset="35038.806">17855 3502 182,'2'0'24,"-1"0"-22,-1 0-3,0 0 36,0 0-12,0 0-6,0 0-6,0 0-7,0 0-6,0 0-53,-2-2-119</inkml:trace>
  <inkml:trace contextRef="#ctx0" brushRef="#br0" timeOffset="36828.8532">17987 3873 4,'1'1'56,"0"1"-4,-1 0-6,0 2-6,-2 4-2,0 5-13,0 5-3,2 2-5,-1 2 2,1-2-4,0 2-6,0-2-4,3 3-4,4-4-1,0-3-1,0-5-12,0-6-15,-3-1-18,0-4-36,-2 0-13</inkml:trace>
  <inkml:trace contextRef="#ctx0" brushRef="#br0" timeOffset="37143.4793">17944 3884 235,'0'-10'1,"0"4"0,5 1 3,-1-1 27,4 2-10,3-1-9,2 0 4,6 1 2,3 2 2,3 0-3,3 1-2,-3 1-7,-4 1-3,-6 4-4,-7 2-2,-5 1-1,-1-1 1,-2 2-1,-2 0 2,-6-1 2,-6-1-1,-3 0 2,-2 0-2,1 1-2,1-3-5,3-1-11,-1 1-20,-2 0-21,-1 1-26,-1-1-32</inkml:trace>
  <inkml:trace contextRef="#ctx0" brushRef="#br0" timeOffset="39092.7938">18287 4098 154,'0'-5'25,"-2"0"-14,2 0 20,0 2 25,0 1-32,0-1-11,4 0 3,6-1-7,2-1 5,5 1 1,-1 2 1,-2 0-7,-5 2-6,-5 3-3,-3 3-3,-1 4 1,-4 2 0,-5 4-7,-5 1-2,-4-1-5,1 0-1,2-3 8,4-3 8,3-3-1,4-1 1,3-2-1,-1-1 1,2-1 2,3 1-1,0-3 0,3 0 7,2 0-1,4-2 6,0 0-5,-1 0-2,1 2-2,-1 0-1,-1 0-4,1 0 1,-2 0-12,3 0-28,-2 0-37,1-1-30</inkml:trace>
  <inkml:trace contextRef="#ctx0" brushRef="#br0" timeOffset="40980.551">18654 3795 27,'1'-4'24,"2"-2"0,-3-1 11,0-1 12,0 1-3,0-1-27,1 2 10,1 1-14,-1 1-10,2 2 6,0-1 4,0 1-4,1-1-1,2 1-5,2 1-3,6-1 2,3 2 3,2 0 4,1 2 4,1 2 2,-4-1-7,-3 3-6,-2 0-3,-5 3 1,-3-1-1,-4 3 1,0 2-2,-4 2 2,-2 1-2,0-1 4,-1 2-2,1-4 0,-1-2 1,0 0 0,0-2 0,-1 2-1,-1 1-1,0 1-18,1 0-10,2 2-22,1 0-25,3 1-21</inkml:trace>
  <inkml:trace contextRef="#ctx0" brushRef="#br0" timeOffset="41148.6123">18747 4121 67,'3'1'32,"-1"0"-24,-1 0 8,1-1 49,0 0-32,-1 2-17,2-1-2,0 0-7,1-1-6,-1 0-4,0 0-36,-1-3-50</inkml:trace>
  <inkml:trace contextRef="#ctx0" brushRef="#br0" timeOffset="41829.6509">19227 3868 43,'6'-3'41,"-2"0"0,-2 0 15,-1 1-15,-1 1-12,0 1-13,0 7-4,-3 4 8,1 3-4,-3 3 2,-2 2-10,0-2-5,-4 0-1,2-4 1,-1-2-4,0-1 2,1-2-29,-2-2-48,1 0-89</inkml:trace>
  <inkml:trace contextRef="#ctx0" brushRef="#br0" timeOffset="42065.132">19104 3920 262,'5'0'14,"2"2"-17,4 3 12,-2 2 16,2 1-7,0 0-2,-2 3-2,-1 2 0,-1 0-5,0 1 0,0-1-7,0-1-1,1-2-5,1-4-11,0 0-18,2-5-23,3-1-31,1-4-27</inkml:trace>
  <inkml:trace contextRef="#ctx0" brushRef="#br0" timeOffset="42293.7734">19507 3967 250,'6'-2'17,"3"1"-15,5-1 24,6-2 12,6-1-23,5 1 2,7-2-4,2 3-3,5 0-6,3 1 0,0 0-4,2-1 0,-2-2-2,-4 2-14,-3-1-15,-5 1-27,-8-2-39,-8 1-33</inkml:trace>
  <inkml:trace contextRef="#ctx0" brushRef="#br0" timeOffset="42529.2546">19999 3866 240,'5'0'27,"6"2"-41,5 1 22,5 1 9,3 1-8,1 2 4,0 1 17,-4 3 3,0 0-9,-7-2 0,-5 0-10,-4-2-7,-5 2-3,-3 2 1,-3-1-1,-5 1-2,-4 1 3,-9 0 0,-7 1-13,-6 0-22,-5-1-55,-4 0-155</inkml:trace>
  <inkml:trace contextRef="#ctx0" brushRef="#br0" timeOffset="43317.7742">18008 4510 145,'0'-5'47,"0"2"-30,2 2 33,-2 1 4,2 0-33,-2 0-11,0 4-6,1 5-3,-1 8 8,3 4 2,1 2 4,0 0-6,1-4-5,1-2 0,-1-3-2,0-2-2,-1-4-4,-1 0-16,3-3-16,-1-5-28,0-1-31,-1-6-2</inkml:trace>
  <inkml:trace contextRef="#ctx0" brushRef="#br0" timeOffset="43633.3775">17969 4491 174,'-2'-6'32,"0"1"-12,2-1 4,0 3-5,2-2-10,3 2-1,6-2-3,2 2 2,6-2 0,4 2 5,0-1 4,1 2 1,-1 1-1,-4 1-4,-3 3-4,-3 6-5,-3 2-2,-2 1-2,-6 3 2,-2 1-2,-5 1 2,-8-2-1,-2 0 3,-5-3-2,0-1 1,0-2-2,2-2 0,4-1-7,4-4-21,3 1-26,0 0-55,4-3-89</inkml:trace>
  <inkml:trace contextRef="#ctx0" brushRef="#br0" timeOffset="45247.5468">17506 4264 66,'0'0'30,"2"1"-27,-2 2-8,0 3 8,0 1 7,0 0 8,0 4 18,0 0 1,0-2-7,1 0-3,2-1-14,1-2-9,0-2-3,-1 1-15,1-4-23,-1 0-41,1-1-31</inkml:trace>
  <inkml:trace contextRef="#ctx0" brushRef="#br0" timeOffset="45691.1502">17511 4277 218,'-3'-3'16,"2"2"-15,0-1-1,1 1 15,1-1-7,4-2-11,2 0-3,2 0 4,1-2 0,2 2 3,1 0 0,1 0 2,1 0 11,-1 0 1,-3 2-1,-1 0-7,-6 1-7,-1 1 0,0 0-1,-3 2 0,1 3 0,0 3 2,0 1 1,0 0 1,1 1 0,1 2-3,2-2 7,-1 1-3,2-2 3,-2-1-1,-1 0-1,1-3-2,-3 0 1,1-2 4,-1-1 1,-1-1-2,0 0 2,-1-1 2,-6 0 2,-1 0-8,-6 0-6,-2 0-11,-4 1-14,-1 0-15,1 1-19,0-1-24,-2-1-48</inkml:trace>
  <inkml:trace contextRef="#ctx0" brushRef="#br0" timeOffset="46447.4255">17437 3815 49,'0'-5'40,"0"0"-19,-2 0 30,1 1-34,-1-1-3,-1 1-4,-1 0-1,-1 1-5,-1 0 3,1 1-1,-1 2-5,0 0-1,-2 2 0,-2 2 0,1 2 0,0 0 2,1 0-2,3 3 1,1-2 3,3 2 4,1 0-4,5 0-1,2-2 3,3 0-1,0-2 2,4-2 0,-2-3-4,2-2 0,0-7-3,-2-1-32,-2-3-24,-3-4-22,-1-1-25</inkml:trace>
  <inkml:trace contextRef="#ctx0" brushRef="#br0" timeOffset="46627.2119">17460 3672 46,'-2'8'33,"0"4"-5,1 1 30,0 2-16,1 1-9,0 0-16,0-1-10,3 0-2,1 0-4,1-2 1,2-3-17,2-1-36,2-5-25,2-4-21</inkml:trace>
  <inkml:trace contextRef="#ctx0" brushRef="#br0" timeOffset="46851.9449">17584 3758 53,'-4'-4'17,"-2"0"-4,-1 4 30,0 0 3,-1 5-20,1 2 7,2 2-7,2 1-9,3 2-4,3 0-3,4-4 3,5-3 1,1-3-2,2-2 3,-1-3-2,-3-4-1,-1-3-6,-5 0-4,-3 0-9,-2 1-14,-2 1-24,-5 3-59</inkml:trace>
  <inkml:trace contextRef="#ctx0" brushRef="#br0" timeOffset="47811.4572">18289 4713 208,'0'-2'13,"0"1"-12,0 1 6,0 0 8,0 2-15,0 3-2,1 3 16,3 2 11,-2 3 8,0 0-4,-2 2-12,1-1-8,1-1-6,0-3-1,2 0-1,-1-3 0,0-2 0,-3-4-1,0-1 2,0 0-1,0 0 3,0 0 3,0-5-1,2-5-6,-1-3-1,-1-2-5,0-2 7,0-1-2,0-2 1,0 1-4,0-2-1,2-1-3,0 1 6,-2 1 1,0 3 1,0 6 1,0 4-2,3 2 1,3 2 0,1 1 0,2 0-1,3 1 0,-1 0-1,3 0 1,-1 1 1,0 0-1,1 3 1,-4 5-1,0 3 1,-3 3-2,-5 1 4,-1 2-2,-2-2 0,-6 2 2,-3-3-1,-4-3 2,0-2-6,0-2 3,0-2-3,4-1-25,0 0-40,2 0-47,2 2-37</inkml:trace>
  <inkml:trace contextRef="#ctx0" brushRef="#br0" timeOffset="48004.9229">18460 4751 256,'3'4'1,"0"2"34,0 1 0,-2 3-18,0 1-10,0 0-2,2 0-4,2-2-3,0-1-26,1-2-32,1-4-48,-2 0-51</inkml:trace>
  <inkml:trace contextRef="#ctx0" brushRef="#br0" timeOffset="50720.2838">18846 4525 24,'0'-2'29,"0"0"4,0-1 8,0 3-24,0-2-16,2-1-2,-1 1 0,-1-2 0,0 2 2,0 0 0,1 1 3,0 1 13,1-1-2,-1 1 3,0 1-3,1 5-13,0 6 21,2 4 11,1 3-11,-1 0 0,-1 0-6,0-1-9,-2-1-4,-1-2-2,0 0-3,-1 0 0,1 0-34,0-1-61,-3-4-109</inkml:trace>
  <inkml:trace contextRef="#ctx0" brushRef="#br0" timeOffset="50884.4366">18872 4843 244,'1'0'26,"-1"0"-24,0-1-2,0 0 0,2-1-18,0-2-41,-1 1 9,-1 1-9</inkml:trace>
  <inkml:trace contextRef="#ctx0" brushRef="#br0" timeOffset="52033.5063">19347 4593 24,'2'-2'29,"-1"-2"-6,1 2 17,1 0 3,0 0-4,0-1-1,-3 2 0,0 1-8,2 4-11,-2 6-11,0 5 8,-2 7-2,-5 5-1,-6-1-3,-1-1-3,-3-5-5,4-6 1,1-4-5,1-3-15,1-3-27,1-4-46,2 0-76</inkml:trace>
  <inkml:trace contextRef="#ctx0" brushRef="#br0" timeOffset="52413.5982">19240 4627 110,'2'0'48,"0"0"-25,-1 0 28,2 1-15,2 3-18,3 2-5,0 3 8,1 2 3,2 2-7,-3 2-8,-1-1-4,2-1-3,0-3-3,0-3 1,2 0-8,1-2-20,2-1-24,3-1-13,1-1-10,3-2-43</inkml:trace>
  <inkml:trace contextRef="#ctx0" brushRef="#br0" timeOffset="52693.0488">19678 4722 116,'4'0'186,"-1"0"-182,4-1-13,3-1 11,2 1 10,5-2-7,6 1-1,4-3 4,4 2-1,1-2 0,1 3-6,2-2 0,2 3 0,2-1-1,0 0-1,-2-1 1,-4 2-3,-6-1-10,-7 1-16,-7 1-22,-6 0-29,-3 0 21,-3 0-26</inkml:trace>
  <inkml:trace contextRef="#ctx0" brushRef="#br0" timeOffset="52914.8505">20127 4662 16,'-5'-5'44,"3"1"-16,2 2 10,0 0 12,3 1-24,3-1-22,2 2-4,6 0-1,2 0 2,1 2 4,-3 2 10,-1 1 3,-1 3 2,-3 2 4,-1 0 3,-4 1-2,-3-1-2,-1 0-7,-5 0-9,-3-1-3,-1-2 2,-2-4-4,-1 0-8,2-2-23,-1 0-62,3-1-120</inkml:trace>
  <inkml:trace contextRef="#ctx0" brushRef="#br0" timeOffset="53173.7819">20620 4800 254,'2'0'23,"-1"-1"-30,0 0-2,2 1 12,-2-2-2,0 1-2,-1-4-59</inkml:trace>
  <inkml:trace contextRef="#ctx0" brushRef="#br0" timeOffset="53308.6217">20871 4826 327,'10'-3'1,"-1"-2"-111,-1-1-19</inkml:trace>
  <inkml:trace contextRef="#ctx0" brushRef="#br0" timeOffset="67141.4264">8232 3399 224,'-1'-3'31,"0"2"-36,0 1-8,1 0 18,0 0 3,0-1 3,0 0 5,0 0 4,0 1-3,0 0-1,0 0-8,0 0-6,0 0-2,0 0-9,0-2-31,4 0-63</inkml:trace>
  <inkml:trace contextRef="#ctx0" brushRef="#br0" timeOffset="67307.5334">8486 3356 274,'1'0'5,"-1"0"-6,2 0 2,-1 0 17,1 1-16,3-1-1,2 0-17,3-1-33,1-3-62</inkml:trace>
  <inkml:trace contextRef="#ctx0" brushRef="#br0" timeOffset="67451.1671">8743 3346 146,'7'1'8,"-1"1"-9,-2-1 13,1-1 44,0 1-46,0 0-5,3 1-4,3 0-6,5-2-81</inkml:trace>
  <inkml:trace contextRef="#ctx0" brushRef="#br0" timeOffset="67611.4115">9039 3393 237,'1'1'6,"1"1"-11,-1 0 10,2-1 2,0 0-4,1 1-5,4 0-5,0 0-47,3-2-42</inkml:trace>
  <inkml:trace contextRef="#ctx0" brushRef="#br0" timeOffset="67772.6331">9304 3413 334,'0'1'14,"0"0"-14,0-1-14,0 0 14,1 0-6,1 0-71,2 0-23,3 0-24</inkml:trace>
  <inkml:trace contextRef="#ctx0" brushRef="#br0" timeOffset="67947.5339">9463 3397 232,'0'0'29,"1"1"-26,-1 0 9,1 0-6,1 0-24,1 1-40,3-1-25</inkml:trace>
  <inkml:trace contextRef="#ctx0" brushRef="#br0" timeOffset="68112.6638">9883 3457 305,'18'1'91,"-2"3"-90,2 1-50,1 2 46,1-1-2,3-1-71,-2-5-97</inkml:trace>
  <inkml:trace contextRef="#ctx0" brushRef="#br0" timeOffset="68257.2747">10341 3532 140,'21'3'42,"-1"0"-35,-2 1-8,2 2 32,1-2-8,0 0-23,5-2-52,0-2-49</inkml:trace>
  <inkml:trace contextRef="#ctx0" brushRef="#br0" timeOffset="68404.8167">10967 3599 350,'21'1'-5,"3"3"-35,3-2 38,2-1 8,3-1-27,2-3-85,3-1 5</inkml:trace>
  <inkml:trace contextRef="#ctx0" brushRef="#br0" timeOffset="68571.9008">11764 3647 429,'13'2'3,"3"1"-30,3 2 27,4-1 0,0-2-9,2-1-63,2 0-1,1-1-6,0 1-44</inkml:trace>
  <inkml:trace contextRef="#ctx0" brushRef="#br0" timeOffset="68758.527">12260 3697 38,'31'3'22,"-3"-1"-3,-4 1 34,-4-2-1,-4-1-9,-3 3 0,0-2-3,-1 1-8,1-1-13,0 1-11,3-1-7,1 0 0,2 1 0,0 0-9,0 0-21,-1-1-29,-3 0-45,-2 0-43</inkml:trace>
  <inkml:trace contextRef="#ctx0" brushRef="#br0" timeOffset="69022.3439">12532 3692 297,'3'0'7,"1"0"-11,0 0 1,1 0 12,2 1-1,0 5-2,0-2 7,0 3 1,-2-1 2,0 3 0,-3 0 1,-1 1 3,-1-1 1,-6 0 2,-5-1-1,-6 0-8,-7 2-7,-7-2-3,-8 0-12,-10-3-31,-8-1-39,-10-3-139</inkml:trace>
  <inkml:trace contextRef="#ctx0" brushRef="#br0" timeOffset="69703.3827">8419 3341 19,'4'-6'1,"-2"0"-5,1 1 10,1 1 52,-1-2-1,1 2-20,2 2-3,-2 1-5,-1 0-7,-2 1 0,0 0-2,-1 0 2,0 1-2,-3 4 0,-9 3 5,-10 4-11,-9 3-10,-10 3-6,-3 0 3,2-5-1,5-3-1,13-1 7,9-3 8,7-2-6,7 0-6,1-2-2,2 1-2,5 4 4,6 1 3,5 1 2,7 1-1,2 1-2,0 0 0,-1-2-5,0 1-3,1 0-47,-1 0-56,1-1-101</inkml:trace>
  <inkml:trace contextRef="#ctx0" brushRef="#br0" timeOffset="72008.3616">9037 4573 180,'0'0'14,"0"0"2,0 0-11,0 0 37,0 0-6,0 0-12,1 1-9,2 1-9,0 2-3,3 1-2,3 1 0,-1-1-4,2 2-9,4 0-1,4 0-4,4 0-21,1 0 6,3 0 12,1-1 7,0 3 1,3-1 5,0 1 6,-1-1 4,-2 0 9,-3 0 13,-4 1 6,-1-2 0,-3 1-2,0 1-1,-1-1-12,5 0-3,-3 2-4,6-2-5,2 0-3,3-1-12,6-1 1,1-2-41,3-1-59,0 1 60,-1 1 48,0-2 3,-1 1 9,0-1 21,-6 2 6,-2-1 9,1 2-7,-4 1-3,0-2-13,0-1-1,-1 1-3,4-1-3,5 1-7,5-3-8,3 1-2,7-2-21,5 0-42,2 1-46,3 2-24</inkml:trace>
  <inkml:trace contextRef="#ctx0" brushRef="#br0" timeOffset="73709.4926">10642 4888 3,'56'8'96,"-3"2"-27,-2-1 1,-2 0 1,-3 1-23,-1-2-15,0 0-4,0-2-10,0-1 2,2 1-8,2-1-5,0 1-6,3 1-2,-1-1-8,2-1-9,1-1-15,0 0-6,1 1 7,1-2 17,1 0 11,0 1 5,-1 0 5,0 2 10,0 1 4,-2-1-6,-1 0-5,-1-2 0,0 0-1,0 0-2,2 0-2,-1-1-2,2 1 0,-3-1-2,-1 1-1,-1-1 1,-2 0-3,-1 0-1,1 0 2,-1-1-4,-1 1 3,1-1-1,0 0 2,3 0 1,-2-1 0,1-1 0,0 0 0,-2 0 1,-1 1-2,-1 0 1,0-1 0,-1 0 0,2 0 0,-1 0-1,2 0-6,-2 0-2,1 0 1,-1 0 2,1-1 1,0 0 4,-1 1-1,0-1 2,-1 1 0,-1-1 0,1 0 0,1 0 2,-1-1-2,1-2 1,-2 1 1,0-1 1,1-2-2,-1 0 0,1 0 0,0 0-1,-3 1 0,0-1-1,-1 1 2,1-2-2,0 1 1,-2-2 0,0 0 1,1 0-1,-2-1 0,4 1 0,0-2 0,-1 2 0,-1-1 0,1 1 0,-1 0 1,2 1-1,0 0 1,-2 1 1,0-1-2,1 1 0,1-2 0,2 2 0,-1-1 0,0 0-2,-2 0 0,-2 0 1,2-1 1,-3 1 0,0-2 0,-2 3 0,0-1 0,-2 2 1,1 0 0,0 0-1,-3 1 1,-2-2 0,1 1-1,-1 1 0,0 0 1,3 0-1,-3 0 0,1 0 1,-1 1 0,1 0 1,1 0 0,-1-1 1,0 0-2,0 1-1,1 0-1,-1 0 1,1 0 0,-1 1 0,-2-3 1,-1 1 1,-1 1 2,2-1 3,-2 1-2,0-1-3,-1 0 0,-2 2 0,1-1-2,0 1 0,0-2 0,1 1 0,-2-1 0,0 0 0,2 1 0,1-1 0,-1 0 0,1 0 0,-1-2 0,0 2 0,-2-2 1,2 1-1,-4-2 1,0-1 0,-1 1-2,-1-2 1,1 1 1,-1 0-1,0-4 1,-1 4 0,0-2-1,1 2 0,-2-1 0,-1 0 0,-1 1 1,-1 1-2,0-1 2,1 0-1,-1 2 0,1-1 0,-2 1 0,1 0 0,-2 0 1,-1 0-1,-3 2 2,1 0-1,0 1-1,-1 1 2,-2-1-2,-2 1 0,0 1 0,1 1-2,0-1 2,1 1 0,0 0-1,-4 0 1,2 0-1,-1 1 1,-1-1 0,0 0 0,-2 0 0,0 0 1,-1 0-1,0 0 3,0 0-1,0 0-1,0-2 1,0 1-3,0 0 2,2-1 1,-1 1-2,-1-1 0,0 1 0,0 1 0,1 0 0,0 0-2,-1 0 2,0 0-1,0-2 2,0 2-1,0 0 0,0 0 0,0 0 0,0 0 0,0 0-1,0 0 1,0 0 0,1 0 0,0 0 0,0-2 0,1 2 0,-2 0 0,0 0 0,0 0 0,1 0 0,0 0 1,-1 0-1,0 0 0,0 0 0,0 0 0,0 0-1,0 0 1,0-1 0,0 1 1,0 0-1,0 0-1,0 0 0,0 0-1,0 0-3,0 0 3,0 0 1,0 0 0,0 0-4,1 0-21,1-2-50,0-1-127</inkml:trace>
  <inkml:trace contextRef="#ctx0" brushRef="#br0" timeOffset="74181.4319">17055 4509 66,'0'-3'47,"0"3"2,0 0-6,3 0-16,1 0-11,5 1 1,2 1 8,3 1-10,3 0 1,2 0-1,4 0 5,1-2 1,3 1-1,4 0-6,4 2-9,-1 0-2,3 0 1,-1-1 5,-1 1 0,-1 0-3,-4-1 2,-5 0-1,-4-1-3,-6 0-2,-3-1 0,-3-1 0,-5 0-2,-3 0 1,-1-1-1,-4 0-9,-5-4-31,-5 0-54,-4-3-108</inkml:trace>
  <inkml:trace contextRef="#ctx0" brushRef="#br0" timeOffset="74433.5237">17441 4511 109,'0'0'79,"0"0"-44,1 0-17,1 0 38,1 0-3,4 0-19,2 2-11,3 0-1,2 0 0,0-1-5,0 5-1,-4 0 0,1 2-3,-1 2-1,-1 1-2,-3 0 1,-3 3 1,-2 1 2,-1 2 6,-6 0-3,-4-1-5,-5 0-4,-7-3-2,-4-2 0,-9-4-2,-8-2-9,-7-2-28,-10-3-48,-4-5-98</inkml:trace>
  <inkml:trace contextRef="#ctx0" brushRef="#br0" timeOffset="74862.4707">9542 4583 253,'-11'-12'-143</inkml:trace>
  <inkml:trace contextRef="#ctx0" brushRef="#br0" timeOffset="75113.5854">9444 4498 114,'-7'-3'37,"3"0"-9,2 1 24,0 1 2,2 1-15,-2 0-15,-6 3-9,-11 5-7,-8 5-7,-17 5-1,-8 4-9,-2-2-10,0-3 9,8-2 14,4-1 18,13 3-4,9 5 6,11 4 0,9 1-11,8 3-6,12-1-3,12-3 6,15-3-4,13-7-4,13-5-27,9-4-111</inkml:trace>
  <inkml:trace contextRef="#ctx0" brushRef="#br0" timeOffset="76702.35">14715 4290 74,'2'0'5,"1"-2"-6,0 2 2,1 0 12,1-1-9,4 0 3,0-2 6,1 1 0,2-1 2,3 1-1,4-2-1,2 0-3,0-1 1,0 1-1,1 1-1,2 0-2,2-1-4,1 0-3,1 0 0,2-1 1,0 1 0,2 2-1,2-2 1,0 2-1,2 0 0,-2 0 0,2 0 2,-1 2-1,4-1 0,1-1-1,-2 0-1,1 1 3,0 0 0,-2 0 1,0-1 0,0 1 9,-2 0-4,1 1-3,-1-1-3,4 0 2,-4-1-2,2-1-2,1 1-1,0-1 2,0-1-4,2-1 0,-1 0 4,2 1-2,-4 0 1,1 1 0,-1-1 0,-3 1 0,-1-1 0,1 1 0,-1-1 1,3 0 1,0 0-2,-2 2 1,4-1 2,-1 2-1,-2-1 6,0 1 1,1 0-4,1 0 1,1 0-1,3-2-4,0 1-2,1 0 1,1-2 1,0 1-1,-2 0 2,0 1-1,-4 0 1,-3 0 1,-1-1 2,-2 1 1,-5-2-2,-2 0 1,-2-1-5,-3-4 5,2 2-3,1 0-2,3-2 1,-1 0 0,1-1-1,-1 1 0,1 0 0,1 3 0,-2 2 0,-2-1-1,-3 4 1,-1-3-1,-2 2-5,-3 1-3,-1 0-3,-1 0 4,2 1 1,-1-1-1,-1-1 7,-4 1 0,-2 0-1,-2 0 0,0 0-6,-1-1-10,0 0-20,-2-1-9,-2 1-18,-3 0-28</inkml:trace>
  <inkml:trace contextRef="#ctx0" brushRef="#br0" timeOffset="76939.7853">17494 3950 54,'-6'-5'38,"3"2"-13,0 1 19,1 2 2,2 0-9,0-1-9,0 0-5,0 1-3,0 0-3,5 2-15,2 1-3,4 3 2,4 2 0,-1 3 8,-2 3 5,0 1-3,-5-2 5,-2-5 3,-4 2-4,-1-1-5,-2-1-1,-7 1-2,-11-1-1,-10 2-2,-10-2-34,-15-1-51,-10-2-131</inkml:trace>
  <inkml:trace contextRef="#ctx0" brushRef="#br0" timeOffset="77607.1445">14867 4138 215,'4'-3'5,"1"1"-8,1 2 5,0-1 14,-2 0-5,1 1-7,-2 0 0,-3 0-3,0 3 2,-7 5 7,-3 3 3,-6 4-3,-10 2-1,-5 1-3,-3 1-1,3-5-2,6-1 2,8-5 12,7-4 5,4 0-11,5-1-7,-1-1 0,2 0 0,1-1 2,2 0-1,5 2 6,6-1 0,4 1 0,5 0-4,2 3-1,2 1-2,-1 1-3,-2 3 0,-1 0 0,-3 3-19,0 0-61,-2-3-151</inkml:trace>
  <inkml:trace contextRef="#ctx0" brushRef="#br0" timeOffset="123515.2109">10434 3524 21,'1'-4'-2,"-1"1"-9,0 1 10,0 1 10,0-1 5,0 0 2,0 0 1,0 0 7,0 0-2,-1 1 4,-2 0-18,-3 1-1,-2 0-6,-4 0 1,-4 0-2,-1 0 2,-2 3 5,1-1 2,-1 0 0,0 1-4,0 1-2,0 3 0,3 0 0,1 0 1,3 2-1,2-1-1,2 2 0,3 1 1,4 3-2,1 1 5,6-2 0,4 0 1,3-2 1,3 0 4,4-4 1,4-1 1,2-4-3,2-1 0,-1-1-4,0-1 1,0-2 0,-3-2 0,-2-1-2,-3-1-2,-6 1 0,-2 1-2,-4 1 0,-5-1 0,-2 0 3,-4-1-1,-9-2-1,-8 3-4,-10-3 0,-7 2 0,-7 3 0,-6 3-9,-8 7-35,-8 1-63</inkml:trace>
  <inkml:trace contextRef="#ctx0" brushRef="#br0" timeOffset="128165.2299">11541 4883 10,'0'-3'7,"0"0"18,0-1 27,0-1-10,0 1-20,-1 0-9,1 0-4,-1 3 4,0-1 0,1 1 0,-1-1 0,-1 1-1,2 0-3,-4-1-4,1 2 1,-2-2-6,0 0 5,-1-1 5,-1 0-3,-1 2-4,1-1-2,-2 2-2,3 0 1,0-1-1,-2 0 2,-1 1-1,1 1 0,-1 3-2,-2 2 1,-2 1 0,-4 3-1,0 4 1,-1 0-2,1 2 2,3-4 1,4-1 0,4-2 0,2-2 0,1 0-3,2 1 1,1-2 1,0 0 0,0-1 0,2 0 0,0 2 1,1 0-1,0 2 2,0-1-2,1 2 2,-1-2-2,1 1 2,-1-1-1,1-2 0,-1 0 1,4 0-1,-1-1 0,2 0 1,1 0-2,0-2 2,0 0-1,2-2 1,2 1-1,-1-1 0,-1-1 1,0 0 0,1-2 0,2 0 1,0-3 0,2 0 5,3-1-6,0-2 1,-1-2-1,0 2 2,0-3-1,-4 3 1,-2 0 0,0 1 1,-4 0 0,1-1 2,-1-1 4,0-2 1,-1 1 2,-1-2-5,-1 0 0,-4 3 1,-1 0-3,-3 1-2,-4 0 2,-4 3-5,-7 3 0,-4 4-4,-9 8-10,-6 4-50,-3 8-44,-4-1-73</inkml:trace>
  <inkml:trace contextRef="#ctx0" brushRef="#br0" timeOffset="133859.7687">15917 4117 33,'-3'0'15,"3"0"4,-1 0-1,-1-2-1,1 2-3,1 0 3,-1 0-1,0-1-4,0 1 2,-1 0-1,-1 0 4,-1 0-7,0 0-2,-1 0 4,-2 1-4,-1 2-4,-2 3-3,-1 0 0,-5 2 1,-2 5 1,0 3 1,-1 1-3,2 1 2,2 1-1,5-2 2,4-3 0,3-3-1,3 0-1,2-2-1,3 1 4,2 2-2,3-3-1,2-2 2,0-1-3,4-2 4,2-2-2,3-2 2,3-1-2,2-4 2,2-2 0,-1-3 0,-1-1 1,-2 0-2,-4 0 5,-4-1 3,-4 1 2,-4-1 2,-4 0 8,-6 0-2,-8 0-7,-8 1-12,-9 3-6,-7 1-14,-10 5-20,-5 3-21,-6 4-31,-2 3-108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10-08T18:08:37.8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6917 981 13,'1'0'0,"0"-1"61,0 0-33,0 1-17,0-4 3,-1-2 9,1 3-7,-1 2 3,0 1 1,0 1-3,0 1 4,0-2-5,0 0-3,0-4-4,0-2-4,0 2-1,0 1-2,-1 2 3,0 0-5,-1 1 2,-2 0-2,0 0 2,0-1 0,-2-2 1,0 1-3,-2 0 1,-1 1-1,-3 1 0,0 0-2,2 2 2,-2 1-1,1-1 2,0 4-4,1-1 3,1 0-1,0 2 1,1-3 0,3 1 0,1 1 1,1 0 2,0 3-2,3 0 0,0 0 2,4 0-1,0 0 0,1 0 2,1-2-1,0-1 4,1-3-2,2-3 1,0 0 1,0 0-3,1 0 1,0 0-3,-1 1 0,0 2 0,0-2 0,0 3-2,0-4 0,-2 0 0,0-1 1,0-2-6,0 3-13,1-1-16,0 1-20,0-5-34,0 0-43</inkml:trace>
  <inkml:trace contextRef="#ctx0" brushRef="#br0" timeOffset="601.593">7142 941 9,'0'2'40,"0"-2"14,0 0-7,0-1-13,0-1-10,0 0-3,0 1-4,0 1-4,0 0-7,1 0 1,-1 1-5,0-1 0,0 0 1,0 2 2,-1-2 0,1 1-4,0-1 0,0 0 1,0 0 0,0-1 2,0 1 0,0 0-3,0-2 2,0 2-3,0-1 0,0 1 0,0 0 3,0 0-3,0 1 0,0 0 0,0 1 1,0-1-2,0-1 1,0-1 0,1-2 0,-1-1 0,0 3 0,0 1 2,0 3-2,0 1 1,0-1-1,0-2-2,0-1 2,0-1 0,0 0 0,0-3 0,0 4 0,0-3-1,0 2-2,0 1-18,0 0-31,-2 3-33,-2-2-11</inkml:trace>
  <inkml:trace contextRef="#ctx0" brushRef="#br0" timeOffset="1869.3402">6936 1000 169,'-8'-4'2,"2"1"-1,1 0 10,2 1 17,0 0-16,3 2-3,0-2 1,0 0-1,2 0-2,1-2-4,0 1-3,-1 2 1,0-2-2,-2 3-2,0 0 2,-5 4 8,-3 4 12,-5-2 1,-2-2-2,-4-3 0,4-1-6,0-1 7,2 0 2,3 1-9,1 0-6,2 0-3,3-2 0,1 0 0,3-2 2,4-1-2,6-4 0,5 2-6,4-1 3,-1 3-1,2 5 2,-3 1-1,-6 6 0,-4 2-1,-4-1 5,-4 1 1,-8 0 4,-2-4-2,0 0 1,-1-4-3,1 0 1,5-1-2,3 0-1,2-1-23,1-5-48,3 0-49,4-5-114</inkml:trace>
  <inkml:trace contextRef="#ctx0" brushRef="#br0" timeOffset="2768.306">9234 1399 55,'1'-2'21,"0"-2"6,0-1 28,0-2 3,0 0-23,1-1-14,-1 1-5,-1 1 2,0 0 1,-1 2-2,-2 0-5,-1 2-7,-3 2-1,-4-1-4,-3 1-4,-5 0 2,-2 3 1,-3 2 1,0 3 0,0 0 0,3 7 3,1 3-2,5 2-1,3 8 1,2-2 1,4 0 1,3-3 3,3-3-2,3 0-2,4-2 4,4-1 0,2-2 5,4-1 0,1-2 2,1-2-4,3-1-2,-2-2-3,-1-2-1,0 0-1,-1-2-9,-2-1-22,1-2-16,-1-3-32,2-5-39</inkml:trace>
  <inkml:trace contextRef="#ctx0" brushRef="#br0" timeOffset="3061.766">9500 1342 320,'0'0'5,"0"4"-16,0 1 9,-2 6 32,0 5 0,0 2-6,2 7-5,0 3-4,0-1-3,0 2-5,0-1-4,0-1 1,3 1-2,-1-2-4,2 0-14,0-2-32,2 0-45,2-8-110</inkml:trace>
  <inkml:trace contextRef="#ctx0" brushRef="#br0" timeOffset="4647.4282">13732 1245 25,'0'3'31,"-1"-3"1,0-1-4,0-2 0,1-2-7,0 4-5,2-1 1,-1 1 4,0 0-4,0 0-5,-1-2-4,0-1 0,0-2 0,0-2 2,2 2-1,-2 1-3,-1-1-4,-5 2 3,-3 1 3,-3 2-4,0 1-1,-1 1-4,1 6 0,-2 3 0,-2 2 1,-3 4-1,0 4 2,2 5 4,3 5 6,5 4 1,5 1 7,0 1-8,4 2-1,4-6-1,3-5-3,3-6 0,1-8-1,2-2-1,3-3 0,-3 0-2,3-3-1,0-3-4,1-3-13,0-8-35,2-1-39,-2-5-67</inkml:trace>
  <inkml:trace contextRef="#ctx0" brushRef="#br0" timeOffset="5123.8116">13952 1295 317,'0'-9'-3,"0"-4"-5,0 6 9,3 0 12,0 3-3,1 1-5,3 2 6,0-1-1,3 0-3,0-1 0,3-2-1,1 5 2,1-1-3,-1 2-1,0 6 1,1 3 0,-3 3-4,-4 1 0,0 3 0,-4 2-1,-4-1 2,-1 2-1,-7 2-1,-3 1-4,-5 2-7,-3 4 3,0-2 4,1-2 2,1-4 1,4-5 1,5-3 1,1-4-1,2-1 0,3-2 0,1-3 0,1-1 2,4 1 5,3 0 1,6 1 3,5 4 0,4 0-3,2-1-1,4-2-1,1-2-1,1-3 2,-1 0-3,-2 0-1,-5 0-3,-3 5-7,-6 2-37,-3 1-62</inkml:trace>
  <inkml:trace contextRef="#ctx0" brushRef="#br0" timeOffset="6015.93">11750 3770 143,'0'-3'-1,"0"0"-6,-1 1 10,0-2 10,1-1 1,-2 0 4,1 0 0,-1 1 3,-2 2 4,0 2-8,-2 0-9,-5 4 2,-2 3-6,-3 1-2,-1 3 7,0 2 1,3 2 1,3 4-1,2 2 0,3 0 0,3 3-2,3-1 0,0-1 0,5-2-3,2-3-2,4-4 1,2-1 0,2-4-1,2-2-3,1-2 2,1-3 1,1-1-2,0-1-7,0-1-22,0-1-45,0-2-56</inkml:trace>
  <inkml:trace contextRef="#ctx0" brushRef="#br0" timeOffset="6688.9316">12026 3772 111,'-1'-6'30,"1"-1"-27,0 0-3,3 4 28,1-3-7,4 3 2,2 1-3,2 0 3,2 0 0,1 1-1,1 0-5,-2 1-2,-1 0 3,1 1-7,-3 2 0,-1 0-6,-1 0 3,-1 0-5,-2 4-2,-2-1-1,-2 3 1,-2-1 1,-1 4-1,-5-1-1,-1 0-5,-2 0-1,0-2-3,1-1 6,1-3 1,1 0 0,3-1 0,1-2-3,0 1 0,2-3 1,0 0-2,0 3 1,7-2 0,1 1 3,2 0 4,3 0-2,0-1 0,-2 2 0,-1-1-2,0 1 5,-2 0 1,2 1 1,-3 1-3,1 0 4,-2 2 1,0-1-7,-2 1 2,-2 1-1,-1 2 2,-1-2 0,-2 3 1,-3 0-2,-2-1 2,-2 0 5,0-2-1,-2 1 5,-1-3 5,2 0-2,-2-3-3,0 0-3,-2-2-1,2-1-4,0 1-4,-1-1-3,2 1-13,1 0-23,0-1-70,-1-3-200</inkml:trace>
  <inkml:trace contextRef="#ctx0" brushRef="#br0" timeOffset="12429.9874">18845 1075 55,'0'0'3,"0"-2"0,0 0 16,0 2 14,-1 0-20,1 0 3,0 0 8,0-1 3,0 0 3,0 1-7,0 0-8,0 1-4,0-1-5,0-2-3,0-1 0,-1 3-2,-1 0 0,2-2 0,-3 2 1,1-4-2,-3 3-1,-3 1-1,-2 0-1,0 2-1,-5-1 4,-2 1-1,-2 2 0,-11 5 0,-1 3 0,1 3 1,-1 2 3,15 3 5,4 3-2,6 2 0,6 1 1,0-1 0,7-1-3,2 2-1,2 1-2,2-6 7,2-4-2,-3-4-2,2 3 0,-1-5-1,1-2 0,2-4-3,-3-4-9,1-1-21,1-1-15,1-5-41,2-4-78</inkml:trace>
  <inkml:trace contextRef="#ctx0" brushRef="#br0" timeOffset="12751.8152">19070 1050 179,'-2'-2'0,"2"2"0,0 0 22,0 0 0,-3 4-14,0 2 3,2 1 11,1 8 4,0 4-9,2 0-4,0 4-3,-1 0-5,1-1 1,-2 2-5,2-4 1,1-1 0,1-4-4,-2-2-23,1-1-24,0 0-42,1-4-52</inkml:trace>
  <inkml:trace contextRef="#ctx0" brushRef="#br0" timeOffset="12990.496">19303 1140 321,'1'0'-1,"1"-2"-5,1-2 13,1 1 11,3 1-13,4 1-5,2 0-1,-1-3 0,1 4-6,-1 1-25,-1 5-40,-1 2-71</inkml:trace>
  <inkml:trace contextRef="#ctx0" brushRef="#br0" timeOffset="13195.918">19332 1259 26,'-2'0'236,"0"0"-234,1 0-7,1 3 5,0-1 8,2 0-2,3-2 0,5 0 2,4 0-3,4 0-11,3-5-35,0-4-64</inkml:trace>
  <inkml:trace contextRef="#ctx0" brushRef="#br0" timeOffset="13972.6088">19806 1038 14,'6'-4'26,"0"1"9,-1-1-5,0 0-7,0 2-2,-2 2-5,0-2-4,-2 1 1,-1 1-2,0-1-7,-1 1-5,-4 0-11,-4 0 0,-7 3 2,0 4-2,0-2 5,-3 1 7,4 1 0,-1 2 0,5 2 0,1 1 1,4-5-2,3-2 2,3 1 1,2 1 0,5 6 0,1 1 2,0-3 1,1-3 4,0 0 0,-2 4 4,-1-1 6,-3 1-2,-1 1-7,-2-3-7,0 3 0,-1 2-3,0-3 1,1-2 1,-2 2-2,0 0 1,0 3 0,-1 4 1,0-1 3,-1 0 3,0 2-2,-2 0 1,0 5 0,4 1-5,0-4 3,1-2-4,1-6 1,1 1 4,5 1 9,4-1-2,3-4-5,4-3-2,2-2-4,5 0-1,3-3-18,5-3-25,0-2-33,0-7-96</inkml:trace>
  <inkml:trace contextRef="#ctx0" brushRef="#br0" timeOffset="14861.7926">20088 1098 28,'0'0'53,"0"0"-10,1 0-15,0-1-2,-1 0-11,1 1-6,0 3-5,3 6 11,-1 8 0,4 3-4,-4 3-2,-1 2-4,-1 2-2,0 2 4,-1-1-6,3-1 1,-2-6 1,-1-1-3,1-3-10,-1-1-14,0-3-9,1-5-12,-1-5-18,0-3-2</inkml:trace>
  <inkml:trace contextRef="#ctx0" brushRef="#br0" timeOffset="15462.4074">20065 1095 21,'0'-4'14,"0"1"-2,2 2 22,2 0-4,0-2-8,3-1 0,1 0 1,1-1-3,1 1-1,1 3 0,-1-1-4,0 2-2,1 0 1,3 0-3,0 0-2,0-2-5,-1 3-1,1 3-1,-2 5-2,0-1 3,-3 1-2,0-3 0,-4 0 0,-4 1 0,-1 0-1,-3 5 1,-3-1 0,-2-1 1,-3-1 0,-2 0-1,-2-1 3,-1 1-4,-2 0-1,4-1-3,2-4-2,4-3-11,1-1-12,0 0-11,1-3-39,2 3-36</inkml:trace>
  <inkml:trace contextRef="#ctx0" brushRef="#br0" timeOffset="16031.7198">20373 1055 110,'-1'0'0,"1"0"1,0 1 23,0-1 26,0 0-20,0-1-11,-1 1-6,1 2-9,1 6-10,3 3 19,1 1 3,0 2-1,0 3-2,-1 1-1,-2 3-6,-1-2 1,0 2-2,2-4 3,1-1 0,-1-2-1,-3-3-5,0 0 0,-1-1 0,-4 1 0,3 2-4,0 0-9,-1 0-20,3-4-18,-3-3-34,0-2-65</inkml:trace>
  <inkml:trace contextRef="#ctx0" brushRef="#br0" timeOffset="16357.4604">20620 1418 138,'0'16'14,"-2"5"-11,-1 4 9,0 1 19,0-1-16,1-3-12,0-1-1,-1-4-4,-2 0-19,1-5-37,3-4-53</inkml:trace>
  <inkml:trace contextRef="#ctx0" brushRef="#br0" timeOffset="17017.7454">20838 1177 45,'0'19'2,"0"5"-7,-4 5 5,-2 1 22,-1 4 4,-1-5-2,1-1-5,2-9-1,0-6 0,2-7 3,1-2-2,2-2-6,0-2 13,0-2 3,1-8-1,2-4-27,0-5 0,1-8-1,0-7-6,1-4-3,-3 1 3,1 0-7,0 3 0,0 7 1,1 4 9,-1 4 2,0 5 1,-2 2 4,1 3-1,1 4 0,0 1 5,1 0-6,2 4-2,4-4-2,-1 2 0,6 2 0,-1-1 1,0 1 1,-2 0-1,-1 0 0,-3 0 1,2 4 0,-3 5 1,-2 1 2,-3 2 2,-3-1 4,-6 4-3,-3 2-1,-3 2-2,3-2 0,-1-3 0,-2-6 1,-1-1-1,-4 1-2,3-2-3,2 2-24,2-4-43,1-4-79</inkml:trace>
  <inkml:trace contextRef="#ctx0" brushRef="#br0" timeOffset="17461.8482">21060 1071 292,'4'-2'-6,"3"2"-27,3 0 26,-1 0 12,3-3 1,-1 2 1,1 1 1,0 1-3,0 3-3,2 1 4,-4-2-3,-1 2 1,-2 0-4,-4 4 1,-2 3 1,-1 2 0,-2 1 0,-4 2 0,-4 3 1,-4 1-1,-4-2-3,1 0 0,0-3 0,7-2 1,1-3 0,4-2-1,2-2 1,1-2-1,2 4 0,5 0 2,5-3 0,1-3 2,6-3-1,-3-3-2,3 1 2,2 0-1,-1-1 0,0-2-1,-1-3-2,-2-3-21,-1 0-32,0 0-76</inkml:trace>
  <inkml:trace contextRef="#ctx0" brushRef="#br0" timeOffset="17781.7196">21362 1006 201,'-1'-2'99,"1"1"-92,0-1-9,1-1 15,1 1-1,3 2-7,4 0 2,1 7-3,7 3 8,2-2 4,1 3-4,-3 1-4,-2 2 0,-3 3-5,-3 0 3,-1 6-1,-2 7 0,-4 2-1,-2 6 0,-4-1-1,-6 3-3,-3 5-22,-3 1-22,-1-5-44,-6-2-109</inkml:trace>
  <inkml:trace contextRef="#ctx0" brushRef="#br0" timeOffset="18819.4738">18679 2266 36,'0'0'11,"0"0"-12,2 0 0,-1-2 4,0 0 3,-1 0-2,0-1-2,0 1-2,0-1 6,0 0 5,0-1 8,0 1-3,-1 1 0,0 0-5,-1 1 1,1-2-1,-3 0-7,2-1-3,-3 3 9,-1 1-2,-1 0-5,-5 0-3,-1 1 2,0 3-1,0 3 0,-1 3 5,0 2 3,1 4 3,-1 1 0,3 4-2,1 5 0,3-2 3,3 2-4,3-5 2,1-1-3,4-2 4,4 0-2,4-1-1,3-3 1,2-3-1,1-6-5,-1-2-2,0-1-2,1-2-20,-2 0-11,-1-5-9,-1-3-29,-1-3-43</inkml:trace>
  <inkml:trace contextRef="#ctx0" brushRef="#br0" timeOffset="19264.0998">18855 2287 222,'2'-7'1,"-1"2"0,2 3 3,2-1 26,0-1-16,0 0-3,2 2-2,2 2 2,1 1-2,1 4-1,-1-1 4,1 2-2,-2 2-3,-1 5-3,-1 3-1,0 2-2,-3-1 1,-2-1 0,-2 0 0,-3-1-2,-4 3 1,0-3 1,-3 0 1,-2-2-2,0 1 2,-1 1-1,4-2-2,3 0 2,3-8-2,1-2-1,2-1 1,0 1 0,1 0 0,3 0 4,3-2 4,1-1 0,3 0 1,0-2-4,1-1-1,-1-1-2,1 1 0,0 0-2,1 0-6,2-4-15,-2-2-22,1-2-38,-2 0-87</inkml:trace>
  <inkml:trace contextRef="#ctx0" brushRef="#br0" timeOffset="19521.1034">19185 2411 43,'0'1'243,"0"-1"-240,3 0-7,0-2 12,4 0 5,4 2 1,3 0-2,3-1 1,2 0-2,-1 0-2,-1 1-2,-1 0-6,0 0 0,-3 2-6,-1-2-41,-4 2-62</inkml:trace>
  <inkml:trace contextRef="#ctx0" brushRef="#br0" timeOffset="19724.361">19296 2520 112,'-1'1'126,"1"2"-121,0 0 6,1-3 39,-1 0-20,2 0-1,1-1-13,2 1-6,7-2-7,4 0-3,-1-1-16,1-1-16,2 0-21,0-2-44</inkml:trace>
  <inkml:trace contextRef="#ctx0" brushRef="#br0" timeOffset="20311.6582">19853 1982 138,'0'-1'0,"0"1"-1,1-1 30,-1 0 21,0 0-21,0 1-7,0 0-8,-3 4-6,-2 6 0,-4 7-2,-1 7 11,-3 6 2,1 2-2,-1 5-2,3 5-1,1-2-2,1 1-2,1-2-2,2-5-3,3-3 1,2-2 0,6 0 0,5-2-3,3-2 2,3-2-4,0-6 2,4-3-1,-1-5 3,1 3-2,0-5-4,-4-2-5,-1-2-21,-5-2-33,0-1-50,-3-3-146</inkml:trace>
  <inkml:trace contextRef="#ctx0" brushRef="#br0" timeOffset="21273.223">20113 2265 28,'0'-4'43,"0"0"-22,0 2 3,0 2 31,0 1-15,0 0-11,0-1-14,0 0-6,0 0-5,0 4-7,3 10 2,0 5 13,1 6 2,-1 1 2,-2 0-9,-1-2-3,0-5-1,-1-2-3,1-4 3,0-5-9,2-1-22,3-4-19,-1-3-11,0-5 6,-1-1 3,0-6 4</inkml:trace>
  <inkml:trace contextRef="#ctx0" brushRef="#br0" timeOffset="21643.5818">20081 2241 149,'-1'-14'-1,"1"3"4,0-1 11,0 2 19,1-2-3,3 0-11,1-2-11,2 1 2,2-2 4,1 3-1,3 3 0,0 1 0,2 2 0,0-1-3,0 0-3,-1 2 1,1 4-4,-1 4-3,0 3-1,-3 3-1,0 2 1,-3 1-2,-2 5 2,1 5 0,-2 0 0,-5-1 0,0 0 0,-9-3 1,-3-1-1,-1 0-2,-5-4 1,1 0 0,-4-1-1,4-3-2,-2-2-3,2-3-14,2-2-7,4-1-16,4-1-22,4 0-51</inkml:trace>
  <inkml:trace contextRef="#ctx0" brushRef="#br0" timeOffset="22415.5698">20384 2157 92,'0'-4'4,"0"3"2,1-2 36,2-1-20,1-2-16,1 1-1,4 0 0,5 0 5,3 3 0,-3-1 3,2-1-2,1 0 1,-1 2 3,0 2 0,-2 1-5,-4 2-5,0 1-2,-5 4-3,0 6 0,-2 4 0,-3 5 0,-2-1 1,-6 0 0,-5 0-1,0 1 1,-1-3-2,-1-3 1,1-4 0,2 0 1,3-2-1,1 0 0,3-2 0,0 0 1,1-4-2,1-1 1,1-3 0,2 2 0,0-1 0,0-1 0,0-1 1,1 0-1,4 0 2,4 0-2,3 0 3,2 0-3,2 0 0,2 0 2,-2 0-2,2 0 0,-2 1 0,-2 2-5,-2 2-36,0 0-82</inkml:trace>
  <inkml:trace contextRef="#ctx0" brushRef="#br0" timeOffset="22624.6906">20775 2433 191,'1'2'36,"-1"0"-29,0 3-15,0 5 18,-1 7-1,1-1-3,-1 2-6,-1-2 2,2-3-1,0-1-8,3-2-47,0-4-79</inkml:trace>
  <inkml:trace contextRef="#ctx0" brushRef="#br0" timeOffset="23240.3266">21029 2170 217,'0'-1'0,"0"2"-27,1 5-17,-1 3 43,0 6 6,0 3 1,0 3 9,-2 5 2,0 0 1,2-1-2,-3-3 5,1-3-7,0 0-7,2-5-3,-2-4-1,1-4-2,1-3 1,0-1-1,0-1 0,2-1 4,-1-3 4,-1-7-7,0-3-2,0-5 0,1-2 0,1-3 0,-1-6 0,0-5-3,-1-1-4,0-3 1,0-2-1,0-2-1,0 3-3,3 4 5,1 8 4,2 9 3,1 3-1,0 3 1,1 2 3,1 4-1,4 3 2,-2 0-2,3 3 2,2-1 2,-2 1 3,1 6 1,0 3 3,-1 4 1,-5 3-1,-2 4-2,-3 8-5,-4 2-3,-4 4 1,-3 0-5,-5 1 5,-2-6-4,0-5-6,0-9-10,2-2-4,-1-4-9,3-1-17,1 0-42,0-5-57</inkml:trace>
  <inkml:trace contextRef="#ctx0" brushRef="#br0" timeOffset="23845.2134">21388 1973 245,'0'-3'0,"1"1"-23,-1 0 29,3 2 11,2 0-12,2-2 6,4 2-1,-1 0-2,2 4 6,1 3-4,-1 0-4,0 0-1,-2 5-3,-3 1-2,-3 5 0,-4 1-1,-2 0 2,-7 2 0,-4 1-1,-2 0-6,-1 0-7,-1-3-4,-1-7 1,5-1 9,3-3 4,4-2-2,3-2-1,1-1-16,0-2-11,2 0-12,0 0-7,5-1 11,3-1 28,3-1 0,4-1-1,1 2 4,0 1 12,-1 0 15,3 5 12,-2 1 9,-1 1-8,-3 1-4,-5 3-1,0 3-2,-3 1-6,-2 1 3,-2-1-1,-5 0-2,-1 0-3,-3-1-1,-5-1-1,-3-3-6,-3-2-1,0-1-2,1 0 0,1-2-3,4-2 0,2-1-18,1-2-24,3 0-72</inkml:trace>
  <inkml:trace contextRef="#ctx0" brushRef="#br0" timeOffset="24077.787">21645 2417 241,'1'11'3,"0"6"-23,0 0 20,-1 2 30,-1-1-19,-2-2-9,-1 1 0,1-3-6,2-1-25,0-2-57</inkml:trace>
  <inkml:trace contextRef="#ctx0" brushRef="#br0" timeOffset="24583.9766">21928 2006 205,'2'-1'10,"-1"2"-17,0 5-13,0 6 20,-1 3 13,0 5 2,2 5 5,0 4-1,-1 5-2,2-2-8,-2-4-5,-1-3-3,0-2 0,-1-1-2,1-4-11,-1-4-15,1-4-19,0-2-40</inkml:trace>
  <inkml:trace contextRef="#ctx0" brushRef="#br0" timeOffset="24946.5178">21905 1949 152,'4'-1'-52,"3"-2"19,3 1 36,4 2 44,4 0-12,3 6 5,5 1-3,-3 1-5,-2 1-7,-3 2-5,-5 4-10,-3 2-1,-4 4-6,-3 1-1,-3 0 1,-4-4 2,-3-1-2,-3-2-2,-1 2 2,-1 0 0,-2-3-3,-1-2 2,1-5-2,1-3-1,1 1-18,3-1-25,1-2-42,2-2-54</inkml:trace>
  <inkml:trace contextRef="#ctx0" brushRef="#br0" timeOffset="25238.7006">22217 2049 286,'2'0'5,"-2"0"-10,0 0 9,0 0 3,0 2-7,0 6-5,2 5 11,-1 5 5,2 1 5,1 1-6,0 2-3,4-3-1,0-3-3,-1-3 2,1-3 0,-1-2-3,0-1 0,0-4 2,-1-3-16,-2 0-45,0 0-72</inkml:trace>
  <inkml:trace contextRef="#ctx0" brushRef="#br0" timeOffset="25449.7758">22342 2164 270,'0'6'-2,"0"1"-21,0 3 35,-1 4 9,1 2-1,0 1 5,2 1-1,-2 0-11,0 3-9,0 2 1,0 1-3,0-3-3,1-3-20,-1-3-24,0-3-35,0-5-78</inkml:trace>
  <inkml:trace contextRef="#ctx0" brushRef="#br0" timeOffset="25769.3202">22476 1932 258,'7'-1'-7,"1"1"10,3 4 1,-2 6 16,2 2 9,0 7-4,0 4-1,2 8 4,0 9-7,-3 6-6,2 4-4,-5 0-1,-4-2-5,-3-3-4,-2-2 1,-4 2 1,-5-1-2,-4-4-2,-5-1-22,-8-2-62,-5-5-122</inkml:trace>
  <inkml:trace contextRef="#ctx0" brushRef="#br0" timeOffset="26589.191">18679 3331 78,'1'-4'47,"1"0"-33,-2 0-1,0 2 19,-2 2-11,0 0-18,-2 0-4,-1 0-1,-2 0 1,-1 0-1,-1 2 4,0 1 8,0 5 13,1 4 0,-3 4-9,-1 5-2,-2 3 1,1 4-1,4-2-2,2-2 3,3-3 2,4-6-5,2-2-1,6-1 0,4-1-1,2-2 0,1-3 0,1-3-5,1 0 1,1-1-2,0-1-15,1-1-29,2-2-32,-2-5-37,1-4-42</inkml:trace>
  <inkml:trace contextRef="#ctx0" brushRef="#br0" timeOffset="27138.3774">18829 3353 94,'0'-4'6,"0"0"-7,4 0 8,4-1 23,2-2-14,4 0 4,2 0 6,1 4-2,1-1-1,2 4-9,-2 0-2,-3 0-2,-1 5-6,-4 5-4,-2-1 0,-2 3 0,-4-1-4,-2-1-4,-2 4-3,-6-1-1,-3 1-2,-2-3-1,-1-1 1,0 1 10,1 0 2,3-5-1,4 1 3,4-4 0,2-3-4,2 0 0,3 0-4,2 0 9,4 1-1,3 3-1,2 1 0,-2 4 1,-2 0 3,-1 0 4,-3 2 3,-2-1 4,-1-1-5,-2-2 1,0 1-1,-2-3-1,-1 3 2,-5-3-3,-3 0 1,0-1-2,-3-1-2,-2 2-2,0-1 0,-1-1 0,3 0-1,4-2-2,3-1 0,1-3-18,0-3-32,2-4-118</inkml:trace>
  <inkml:trace contextRef="#ctx0" brushRef="#br0" timeOffset="27368.0194">19247 3411 363,'2'-4'5,"0"2"-3,0 0-16,2 1 21,1 1-6,6-2 5,2 1 0,3-3-4,-1 2 0,2 1-2,0 1-4,-1 0-45,0-1-56,-3-2-50</inkml:trace>
  <inkml:trace contextRef="#ctx0" brushRef="#br0" timeOffset="27549.7786">19287 3514 258,'-4'3'4,"2"-1"-8,2-1 6,0 1 9,6 0-3,6-2-3,2 0-2,7 0-3,6-1-13,1-2-40,3-2-102</inkml:trace>
  <inkml:trace contextRef="#ctx0" brushRef="#br0" timeOffset="28049.1278">20076 3033 127,'2'-6'19,"0"-1"-50,-2 4-10,-1 1 55,0 1 4,-4 1-14,1 0-2,0 0 12,-3 0 6,0 3 5,-2 6-2,-1 7 12,-2 7-6,-5 9-6,-1 2 3,-2 7-2,-1 4-1,1 6-6,3 5-12,6 2-2,7-3-1,4-6 1,7-7-3,7-6 2,7-6 1,1-4 0,3-6 1,0-5-4,0-3-19,0-1-42,2-5-102</inkml:trace>
  <inkml:trace contextRef="#ctx0" brushRef="#br0" timeOffset="33909.3962">20327 3183 30,'0'-4'23,"0"1"-9,0 1 31,3 2 6,-3 0-21,2 0-2,-2 0-6,0 0-14,1 3-4,2 4-1,1 5 13,1 5 2,1 3-5,-1 4 2,3 2-1,-2-2-1,1 4-7,-2-3-1,-3 0-3,-1-2 1,1-4-3,-2 0-12,0-3-12,0-5-11,-1-3-7,0-2-5,-1-3-20,1-1-36</inkml:trace>
  <inkml:trace contextRef="#ctx0" brushRef="#br0" timeOffset="34288.5498">20289 3207 152,'0'-9'-4,"0"1"0,5 0 4,0 2 13,3 0 20,2 1-8,1 0-3,3 2-2,1 2-2,0 1-2,1 2-7,-4 4-6,1 4-1,-3 1-1,0 4 3,-3-1-2,-1 1 0,-2-1-2,0-1 2,-2-1-1,-1-2-1,-1 0 0,-3-2-1,-4 2-8,-3 1 2,-3-1 2,-3 0-5,0-2 0,1-1 4,0-2-5,3-2-15,2 0-19,2-2-29,3-1-2</inkml:trace>
  <inkml:trace contextRef="#ctx0" brushRef="#br0" timeOffset="34856.303">20540 3225 81,'-1'-1'113,"1"-2"-113,0 2 1,0 0 24,2-5 6,2 2-23,1 1 1,3-1 2,2 2-4,2-1-1,2 2 1,-1 1 0,0-1-2,0 1 0,-1 0-3,-2 1-1,-3 3 0,0-1-2,-3 1 1,-1 0-1,0 2 0,0 1 1,0 1-1,-2 2 1,-1 0-1,-1 2-1,-5-1 0,-1 2-2,-3-1-2,-1 2 0,-3 0 1,2-1 2,0-2 3,3-1-1,2-2 1,1 0 0,2-1-1,2-4 2,2 1-2,0-2 1,0 0 1,0 0 0,4 2 3,2-3 2,1 0 1,1 0 0,2 0-1,2-1 1,3 0-1,-4-1-1,2-1 0,-3 1-2,-2 1-2,-1 0-3,-1 0-7,-1 1-21,0-1-20,0 1-38,1-1-37</inkml:trace>
  <inkml:trace contextRef="#ctx0" brushRef="#br0" timeOffset="35136.7594">20863 3430 229,'0'0'18,"0"0"-14,0 1 22,1 0 0,0 4-13,2 3 7,0 5 0,1 3-6,-2 2-5,-1-1 0,0-2-5,-1-4 0,0-1-3,-1 1-1,-2-2-18,0-3-35,2 0-41,-1-3-121</inkml:trace>
  <inkml:trace contextRef="#ctx0" brushRef="#br0" timeOffset="36567.3802">21180 3167 25,'-1'0'85,"1"-3"-72,0 2 0,0 1 29,0 0-9,0 0-8,0 2-13,3 5-14,0 3 11,0 6 7,0 3 0,-1 2 0,0 1-5,-1-3-6,2 1-3,-3-4 1,1 0-7,2-2-17,-1-5-28,2-1-29,0-3-20</inkml:trace>
  <inkml:trace contextRef="#ctx0" brushRef="#br0" timeOffset="36921.1266">21131 3140 193,'-3'-9'-8,"0"-1"10,2 6-1,1 0 17,0 0 3,2 0-8,8 0-6,4 1 2,3 0 3,4 1 3,2 2 1,-1 0-1,0 1-1,-3 3-4,-5 0-3,-5 1-5,-2 2-2,-3 3-1,-4 4 0,-1 0 1,-6 1 1,-3-2 1,-2 1-1,-3-1-1,0-1 4,0-2-3,0-2 1,2 0-5,0-2-7,3 0-17,0 1-16,1-2-29,3-1-43</inkml:trace>
  <inkml:trace contextRef="#ctx0" brushRef="#br0" timeOffset="37505.4922">21502 3110 130,'0'-4'23,"0"1"-32,0 1-5,0 1 37,0 0-6,-4 1-15,-1-1-2,0 1 2,-2 0-2,2 2 3,0 1 0,0 0 0,2 1 1,0-1 2,1 0-3,1 1-1,-1-1 0,1 0-2,1 0 2,0 0-1,1 2 1,4-1 0,1 0 7,2 0-3,1 1-1,1-2-1,2 2 0,-3-4 1,0 3 1,1-4 1,-3 2 0,2 1-3,0-1 1,2 1-2,-2 0-1,1 2-1,-3 2-1,0 1 0,-3-1 0,-3 0-1,0 1 1,0 1 1,-1 0-1,0-1 1,-1 0 2,-2 1 0,-3-2 1,-3 0-2,-3-1 0,-2 0 1,-1-1-1,2-1 0,-3 1-2,-2-2 1,3 2 0,-1-1-1,6-2 0,1-2-2,3-2-20,1-2-22,1-1-35,2-3-51</inkml:trace>
  <inkml:trace contextRef="#ctx0" brushRef="#br0" timeOffset="37830.8998">21435 3081 112,'0'-1'26,"3"0"-25,1-3 2,1 3 21,0 0 10,4-2-13,1 0 4,2 0-6,3 3 0,0 0-6,2-2-4,-3 0-5,-2-2-3,0 2-1,2 0-5,-1 0-30,1 0-36,-1-1-62</inkml:trace>
  <inkml:trace contextRef="#ctx0" brushRef="#br0" timeOffset="38189.5322">21713 2913 174,'2'-2'1,"1"0"2,2 0 3,1 2 29,1 0-17,3 6-5,1 1-1,1 7 9,3 2 2,3 6-2,1 5-2,0 3-2,0 3-1,-3 5-4,-2-1 2,-4 1-3,-3 1-2,-4-1-4,-5 0-3,-7-2 0,-7 1 0,-5-2-14,-7-2-16,0-2-3,-5-5-19,-2-4-46</inkml:trace>
  <inkml:trace contextRef="#ctx0" brushRef="#br0" timeOffset="56680.1106">8429 6031 58,'0'-1'65,"0"0"-73,0 1 0,0 0 11,0-1 10,0-1-4,1 0-2,-1-1 5,2 1 2,-2-1 0,0 0-2,2 0 0,-1 0 0,-1 0-6,0 1 5,0-1-7,0 0 3,0-1 1,0 3-4,0-3 1,-2 1 6,-1-2-3,1 4-5,-2-2 1,-2 2-2,2 0-2,-3 1-2,1 0 1,-1 1-1,-2 4 0,1 1-1,0 3 4,-2 1-3,2 2 1,-1 1 1,1 0 0,1-1 1,1 1-1,-1-3 1,4 0 0,0-2-1,2 0 3,1-1-2,0-3 0,1 1 1,2 0 1,0 0 0,0 0 0,0-1 1,-1 0-1,1 1 0,0-1-2,1-1 2,-1 0-2,1 0 1,0 1-1,1-3 2,0 2-3,1-1 3,0 0-3,0 2 1,0-1-1,2 2 0,1 0 0,-2 0 0,1 0 0,0 0 0,-2 3 0,0 1 0,-1-1 0,-1 2-1,0 1 1,-1 1 2,0 0-2,0 1 2,-1 2 2,0 0-3,-2 0 3,0 0-2,-2-2 5,-2-1 0,-3 1 2,-2-2 3,-1-1 0,-3-3-1,0-1 1,-1-3 3,-1-1-1,-1 0 1,-1-2 0,0 0-2,0-2-3,3-2-5,1 1-1,4-3 0,1 1-3,3-1 2,1 1-1,1 0-2,0 1-3,1 2-8,1-1-13,1 1-16,0 1-19,1-1-21,3 0-26,1-1-66</inkml:trace>
  <inkml:trace contextRef="#ctx0" brushRef="#br0" timeOffset="74804.239">20788 1445 209,'0'3'4,"1"-3"-2,-1 0-1,0 0 36,0 0 2,1 0-15,0 0-10,0 0-10,3 0-5,0 5 0,3 6-16,-1-1-66,1-7-75</inkml:trace>
  <inkml:trace contextRef="#ctx0" brushRef="#br0" timeOffset="79730.3042">20570 3445 7,'0'-2'14,"1"-1"6,0 1-1,-1-1-4,2 0 3,-2 1 1,0-1-5,1 3 4,-1-2-1,0 2-2,0 0-9,0 0-1,0 0-2,1 0 0,1-1-2,0 1 3,1 0-1,1 0 1,-2 0-2,1 0 4,2 1 1,-1 0-3,1 0 1,1 3 7,0-2-2,0 2 3,1-1-5,0 0-2,-1 2 2,1-1-1,0 0-2,-2 3 1,0-3-1,1 2-2,-1 0 0,-2-1-2,2 1 0,-4-1 0,0-1 1,2 0-1,-3 0-2,1-1 2,0 0 1,-1 2 0,0 0 1,0 1-1,-2 0 3,-3 2-2,0 1 0,-2 1-2,-1-1 1,-1 0 1,-1-2-2,-1 0 0,1-1 4,3 1 0,-2-1-1,0-1-1,2-1 1,1-1 1,-1 0-2,1-1 3,1-1-4,0 0 2,0-1-1,2 0 1,-1 0 3,2 0-4,1 0 1,-2 0-3,2-1 0,0 0-1,-1 1 0,0 0 0,0-2-1,-1 2 0,-1 0 1,1-1 0,0 1 0,1 0-3,0 0-3,0 0-6,0-1-2,1 1 1,-1 0-7,1-1-9,1 0-20,0 1-29,1-2-51</inkml:trace>
  <inkml:trace contextRef="#ctx0" brushRef="#br0" timeOffset="80425.0934">20568 3455 39,'-1'-5'4,"1"1"-5,0 0 2,0 0 30,0 0-14,1-2-12,1 3-1,0 0 5,1 2 7,-1 0-4,1 0-1,0-1-7,3 2 6,1-1 0,2 1 2,-1 0-2,2 0 3,2 0 0,-3 0 1,-1 3-2,0-1-2,-4 3 1,1 0-1,-1 2 1,-2 0 0,1-2-3,1 2 1,-1-2-2,1 0 0,-1 1-2,-1-1 0,-2-2-1,0 1 1,0-1-3,-3 0 2,-2 2-2,-1 0 0,1 0 0,1-1-3,-1 1-4,0 0-19,-1 0-36,-2 1-66</inkml:trace>
  <inkml:trace contextRef="#ctx0" brushRef="#br0" timeOffset="81160.925">20582 3473 40,'3'-3'11,"-1"0"-6,2 1 39,0-1-4,-1-1-15,4 1-11,1 0 5,-2 1 0,2 1 0,-2-1-2,1 2-1,-1 0-1,-1 0-7,-2 0 1,1 2 2,-1-2-2,0 3-2,1 0-1,1 1 2,-3 4-2,3 0 1,0-1 1,-3 2-1,0-1 0,-2-1-2,0 0 0,-1-1-1,-2 0-3,-1-1 1,-2 0 1,0 1-2,-2 0 0,0-2 2,-1 1-2,1-1 0,0-1-1,3-1 0,-2-1-5,3-1-1,-1 1-8,-2-1-20,-1 1-28,2-1-25,-2 0-28</inkml:trace>
  <inkml:trace contextRef="#ctx0" brushRef="#br0" timeOffset="83005.8786">9879 1366 6,'0'-6'24,"2"4"7,-1 0 4,0-2-6,-1 4-5,1-1-2,-1-4-6,1 5 1,0 0 1,-1-1-2,0 1 1,0 0 0,0 0-4,-1 1-10,-2 10-2,0 0 10,-2 4 4,2 4-4,1-5-2,2 3-2,2-2 0,3-5 3,2-4 2,0-1-4,2-4 4,-1-1-2,-1 0 0,0-3 1,0-5-2,-1 1 1,1-7-6,0 0-3,0 3 1,-3 0-1,-1 3 1,-3 0 0,0 3 1,-3 0-2,-2 0-3,-2 5-10,-2 2-19,-1 1-8,-1 5-17,1 0-30,1 1-35</inkml:trace>
  <inkml:trace contextRef="#ctx0" brushRef="#br0" timeOffset="84361.255">9987 1360 16,'0'0'58,"0"-1"-20,0-2-7,0 3-4,0 0-4,0 0-5,0 0-5,2 0 3,-1 0-5,1 0 2,3 0-5,-1 0 1,2-2 2,1 2-3,2 0-2,1-2-1,4 2 1,1 0-3,3-3 3,2 4-2,1-1 0,2 0-3,2 0 3,3-1-1,2-4-1,2 1 1,2 1-1,3-3-2,-1 1 1,2 2 2,2-2-2,0-1 0,1 3 1,1-2 1,-2-1 0,2 3-1,-1-3 2,3 1-2,0 2 0,2 2-1,2-3 0,-1 1 0,1 3-1,2-3 0,-1 1 1,1 1-2,0-3 1,-2 2 0,1-2 0,1 3 0,-1-3 1,1 2-1,1 2 0,0-2 0,0 2 1,1 1-1,-1-1-1,0 2 2,-2 2-1,1-3 0,-1 1 0,1 2 0,1-4 0,0 0 0,1 0 0,-1 0 1,-1 0-1,-1 0 0,0 1 0,-3-1 0,1 0 0,-3 3 0,-1-3 0,-2 1 0,-2 2 0,0-3 0,-3 0 0,0 0 0,2-4 0,-3 1 1,0 1-2,3 1 2,-1 1-1,1 0 0,0 0 1,0-3-1,0 3 0,-3 0 0,-1-1-1,-4 1 2,-2 0-1,0-1 0,-6 1 0,1 0 0,-4 0 0,-7 0 0,-1 0 0,-5 0-1,-4-2 1,-1 2 2,-1-1 4,0 1-3,0 0 2,0 0-4,0 0-2,0 0 2,0-2-1,-2 2 1,2 0 2,-1-1-1,1 1-1,0 0 4,0 0-2,-4 0 3,-2 0-5,-1 2-2,0 1 2,0 1-2,1 2 2,2-1-2,0 3-1,1 4 1,3-1 1,0 2-1,5-3 1,3-3 1,-1-3 2,2-2-1,1-2 4,2-2 0,-3-5 3,0 0-2,-2-2 4,-1-6 0,-2 5-1,-1-1-4,-2 0-1,-1 4 0,-2-1 0,-2 1-5,-2-1 0,0 4 1,-2 1-2,-3 3-5,-3 7-17,-5 3-45,-6 9-115</inkml:trace>
  <inkml:trace contextRef="#ctx0" brushRef="#br0" timeOffset="88442.0422">20482 1958 178,'-3'2'16,"2"-2"-14,0-1-6,1 1 6,0-1 11,0-1-5,2 1-4,-2-3-3,1 2 0,1 2 2,-2-2-4,5 0-21,-1-1-68</inkml:trace>
  <inkml:trace contextRef="#ctx0" brushRef="#br0" timeOffset="88592.531">20630 1833 240,'2'-8'-26,"3"-4"-59,0 3-42</inkml:trace>
  <inkml:trace contextRef="#ctx0" brushRef="#br0" timeOffset="88765.4954">20827 1551 256,'0'-7'-7,"2"1"-13,2-1-55,4 0 45,2-1-40</inkml:trace>
  <inkml:trace contextRef="#ctx0" brushRef="#br0" timeOffset="88896.4402">20969 1389 193,'2'0'8,"-2"0"-8,0 0 2,1 0-4,4 0-56</inkml:trace>
  <inkml:trace contextRef="#ctx0" brushRef="#br0" timeOffset="97395.1486">21080 2637 3,'0'-5'-3</inkml:trace>
  <inkml:trace contextRef="#ctx0" brushRef="#br0" timeOffset="97573.9762">21080 2637 29,'7'-35'22,"-7"34"-7,0-3-8,0 4 1,-1-1-8,0-1 0,1 1 2,-1 0 0,0 0 4,1 1-3,0 0-3,-1 0 2,0 0-5,-2 0-1,1 1-5,0 2-19,-1-2-24</inkml:trace>
  <inkml:trace contextRef="#ctx0" brushRef="#br0" timeOffset="97763.553">21020 2626 298,'-1'0'-7,"-1"0"-50,-1 3 40,1-1 16,-3 2-35,1 0-37,2 2-14</inkml:trace>
  <inkml:trace contextRef="#ctx0" brushRef="#br0" timeOffset="97922.8366">20882 2829 213,'-2'5'3,"0"-1"-44,-2 3 17,1 1 8,2-2-59</inkml:trace>
  <inkml:trace contextRef="#ctx0" brushRef="#br0" timeOffset="98064.5306">20791 3020 226,'-8'6'-12,"1"4"-51,-1-2-11,-2 2 34</inkml:trace>
  <inkml:trace contextRef="#ctx0" brushRef="#br0" timeOffset="98194.4982">20726 3117 267,'0'0'5,"0"0"-27,-2 0 16,0 0 4,-2 0-116</inkml:trace>
  <inkml:trace contextRef="#ctx0" brushRef="#br0" timeOffset="99331.959">13545 1880 0,'0'-3'37,"0"-3"-4,0 3-1,0-1-1,0 2-6,0-1-4,0 1-6,0 1-5,0-3 3,0 4 6,0 0 3,0 0-4,0 0-7,0 4-7,-2 3 0,-2 1 2,2 5 5,2 0-3,0-2 3,4 0-3,4-3 1,0-3 0,0 0 2,3-5-2,-1 0 5,0-6-2,1-1 0,-4-3-1,0-5-5,-4 4-1,0 0-3,-3 0-1,0 6-2,-3-2-9,-3 5-17,-2 2-29,-5 0-53,0 4-62</inkml:trace>
  <inkml:trace contextRef="#ctx0" brushRef="#br0" timeOffset="100400.0386">13545 1880 246,'-11'29'2,"11"-31"-13,3 2-5,-2-3 22,0 2-2,1 0-1,-2 0-3,1 1 0,-1 0-3,0 0 3,0 0 0,0 0-2,0 1 1,0 3 2,-1 2 5,-2-2-1,-1 4-1,0 0 1,-3 2-3,-3 5 4,-3 4-3,-5 2 1,-2 6-3,-4 6 5,-2 3-1,-1 1 1,-3 5-4,-1-5 0,-1 0-2,0 1 0,0-2 0,-2 2 0,2 1 1,1-2-1,0 3 1,0 1 0,0-3-1,-2 1 1,2-1 0,-1-2 0,1 0 0,1 2-2,0-3 2,0 2-1,0 0-1,2-5 1,-1-1 1,2-1-1,1-1 0,-1-2-1,2 0 2,2-4-2,-1-2 1,4 2 0,0-5 0,2 2 1,1-1-1,1-1 0,1-3 0,-1 2 2,1 0-2,0 0 0,-3 2 0,1 0 0,-1 0 0,0-1 2,1 2-4,0-1 2,0-2 2,-1 1-2,2-1 0,1-1 0,0 0 0,1 1 1,1-2-2,3 0 2,1-2-1,1-4 0,2-2 0,1-1 1,1-4-1,2-1 0,1 0 0,1-1 1,0 0 0,0 0 2,0 0-1,0 0 3,0 0-1,0-1-2,0-2-2,0 2 1,-2-2 0,1 0-2,-1 0 2,1-1-1,1 0 0,0-2 0,0-2 0,3 0 1,1-1 0,1 1-1,1 2 3,1 2-3,1 1 0,-2 2 0,1 1 1,-2 5 0,0 4 1,-3 3 3,0 1 2,-2 1-2,-2-3-2,-1-4 0,-1-2 6,-1-3-3,3-1 4,-3-1 4,2 0-5,-1-2-4,-2-2-4,2-3 1,0-2 2,0-1-1,3 0-2,0 1 0,1 2-2,1 4 0,3 1 0,0 3-4,2 8 2,4 3-4,-4 3-63,-3 0-106</inkml:trace>
  <inkml:trace contextRef="#ctx0" brushRef="#br0" timeOffset="140064.5866">6911 1016 9,'0'-3'16,"0"1"17,1 0 18,-1 1 9,0 1-21,0 0-11,0 0-6,0 0-7,0 0-10,2 2-6,0 4 0,2 1 12,0 6 4,0-1-4,-3 3-1,-1 0-1,0-2 2,0-3 3,0-2-7,-1 2-1,1-2-2,0 2-2,0-1 3,0-6 1,-1 0-1,1-3 14,-2 0 17,-1-2 0,-2-8-24,-3 4-6,0-5-5,-1 0 3,2 2-5,-1-5 2,1 1-2,0 0 1,2-2 0,2 4-1,2-3-2,1 4 3,4 0-6,4-2 3,4 5-2,2-5 2,2 5-1,4-2 0,0 1 1,-1 4 3,2-2 0,-4 6-4,0 0 2,-2 0 1,-3 8-3,-2-6 1,-3 3 3,0 4-3,-3-5 4,-3 3 0,-1 3 1,-5-5 0,-5 3 2,-1 0 3,-2-3-3,-4 2-1,0 3-2,1-5 0,0 0-1,2 4-3,4-8-10,2 7-21,6-4-48,2-4-54,7 3-77</inkml:trace>
  <inkml:trace contextRef="#ctx0" brushRef="#br0" timeOffset="140325.499">7215 977 301,'0'-6'3,"0"6"0,0 0 34,0-1-2,0 1-8,0 3-10,1-3-15,1 2 5,2 5 12,2-1-4,0 10-1,1-1-2,-1 0-1,0 6-5,-1-2-2,0 0-3,-1 3 1,2 3-10,0 1-45,-5 10-90</inkml:trace>
  <inkml:trace contextRef="#ctx0" brushRef="#br0" timeOffset="143078.2714">10962 516 124,'1'-4'5,"-1"2"3,0 2 23,0-2 8,0 2-10,0 0-4,0 0-7,0 0-5,0 0-6,0 0-5,0 0-3,0 0-2,1 1 1,1 6 11,1 0 8,2 5 0,0 3-2,-1-1-4,-1 2-3,-1 2-4,0-3-2,0 0 1,-1-2-2,0-4 1,0-1-4,1-1-9,-2-5-12,1 1-2,-1-2 11,0-1 11,0-1-5,-1-2-17,-2-2 0,-1-3 14,-2-1 10,0-2 0,-2-3 2,0 2 0,0-3 5,-1 0 6,2 3 1,-1-1 3,2 0-1,0 1-2,2 2-5,2 0 2,0 1-5,1 1 3,1-1-5,0 1-2,3-1 1,0-1-1,2 2 4,2 0-3,-1 1 2,2 1-2,3 0-2,-2 1 0,4 5 0,-1-2 0,2 2 0,-1 1 0,-2 1 0,0 2 2,1 3 1,-2-1-2,-1 0 0,-2 2-1,0-3 1,-2 3 1,-2-1 0,-1 0-1,-2 1 1,0 0 4,-7-2-2,-3 2-1,-1 0-3,-1-1 1,-3 1-2,3-2-5,0-2-11,3 1-13,2 1-15,3-3-21,4 1-32,1-2-11</inkml:trace>
  <inkml:trace contextRef="#ctx0" brushRef="#br0" timeOffset="143545.373">11152 493 236,'0'-5'1,"0"1"0,0 2 28,0-2 3,0 1-17,0-1 6,0 1-5,3 1-4,1-3-5,2 3-1,2 0 2,-1-2-4,4 2-2,1 2 1,-1-2 0,-1 3-3,1 2 0,-1 3-2,-1 2 2,0 3-1,-2 0 1,-1 5 3,-4-1-3,-2 2 0,-2 1-2,-3-2 1,-1 1 0,-1-2 0,1-3 3,-1 0-2,2-2 1,0-2-1,1 0 0,1-2 0,1-3-1,0 0 2,2-3 1,0 0 1,0 0 2,0 0-2,3 0 1,1 0 0,3-3-3,2 1 1,2 0-5,0-1-22,2 2-38,0-1-61</inkml:trace>
  <inkml:trace contextRef="#ctx0" brushRef="#br0" timeOffset="144086.7418">11657 581 46,'2'-2'81,"-2"0"-72,0 0 17,0 2 25,0 0-21,0-1-15,0 1-6,0 0-4,-4 1-1,-2 2-1,-1 2 0,0-1 0,-3 1-1,2-1 1,1-4 4,1 0 5,2 0 7,1-2-6,0 0-4,1-2 4,1 0-6,1 0 0,0 1-3,4-3-1,1 3-3,3-2 2,0 1 2,0 2 0,-1 0-2,0 2-1,0 0-1,0 0-1,-2 3 1,-1 4 1,1-3-1,-4 2 1,0 1 4,-1-3-1,-2 0 8,-2-2-4,-1-1-2,-2 0 0,0-1-4,0-2-7,2-2-13,-1-1-18,2-1-21,2 0-11,0 0-51,2 1-19</inkml:trace>
  <inkml:trace contextRef="#ctx0" brushRef="#br0" timeOffset="144567.5242">11830 516 130,'6'0'27,"-2"0"-28,-2 0 28,-1 0 19,1 1-17,-1 0 10,1 4-8,-2-1-9,0 1-3,0 1-4,-3 1-7,-3 0-1,-1 0-2,0-1 1,-1-1-3,1-3 2,4 0-2,0-2 5,2 0-5,1-1-4,0-3-3,1-1 2,5 0 1,0-1-1,1-1 2,1 2 0,1-1-2,-1-1 3,2 5 1,0-1 0,1 0 0,0 3 1,-1 2-2,0 1 6,0 4-2,-2-1-1,-2 1 5,-2 1-6,-1-2 2,-3 0-1,0 1 0,-2-3 4,-1-2-1,-1 1 6,1-3-2,-1 0-3,0 0-2,-2-1-3,-2-3-8,0 1-30,-3-1-109</inkml:trace>
  <inkml:trace contextRef="#ctx0" brushRef="#br0" timeOffset="145460.685">7128 1446 33,'1'-5'1,"2"0"10,0 5 33,-2-5 0,0 5-5,-1 0-3,0-3-8,1 4-17,0 1-10,2 4-1,-1 5 13,-2 0-4,0 7-5,-2-2 0,-5-1-4,1-2 5,0-8 4,2 0 4,3-2 0,0-4-1,1 1 2,1-7 17,3-5-20,4-1-9,1-11-2,1 8 2,-1 1-1,-1 3 1,-1 8 6,0-2 0,-2 5-4,0 5-3,0 0 0,-1 10 2,-1-1-1,-3 1 2,0 5 1,0-7-2,-5 1 7,1-2-1,-4-4 2,0 5 1,-2-7 1,0 2 1,2-3-6,-2-4-2,3 1 1,0-3 2,2-3-2,1 5-4,2-7-4,0 7-26,-1 0-90</inkml:trace>
  <inkml:trace contextRef="#ctx0" brushRef="#br0" timeOffset="150433.6558">7251 2562 74,'-5'-3'5,"2"0"-3,1 2 20,0-2 5,0 0-3,1 0 2,1 1-5,0 0 6,0 2-6,0-1-3,0 1-8,0 0-9,0 0-1,0 1-1,1 2-3,3 6 4,1 0 5,0 6 3,2 4-2,-2 4 3,1 3-3,1 0 1,-1-1-2,2-3 0,0-3-3,-1-5-1,-1-1 0,1-4 1,-3-3-2,-1-1 0,0-4 0,-2 1 0,0-2 1,-1 0 2,0-2 5,-2-4-2,-1-4-6,-1-4 1,-1-3-2,-1-5-1,-1 0-2,-2-1 4,-2 2 0,2 3 0,2 1 1,3 3 1,-1 3-3,3-2 2,2 2-2,0-1 1,3-1-1,3 1 0,1-1 1,3-3-1,0 3 1,2 1 0,1-1 2,0 7 0,3 0 0,-1-1-1,1 2-1,0-1 1,-2 2 3,1 4-1,0 0 2,-2 5-3,-1 4-1,-3 2 5,-2 8-2,-2 0-3,-5-3 1,0 3-3,-7-7 4,-3 1 0,-4 3-1,-4-3 0,-4 4 0,0-1-1,0-1-2,2-2-6,3-2-15,6-4-9,6-2-12,5-4-21,3-4-64</inkml:trace>
  <inkml:trace contextRef="#ctx0" brushRef="#br0" timeOffset="150981.865">7642 2429 193,'-2'-1'2,"1"-1"-25,-2 1 14,2 0 33,1 0-4,0 1 8,0-1-3,0-2-1,4 2-10,1-3-6,3 2-1,4 0-3,1 0-1,1 2 3,-1 1-4,-2 3 0,-1 5-2,-6 1-2,-1 7 4,-3 3-2,-5 4-2,-5 3-1,-5-3-4,1-1 2,1-8 2,1 1 3,4-4 0,2-3 0,3-1 0,3-4 0,0-1-3,0-1 3,3 0 0,5 2 0,3-1 2,1 1 0,4 2 1,0-1 2,0 5 1,-1-1 0,-1 1-3,-4 1-1,-3-3 1,-3 2-3,-4-1 2,-1-2 0,-8 4 4,-4-4 5,-5 2 3,-1-1-2,-2-3-1,1-1 0,2-3-7,3-1-3,3-1-15,1-3-42,4 0-34,4 1-97</inkml:trace>
  <inkml:trace contextRef="#ctx0" brushRef="#br0" timeOffset="152208.251">7656 3085 156,'1'-2'9,"1"-2"-9,0 0 14,1 1 30,1 0-10,1 3-7,0 0-5,1 4 4,0 3-1,1 0-5,-3 4-7,0-1-6,-4 1-5,0 2 4,-5-5-3,-2 2 1,-2-2 4,0-3-2,-2 2 0,1-5-1,-1 1 2,2-3-2,1 0 1,3-1-2,-1-6-3,4-1 1,2-5-1,1 1-1,5-2-1,2 2-1,3 3 1,-2-1 1,1 5 1,1 1 3,-3 1-2,2 3 1,-2 4 1,-1 4-3,1 3 4,-4 1-2,-1 3 0,-3-3-1,0-1-2,-3-1 1,-1-6 0,2 1-2,1-4-9,0 0-19,1-3-19,1-5-43,3-5-114</inkml:trace>
  <inkml:trace contextRef="#ctx0" brushRef="#br0" timeOffset="152690.9878">7974 3049 271,'1'1'1,"-1"5"-1,0-5 21,0 5 5,0 0-14,0-1-1,-5 2 1,1-1-3,-3 1-2,-2-1-1,0-2 2,-2 0-1,0 0-2,1-4 2,1 0 0,2-2-1,4-6-3,3 1-1,0-6-1,8-2-2,3 0-1,2 0 1,2 3-2,0 0 2,2 4 1,0 2 1,1 1 2,-1 5 3,-1 0-4,-3 1 1,0 6 0,-1-2 4,-1 5 0,-2-2 0,-3 5 6,1 0-1,-7 0 0,0 4 2,-5-3-5,-4 2-5,-3-4 0,-2 0 3,1-2-4,1-3 0,3-1-1,1-4 1,3-2-1,0 0-3,1-2-10,0-1-38,-1-3-83</inkml:trace>
  <inkml:trace contextRef="#ctx0" brushRef="#br0" timeOffset="157678.6166">15024 2885 180,'0'-2'10,"0"0"-6,0 1 24,0 1 14,0-1-23,0 2-9,2 3-3,0 4 0,2 7 14,-2 5-3,2 5-1,-2 3-6,0 2-1,-2 1-4,0-1 0,-3 1-5,-1-5 0,3-2-2,0-4-19,1-7-22,0-2-16,0-5-45,0-6-71</inkml:trace>
  <inkml:trace contextRef="#ctx0" brushRef="#br0" timeOffset="158038.2262">14996 2900 281,'-2'-12'-10,"1"4"13,1 1-2,4 1 21,2 0-8,5-1 2,5 1-3,1-2 3,5 4-2,4 0-2,0 4 2,1 0-5,1 6-2,-1 5 0,-4-3-2,-5 5-3,-2-1 1,-6 2-3,-2 2 1,-6-1 0,-2 0 0,-8-1-2,-7 2 3,-6 0 1,-8 0-2,-1-3-4,-2-1 1,4-1 0,0-3-6,7 1-8,1-3-13,4 1-14,5-4-16,5-1-35,4-2-41</inkml:trace>
  <inkml:trace contextRef="#ctx0" brushRef="#br0" timeOffset="158370.4742">15467 2888 250,'0'-1'1,"0"-1"2,0 2 21,0 0 3,0 0-15,0 1-3,0 3-5,0 6 11,1 3 0,-1 5 1,1 1-1,-1 5-1,0-3-6,0-4 2,0-1-4,1-4-4,3-1-2,2-3 1,1 0-2,3-1-12,0-2-16,-1-3-24,1-2-33,-1 0-67</inkml:trace>
  <inkml:trace contextRef="#ctx0" brushRef="#br0" timeOffset="158573.7318">15596 2953 265,'0'0'26,"0"4"-22,0 3 37,-2 6 3,0 4-13,-3 1-6,1-1-2,0 1-10,1 0-5,-1 0-4,1 1-3,1-2-6,0 2-22,2-4-23,-1-1-29,-1-2-26,-5-2-81</inkml:trace>
  <inkml:trace contextRef="#ctx0" brushRef="#br0" timeOffset="159191.3222">14460 3219 206,'2'-8'17,"1"0"-13,1 4 0,-1-1 39,1 1-11,-1 0-6,1 3 3,0 1-6,0 0-11,-1 3-5,3 1-4,-3 4 1,-1-1-2,-2 1 1,-1 1 0,-4-2 1,-3-1-1,0-3 1,-1 1-2,2-3-2,2-1 2,1 0 2,3-3-1,1-2-2,0-3 0,3 0-1,2-1-2,3 1 1,-1 0 1,0 4-1,0 1 2,1 3-1,0 0 2,-1 5 2,0 2-4,-2 3 2,-2 3 2,-2-6-2,-1 3 1,-1-6 0,-4 1 2,-1-3 4,1 0-3,0-2-3,1-1 2,0-2-3,0-2-3,-1 2-9,2-4-27,-1 2-48,1 3-123</inkml:trace>
  <inkml:trace contextRef="#ctx0" brushRef="#br0" timeOffset="160295.5582">9680 3935 166,'0'0'13,"-1"-3"3,1 3 25,0 0-8,0 0-19,2 5-4,4 4 13,1 7 2,2 4-12,-1 4-4,1 4-2,-4 0-2,0-2-4,-2-2 0,-1-4 1,1-4-2,0-1 0,0-4-1,2-3-1,-2-2-2,2-4-5,-1-2-5,-2-2 1,-1-5 10,-1-3-2,-2-4 2,-3-4 2,-2-6-2,-2-1 3,-3-8 0,1-3 0,-2 2 0,2-4 0,0 4 0,1 1 2,5 4 0,5 3 3,3 4 0,7 5-4,5 3 8,1 7-5,4-2 3,1 4 0,1 2 0,2 3 0,-1 2-3,0 3 5,-1 6-2,-3 1 1,-4 6-2,-3 1-4,-4 1 0,-3 1 2,-3-2-4,-3-1 2,-5 1 1,-5 0-2,-3 1 1,-3-2-2,0-1-1,0 0-7,-1-5-9,2-1-14,3 1-11,1-3-26,4 0-66</inkml:trace>
  <inkml:trace contextRef="#ctx0" brushRef="#br0" timeOffset="160899.4678">10085 3855 205,'-3'-6'8,"1"3"-6,0 0 4,0 2 34,2 1-19,-3-1-3,-1 2-8,-3 2-11,-3 4-1,-1 4 2,-1 0 2,2 3-1,2-2 1,3 2 2,5 0-1,0-1-2,5-1 3,2-3 0,0-1 0,5 1 3,1-1 2,1-2 1,1 2-2,0 2 2,-1-1 1,-1 1-2,-1 2-7,-2-1-1,0 3 2,-3-1-1,-1-2-1,-3-3 2,0 1 0,-3-4 1,-3 1-1,-4 1 3,-2-2-3,-4 2-1,-1-2-2,-1-1-6,1-2-9,-1-2-12,2-1-24,2-9-45,1 0-85</inkml:trace>
  <inkml:trace contextRef="#ctx0" brushRef="#br0" timeOffset="161125.201">10035 3806 267,'2'-8'3,"3"0"-1,2 0 19,3 1 10,3-1-16,5-2-5,0-1-5,2 3-2,3 0 0,-2 0-2,-3 4-2,-1 2-1,-4 2-14,-2 0-23,-3 4-29,-1 1-76</inkml:trace>
  <inkml:trace contextRef="#ctx0" brushRef="#br0" timeOffset="161968.5246">10393 4108 2,'0'-3'1,"0"0"-1,0-1 7,0 1-2,1-5-4,1 3 0,0-1 1,0 2 4,1 0 16,-1 3-3,0 1 2,0-1 2,-1 1-1,-1 0 4,1 0-4,0 1 2,1 0-5,2 3-4,1 0-2,0 4 0,2-1 1,0-1 7,-3 2-6,1-3 1,-3 2-3,0-1-5,-2-1-1,-2 0-2,0-1 4,-3-2 3,1 0 0,-2-1-4,1-1-1,-2-2-5,3-3 1,-2-1-1,1-1-2,0-4 1,2 0 0,2-1 0,1-1-1,2 4 0,3-1-1,2 3 1,-1 2-1,2 1 2,1 3 1,0 1 0,1 0-1,1 5 1,-1 1 0,-3 0-2,2 4 2,-2-1 3,-4 5 3,-1-1-1,-2-2 0,-5 2-3,-4-5 0,-2 3-1,-1-4 1,-1 1-3,3-4 5,1-1-3,2-1-1,2-2 0,0 0 2,1-4 0,2-3-3,2-2 0,0-2-1,4 4-1,1-1 0,2 2 1,-1 3-2,1 3 1,-3 0-1,-1 3-1,0 4 2,-3 2-3,0 1-27,0 3-31,-4-4-69</inkml:trace>
  <inkml:trace contextRef="#ctx0" brushRef="#br0" timeOffset="189670.1902">20109 1595 277,'0'0'-3,"-4"-1"-60,-4-2 1,-4 1-27</inkml:trace>
  <inkml:trace contextRef="#ctx0" brushRef="#br0" timeOffset="195453.2598">7440 1341 47,'0'0'54,"0"0"-45,1-2-9,-1 2 22,0 0 18,0 0-5,0 0 1,0 0-6,1 0-3,-1 0 0,0 0-10,0 0-12,4 0-4,2 0-2,2-1-27,2-1-36,2-3-24,0 2-46</inkml:trace>
  <inkml:trace contextRef="#ctx0" brushRef="#br0" timeOffset="195612.5434">7643 1301 222,'4'0'5,"-2"0"-8,1 1 36,0-1 19,0 0-22,1 0-12,4 0-12,1 0-6,3 0-5,4 0-39,2-2-77</inkml:trace>
  <inkml:trace contextRef="#ctx0" brushRef="#br0" timeOffset="195781.599">8009 1284 324,'0'0'8,"2"0"-13,-2 0 29,0 1 16,0-1-29,1 0-8,2 0-6,3-2-18,3-1-42,3 2-41,2-2-20</inkml:trace>
  <inkml:trace contextRef="#ctx0" brushRef="#br0" timeOffset="195925.2474">8195 1285 53,'6'1'56,"-3"4"-42,1-1 47,-1-4-8,0 5-20,2-3-18,2 0-14,2 3 0,4-4-12,2 3-30,2-2-18,3-1-33</inkml:trace>
  <inkml:trace contextRef="#ctx0" brushRef="#br0" timeOffset="196045.443">8430 1331 55,'7'1'52,"-2"0"-5,-2 2-13,1-3-1,1 3-18,1-2-15,4 2 1,4-2-51,0-1-124</inkml:trace>
  <inkml:trace contextRef="#ctx0" brushRef="#br0" timeOffset="196200.8178">8735 1369 207,'0'1'124,"0"-1"-153,0 0 27,0 1 32,0-1-22,2 0-11,3 0-12,3-2-26,4-4-55,-1-1-49</inkml:trace>
  <inkml:trace contextRef="#ctx0" brushRef="#br0" timeOffset="196349.3522">8876 1362 172,'0'1'13,"0"-1"-18,0 1 19,0-1 38,0 0-36,0 0-18,1 0-8,2 0-27,1 0-33,0-3-65</inkml:trace>
  <inkml:trace contextRef="#ctx0" brushRef="#br0" timeOffset="196689.4178">8855 1286 140,'-6'0'15,"1"0"0,1 2 8,-1-2-12,3 6-7,2-4 3,0 5-3,5 3 3,2-3 10,2 5-6,4-3-3,0 0 4,-1 1 3,0-4-4,-1 2 1,-2-2-4,-1 0 5,-2 0-4,-2-3-3,-2 0 2,-1-2-1,-1-1 1,0 0 5,0 0 5,0 0-1,-4 3-4,-3-3 1,-4 4-9,-3-1-4,-5 4-1,-5 4-4,-5 3-26,-8 8-95</inkml:trace>
  <inkml:trace contextRef="#ctx0" brushRef="#br0" timeOffset="214732.4386">10766 831 107,'2'-1'2,"0"-2"-1,-1 3 38,-1 0 31,0 0-17,0 0-20,0 0 1,0 0-1,0 0-6,0 0-4,0 1-13,0-1-11,0 0 2,0 0-4,0 0-12,0 0-22,0-1-40,0 1-67</inkml:trace>
  <inkml:trace contextRef="#ctx0" brushRef="#br0" timeOffset="214879.9958">10673 885 88,'-4'1'134,"3"-1"-134,-1 1 0,0 1 10,1-2-5,0 0-16,0 1-45,1-1-20</inkml:trace>
  <inkml:trace contextRef="#ctx0" brushRef="#br0" timeOffset="215025.5986">10520 931 182,'-10'3'38,"0"0"-41,3 0-7,1 2 9,1-3-22,0 0-115</inkml:trace>
  <inkml:trace contextRef="#ctx0" brushRef="#br0" timeOffset="215155.5662">10332 1014 67,'-20'6'123,"2"-1"-120,0 2-33,1 0-4,0-1-89</inkml:trace>
  <inkml:trace contextRef="#ctx0" brushRef="#br0" timeOffset="215300.1918">10090 1109 311,'-14'6'-10,"0"2"-55,1 2 66,-2 3-1,2-4-22,0 0-82</inkml:trace>
  <inkml:trace contextRef="#ctx0" brushRef="#br0" timeOffset="215459.4754">9931 1289 235,'-5'11'-9,"0"-3"14,0-2 28,2 0-12,0-3-18,0 2-2,1 0-1,-1-1-17,1 0-79</inkml:trace>
  <inkml:trace contextRef="#ctx0" brushRef="#br0" timeOffset="216011.5934">11909 830 51,'2'2'270,"-1"1"-265,0-3-7,-1 0 21,0 1 16,1-1-21,0 0-9,3 0-6,2 0 1,5 0-8,4 1-38,3 0-27,6 1-4,3-2-8</inkml:trace>
  <inkml:trace contextRef="#ctx0" brushRef="#br0" timeOffset="216156.219">12377 903 166,'16'0'17,"-6"3"-10,3-2 38,-4 0 7,2 0-38,0-1-8,2 2-10,3 2-37,4-4-112</inkml:trace>
  <inkml:trace contextRef="#ctx0" brushRef="#br0" timeOffset="216307.685">12878 942 502,'8'2'-13,"5"3"-111,3-1 89,3 0 32,-1-4-65,-2 2-108</inkml:trace>
  <inkml:trace contextRef="#ctx0" brushRef="#br0" timeOffset="216598.8906">13259 1025 321,'4'6'-4,"5"0"-77,-1-2 82,2 3 12,-4 0-13,1-2 1,0 3-1,0-3 2,2-1-2,-1-2 0,1-2-2,3 2-6,0 0-3,3-2 7,0 0-16,-1 0-19,-2 0-19,-3 0 14,-4 0 16,-2 0 23,-2 1 18,-1-1 59,0 0-21,-3 4-38,-6 3-33</inkml:trace>
  <inkml:trace contextRef="#ctx0" brushRef="#br0" timeOffset="250698.2846">14430 3137 62,'0'0'175,"0"0"-152,0 0-13,1 0 34,-1 0 1,0 0-24,0 0-13,0 0-6,0 1-1,0-1-1,0 0-1,0 0 0,0 0-4,2-3-19,1 0-34,2-4-115</inkml:trace>
  <inkml:trace contextRef="#ctx0" brushRef="#br0" timeOffset="250876.135">14445 3104 388,'-3'0'6,"2"-1"-10,1 0 7,0-4 3,0 0-7,1-4-20,2 0-3,1-1-15,1-2-18,-3 3-52</inkml:trace>
  <inkml:trace contextRef="#ctx0" brushRef="#br0" timeOffset="251025.6466">14452 3008 293,'0'0'46,"0"0"-36,0 0 25,0 0-16,1-1-16,1-4-10,-1-3-29,5-5-59</inkml:trace>
  <inkml:trace contextRef="#ctx0" brushRef="#br0" timeOffset="251184.9302">14471 2873 404,'-2'-6'8,"-1"2"-6,2-4-1,0-2-15,0-3-64,0-2-25,1-2-71</inkml:trace>
  <inkml:trace contextRef="#ctx0" brushRef="#br0" timeOffset="251330.533">14455 2696 286,'-4'-2'7,"1"-1"-3,-2 1 27,1-1 21,-1-1-44,0-1-9,0 0-17,0-4-50,0-3-97</inkml:trace>
  <inkml:trace contextRef="#ctx0" brushRef="#br0" timeOffset="251488.8394">14364 2549 418,'-4'-4'-15,"0"-1"3,1 1 22,0-2 20,1-2-28,-2-3-6,2-3-7,2-1-27,0-4-42,0 2-118</inkml:trace>
  <inkml:trace contextRef="#ctx0" brushRef="#br0" timeOffset="251658.8722">14292 2280 414,'-6'-6'5,"0"-2"-12,2 1 17,0-3-7,1-1-22,1-3-8,0-2-5,2-1-39,0-7-102</inkml:trace>
  <inkml:trace contextRef="#ctx0" brushRef="#br0" timeOffset="251792.7486">14225 1966 270,'-8'-11'15,"-2"1"-21,0 1 9,0-3 38,2 2-34,0-3-23,2-2-60,-1-1-135</inkml:trace>
  <inkml:trace contextRef="#ctx0" brushRef="#br0" timeOffset="251953.9866">14096 1702 528,'-3'-10'-8,"0"2"-5,2-2 17,1 1 2,-1-1-8,1 1-16,0 1-30,-1-1-24,-3 2-102</inkml:trace>
  <inkml:trace contextRef="#ctx0" brushRef="#br0" timeOffset="253139.3302">8284 3041 257,'1'0'20,"0"0"-20,-1 0 15,0 0 14,0 0-22,1 0-7,2 0 0,1 1 0,3-1-11,5-1-56,2-6-137</inkml:trace>
  <inkml:trace contextRef="#ctx0" brushRef="#br0" timeOffset="253291.7734">8717 2971 384,'4'0'10,"7"1"-71,5-1 48,4 0 10,2-7-83,2-5-95</inkml:trace>
  <inkml:trace contextRef="#ctx0" brushRef="#br0" timeOffset="253451.057">9263 2812 311,'17'0'155,"-9"-1"-178,6-2-31,5-1 53,3-3-8,1-3-69,1-2-2,-2-1-67</inkml:trace>
  <inkml:trace contextRef="#ctx0" brushRef="#br0" timeOffset="253599.5914">9888 2558 320,'18'-4'10,"2"-1"-17,5 1 4,0 1 3,6-2-60,0-3-83</inkml:trace>
  <inkml:trace contextRef="#ctx0" brushRef="#br0" timeOffset="253736.3994">10553 2406 384,'26'-5'8,"-1"3"-27,4-3 12,0 3 7,2-4-34,0-1-60,1-4-101</inkml:trace>
  <inkml:trace contextRef="#ctx0" brushRef="#br0" timeOffset="253876.139">11259 2191 413,'18'-7'-8,"5"-1"-36,3 1 46,3-6-4,2-4-74,0-1-37</inkml:trace>
  <inkml:trace contextRef="#ctx0" brushRef="#br0" timeOffset="254036.3998">12124 1922 487,'26'-2'-16,"8"-1"-131,3-4-34,1-2 175</inkml:trace>
  <inkml:trace contextRef="#ctx0" brushRef="#br0" timeOffset="254207.4098">12738 1737 320,'7'-3'110,"4"1"-162,1 1-41,2 0 91,-1 1-40,-3 0-72,1-1 59</inkml:trace>
  <inkml:trace contextRef="#ctx0" brushRef="#br0" timeOffset="254677.443">12941 1552 19,'-2'0'136,"1"0"-132,1 0 3,0 0 35,0 0-6,0 0-2,0 0-2,2 0-22,2 3-10,4 0 0,1 2 1,2 2-2,3-2 1,-3 3 1,0-4 3,-2 4-1,-3-1 5,-4 1 3,-3 4 5,-10 3 2,-9 4-2,-8 1-3,-4 3-10,-1 5-3,1 4-48,7 2-192</inkml:trace>
  <inkml:trace contextRef="#ctx0" brushRef="#br0" timeOffset="256075.8162">14276 1283 238,'2'0'44,"0"0"-42,-2 0-8,0-1 13,-1 1 8,1 2 1,0 0-13,4 3-8,-2-2-62</inkml:trace>
  <inkml:trace contextRef="#ctx0" brushRef="#br0" timeOffset="263225.0114">9929 1303 61,'0'-3'10,"-1"3"-3,1-2 25,0 2 12,0-2-18,0 2-2,0 0-4,0-3 5,0 3-1,0 0 0,-2 0-7,2 0-1,0 3-7,-2-1-7,0 10-5,1 3 5,0 2-1,1 4 0,1-7-2,4-2 1,0-3 0,2-5 0,3 0 2,1-4 1,-1-4 0,2-2 1,0-5 3,-3-4-3,0-1 1,-2-3-4,-3 0 5,-1 1-3,-3 2 6,-1 5 5,-5 2-7,-1 3-5,-4 0-1,-2 4-1,1 2 1,0 7-3,1 5-1,2 7 0,0 4 3,3-1-1,1 2 0,1-5 0,3-2-2,0-2-2,1-6-8,2-1-10,0-3-28,-2-3-68</inkml:trace>
  <inkml:trace contextRef="#ctx0" brushRef="#br0" timeOffset="318717.2678">12636 1084 52,'1'-4'1,"0"4"0,-1 0 41,0 0 16,0 0-25,0-1-25,0 1-1,0 0-4,0 0-2,0 2 3,0 1 15,1 1 1,1-1 1,-2 0-4,1 3 3,0 0 1,1 7-2,-2 2-5,0 1 0,0 7-3,-1-1-4,1-1-1,0 4 0,1-7-6,2 0 1,1 1-1,2-11-1,2 4-20,0-4-43,2-1-53,-3 6-73</inkml:trace>
  <inkml:trace contextRef="#ctx0" brushRef="#br0" timeOffset="319384.4978">13331 2095 2,'-1'-3'0,"-2"-1"1,1 0 26,0 1 3,0 1-6,1 2 1,-1-1 5,2 1-3,0 0-11,-1-1 3,1 1-3,0 0 3,0 0 2,0 0-1,0 0-6,2 7-10,3 1 8,2 10 17,1 8-1,1 3-4,2 1-4,-2-5-2,2-7-10,1-2-4,1-6-3,3-3-4,0-5-54,0-4-137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10-03T18:06:01.4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5547 11471 39,'5'-15'3,"4"-8"23,-4 1 30,-3 7-2,-2 6-11,-1 8-6,1 0-16,0 1-13,-1 0-8,1 5-9,-1 6 4,0 6 4,-1 9 1,-1 7-2,-2 7 3,1 6 0,-1 11-1,0 8 2,0 10 5,1 6 0,0 0 0,2 1-2,2-2 1,0 0 1,4 9-4,0 11 2,0 8-2,-1 5 1,-1 6 1,2 9 2,0 10-1,2 8 1,1 4 0,0 7-4,0 2-1,0 3 3,1 1 2,-4-3-3,-3-1 3,-2 1 1,-5-1-6,-2 4 5,-1-2-1,-2 4 2,0 1 0,2-2 6,2-1-7,1-4-3,5-12-4,2-11 1,5-9-1,7-11 0,5-9-8,6-14-19,5-16-15,3-18-41,6-16-108</inkml:trace>
  <inkml:trace contextRef="#ctx0" brushRef="#br0" timeOffset="1670.8983">12615 11017 24,'-2'-10'12,"-1"2"-9,1 4 31,1 1 2,0 1 1,1 2-9,0 0-20,-1 2-7,0 5-2,0 6 11,0 7 2,-1 8-1,-1 7-5,-2 8-3,0 6 0,1 10-1,3 5 3,1 4-2,0 4 0,1 5 2,4 11 1,1 12-2,0 12-1,0 4 3,0 2-1,-1 2 5,1 3 4,-2 8-3,0 2 0,-1 4-6,-1 5 1,0 8 2,-2 7-2,0 4 0,0 6-3,-4 0 4,-1 3 0,-1 5 5,-2-5-2,1 0 1,2 0 2,1 0-2,3-2 7,1-5-4,1-1-1,3-4 2,-1-8-8,-1 2 3,0-10-6,-2-11-3,0-10 0,0-16 0,0-11 0,1-11-5,3-14-14,2-15-20,3-12-29,4-17-49,3-17-119</inkml:trace>
  <inkml:trace contextRef="#ctx0" brushRef="#br0" timeOffset="2793.9453">17944 10763 2,'1'0'7,"-1"0"14,0 0 26,-1 0-1,1 0 0,0-1-13,0 1-9,0 0-5,0 0 0,-1-1-4,0 1-4,1 0-4,0 0-3,0 0-1,0 1-2,0 4-2,-1 5 1,-3 3 0,-2 5 1,1 6-1,0 4 0,1 7 0,-3 7 1,0 7 0,0 9-1,0 10 0,0 10-1,3 8 4,1 6-1,3 2-1,0 9 3,4 14 0,4 12 0,3 9 2,5 7-1,3 7 3,1 7 5,-1 10 2,1 10 3,-1 9-3,-3 0 0,1 10-9,-3 2-6,0-4 4,-3 7-2,-1-2-2,-3-8 0,1 2 2,-3 2-2,2-10 6,-4 0 0,0-3-4,-2-8 1,-1-4-1,0-9-2,-1-13 0,-1-5 1,2-10-2,5-11-4,3-10-10,4-13-13,7-8-13,2-5-34,3-11-89</inkml:trace>
  <inkml:trace contextRef="#ctx0" brushRef="#br0" timeOffset="4073.2421">5855 10618 228,'-5'-7'16,"1"1"15,1 1 9,0 4-13,2 1-11,-2 0-9,2 0-4,0 0-5,-1 5-1,-1 8-1,-1 5 3,-3 8 1,0 3-1,-2-1 0,1-5 0,1-5 0,1-6 3,2-6-2,3-3 4,0-2-1,1-1 2,0-2-2,2-4 0,5-7-9,3-7-9,0-6-2,4-4 8,-1-2 7,1 6 2,-1 4 0,-1 9 7,-2 7 3,1 5-1,-3 4-1,0 6 3,0 6-2,0 4 1,-2 5-3,0 4 0,-2 1-1,-1 0-3,1-2 0,0-2-2,0-2 2,-2-1-4,1-1-6,-3-2-14,0-3-18,-3-5-37,0-8-99</inkml:trace>
  <inkml:trace contextRef="#ctx0" brushRef="#br0" timeOffset="4271.4843">5853 10726 346,'0'0'7,"0"0"-7,0 1-4,1 0-2,1 2 3,1 1 4,3 0-1,6 1 1,5-2-9,12-3-65,9-7-120</inkml:trace>
  <inkml:trace contextRef="#ctx0" brushRef="#br0" timeOffset="5268.5546">12520 10422 253,'0'-6'-42,"2"2"39,4 2-9,1 1 9,2 1 6,0 4-1,0 4 2,-1 3 10,-2 6 10,-1 0-3,-3 4-7,-2-1-7,-2-3-5,-3-4 0,0-4 4,0-4-3,-1-4 6,0-2 8,0-7 0,0-1-10,-1-5-4,3-4-3,1-3 0,0-3 0,3-2 1,0-3-1,5 1-1,3 0 2,2 5-2,6 3 2,3 4 0,6 4 5,4 2 1,3 4 1,2 4-2,-1 2-1,-2 2-2,-5 7-1,-4 0-2,-4 4-1,-5 1 1,-5 3-1,-5 0 1,-4 2 0,-7 0-6,-6-2 0,-6-1 2,-1-2 0,3-4 4,2-2 0,5-5-2,6 0 2,5-1-6,1-2-5,7 1 6,4 0 5,7 2 4,4 0 5,5 2 2,3 2 3,0 5-3,-3 3 3,-4 3-7,-7-2-2,-6 4-2,-10-3 0,-3 0 0,-10 2 1,-6-1-2,-8-1 0,-7 0 2,-8-1-2,-8-1 1,-6 0-1,-2-1-1,-3 0-2,2-3-12,6-1-27,9-3-25,14-5-82</inkml:trace>
  <inkml:trace contextRef="#ctx0" brushRef="#br0" timeOffset="5852.5389">18199 10068 158,'14'0'8,"-2"-1"14,-3 1 7,-5 0-1,-2 0-14,-2 0-8,-5 2 2,-6 1 5,-4 0-1,-7 4-1,-4 1 0,-4 5-1,-3 5-2,-2 4 0,2 4-1,4 2 3,5 0-3,8 0 2,9-3 3,8-3 2,12-1 2,11-4-6,12 0-2,11-2-4,7 0-4,9-3-32,3 1-70</inkml:trace>
  <inkml:trace contextRef="#ctx0" brushRef="#br0" timeOffset="8004.8828">5781 12391 24,'-1'-1'23,"0"0"-9,0 1-1,0 0 0,0 0-3,1 0 3,0 0-3,-2 0 7,2 0 1,0 0-1,0 0 1,0 0-5,0 0-9,0 0 0,0 0 3,0 0 2,0 0 4,0 0 0,0 0-1,0 0-1,2 0-5,1 1-3,5 2 0,3 0 1,8 2 2,5 0 1,2 1-1,6 3-3,4 0 0,7 5 0,7 0-3,7 2 3,8 2-2,11 4 2,7 2-2,9 1-1,9 3 3,9 0 0,10 3-3,7 3 0,6 1 0,3 4 0,2 1 0,4 3 0,-1 2 0,1 3 1,0 1-2,2 0 1,0 2 0,-2 0 0,-1 0 0,-3-4 0,0-1 0,-2-4 0,-2 1-2,0-1 1,1 0 0,-5 2-1,-5 1 1,1-4 1,-2 3 1,2-2-1,-3 0 0,-3 0 0,1-2 0,-2-5 0,-2-1 2,-7 1-2,-4-4 0,-6-1 0,-1-1 2,1-2-1,-5 0 1,-5 2 1,-4-1 0,-2-2 0,0-1 1,2-2-1,2 0 1,-6-1-3,-4 0-1,-6-1 0,-6-1 0,-4-4-2,-5-2-3,-3-1 4,-3-3-1,-3-1 0,-3-2 1,-3-3-1,-5 0-5,-5-1-14,-7-2-16,-5-2-10,-6-6-17,-6-4-2,-5-5-21</inkml:trace>
  <inkml:trace contextRef="#ctx0" brushRef="#br0" timeOffset="8268.5547">12203 14151 174,'-3'-4'9,"1"2"19,2 2-2,3 3-8,3 1-11,4 4 6,5 2 2,3 5 4,1 2 0,1 5-2,-2 0-6,-4 2-3,-2 1 5,-5-2 1,-6 0-8,-2-6-1,-10-3-2,-7-4 4,-7-8 5,-8 1-4,-9-5-1,-9-5-5,-7-4-11,-10-7-50,-7-7-78</inkml:trace>
  <inkml:trace contextRef="#ctx0" brushRef="#br0" timeOffset="9873.0468">5745 12304 25,'1'-1'27,"0"-3"-4,2 1-17,2-2-7,2 0 1,0-1 1,0-1-9,1 2 1,-2-2 5,-2 2-2,-2 0 5,-1 0 2,-1 2 1,0 1 2,-1 1 1,-1 0-2,0-1 3,1 1 7,-1 0 8,1-1 4,0 2-2,1 0-7,1 0-10,5 0-3,5 0-6,8 0 2,6 0-1,6 1 0,10 0 0,9-1 1,11 1-1,14 0-1,12 0 2,10 1-2,9-1 1,10 1-1,10 1 2,14 2-2,5 1 2,8 1 0,8 2 4,3 1 0,12 4-2,9 2 0,7 2-3,6 2 2,11 3 0,5 4-2,3 2-1,11 4 2,0 3 0,5 1-1,6 2-1,-1 0 9,3 0 6,-3 2 1,0 0 2,5 4-3,-6 3-1,2 1-2,-6 7-4,-6 0 3,4 4-7,-9 2 5,3-1-6,-3-1 1,-4 1-1,5 0-2,-5 6 1,-3 2 0,1 5-2,-3 6 2,-6-3 0,-1-2-1,-5-3 0,-1-7 0,2 1 3,-3 1-4,-3 2 2,2 4 1,-3 2-1,-4-2 0,0-2 0,-6-1 0,-13-5 3,-5 0 1,-12 0-1,-12-6-2,-10 0-1,-15-6-1,-15-4 0,-13-7-1,-8-8 0,-13-5-1,-9-7 3,-11-4-2,-11-8 1,-11-4 1,-10-3 0,-7-3-1,-4-1-7,-6-4-11,-5-3-18,-6-4-32,-5-2 2,-3 0-2,-1-1 8</inkml:trace>
  <inkml:trace contextRef="#ctx0" brushRef="#br0" timeOffset="10212.8905">17644 14703 124,'4'-9'20,"4"3"21,0 1-10,-1 0 4,1 3-16,0 2 2,-2 1-6,1 9-6,-1 1-7,1 7 1,0 1 8,1 5-1,0 3-3,0 1 4,-1-2-2,0-1 0,-3-1 4,-1-1-4,-3-3 0,-2-4 1,-5-2 1,-5-6 4,-8-2-1,-11-5-2,-10-4-3,-11-8-5,-7-3-2,-6-4-3,-2 0-11,-5 4-27,-4 0-52,-4-2-152</inkml:trace>
  <inkml:trace contextRef="#ctx0" brushRef="#br0" timeOffset="11976.5625">12588 12156 2,'-2'-2'48,"1"-1"-12,0 2 15,0-1-11,1 0-10,0 0-5,2-2 1,-1 2-8,1 0-2,-1 1-2,-1 1-7,-1 0-8,-7 2 0,-6 7 1,-5 3 3,-3 5 1,1 3 4,5 1 0,8-1 4,8-2-7,6-2 0,7-3 0,5-3-1,3-3 5,3-4-3,2-3 2,2-7 1,-3-3 1,-2-3-6,-4 0-1,-8-2-2,-5 3 3,-6-5-3,-4-1 0,-6 2-3,-7 1-10,-1 6-5,-5 4-10,-2 5-24,-2 5-58</inkml:trace>
  <inkml:trace contextRef="#ctx0" brushRef="#br0" timeOffset="12740.2344">12522 12204 88,'-1'-8'-1,"1"2"8,-2 3 28,0 0 7,-2 1-10,-4 1-14,-4 1-10,-8 0-5,-5 4 0,-10 2-1,-10 1-1,-10 2 1,-9 2-2,-9 0 2,-5 3 0,-7 1 3,-8 0 1,-9 3 1,-6 1 0,-10 3 2,-5 0 3,-7 3-1,-6 4-5,-8 3 1,-8 1-5,-4 5 0,-7 2-1,-4 3-2,-1 1 3,-6 1-1,2 3-1,2 4 9,-1 4-4,3 4 2,5 4-1,3 4-6,5 1 2,3 0 1,5-4 1,2-2 3,8-2 5,5 2-4,5 2-2,3 3 0,3 0-3,11 2-1,4-1-1,2-4-1,4-1-1,1-5 2,4 0 0,7 0-1,3 0-1,2-2 2,4 1-1,1-5 0,0-1 1,4-4-1,4-3-2,6-2 3,5-5-1,6-1 1,4-3-2,6-5 1,4-4 0,6-1 0,5-5 1,7-3-1,7-4-1,5-4 0,7-3-2,3-4-16,8-2-19,6-8 21,6-4-5,9-8-17,6-7-16,4-4-18,4-4 8,-1-3 1</inkml:trace>
  <inkml:trace contextRef="#ctx0" brushRef="#br0" timeOffset="12960.9375">6525 14440 15,'24'-29'53,"-8"6"-24,-8 7 11,-6 4 4,-4 4 12,-8 4-12,-8 4-30,-5 4-10,-8 8-2,-2 4 2,-3 8 4,-2 9-2,-1 9 3,2 4-2,2-1 0,8-3 0,5-9-1,11-6-3,7-6 0,7-8-1,10-5-1,9-6 3,14-2 1,11-9 3,17-10-2,18-9-3,19-6-13,15-7-61,8-7-136</inkml:trace>
  <inkml:trace contextRef="#ctx0" brushRef="#br0" timeOffset="14032.2265">13134 12157 165,'7'-3'-7,"3"2"7,6 1 0,6-2 7,6 2-1,9 0 8,4 0 1,7 2 3,4 0-4,5 3-2,9 2-3,3 2 2,11 2 1,8 3-4,8 0-3,11 3-1,11 1 0,2 4-1,8 2 4,7 2 1,9 4 1,3 1 0,9 2-1,5 5-3,3 1-3,2 5 3,2 1-2,-1 1-2,-1 4 1,-2-1 2,-7 1-2,-8 2 2,-10-1-3,-6 3 2,-11 0-3,-7 1 1,-10-4 1,-9-3-2,-8-4-1,-12-8 1,-11-5 1,-9-5-1,-10-3-2,-7-6 3,-8-2-1,-8-3-2,-9-4-14,-7-3-21,-7-5-27,-3-2-41,-8-9-22</inkml:trace>
  <inkml:trace contextRef="#ctx0" brushRef="#br0" timeOffset="14299.8047">17357 13092 275,'18'2'-21,"7"5"25,5 4 3,1 6 9,0 2-4,0 3 2,-3-1-2,-1 1 0,-5 2-1,0 5 2,-7 2 2,-3 1-1,-6-2-1,-7-2 2,-11-4 0,-11-6-3,-15-5-5,-17-4 0,-20-5-1,-20-4-7,-26-8-28,-23-10-73</inkml:trace>
  <inkml:trace contextRef="#ctx0" brushRef="#br0" timeOffset="16773.4375">17799 11888 30,'0'0'34,"0"0"-60</inkml:trace>
  <inkml:trace contextRef="#ctx0" brushRef="#br0" timeOffset="16895.5078">17799 11888 1,'-20'7'10,"20"-5"3,0-2 5,0 1-4,0 1-2,0 0-2,0-1 0,3 1 2,0 3-2,1-2-11,-1 2-31</inkml:trace>
  <inkml:trace contextRef="#ctx0" brushRef="#br0" timeOffset="17208.9844">17960 12017 137,'0'0'1,"0"0"-2,0 0-1,0 0 22,0 0 4,0 0-7,0 0-5,1 0-6,0 0-10,2 2-27,0 0-42,2 0-16</inkml:trace>
  <inkml:trace contextRef="#ctx0" brushRef="#br0" timeOffset="17588.8672">17960 12017 25,'-12'36'86,"9"-36"-46,-1 0-19,0 0 9,-3 2 0,-1 1-5,-4 4-7,-6 2-3,-6 5 0,-5 4-5,-1 3 3,2 2 2,2 0 3,8 0-4,7-4-2,9-2-3,6-5-1,12-1 7,9-4 3,9-3-7,4-3-3,0-2-4,-2-7 0,-7-3 0,-5-1 1,-7-3 2,-9-1 2,-7-3 1,-4-2-9,-7-3 0,-9 0-14,-3 2-27,-8 4-23,-1 7-9,0 4-45</inkml:trace>
  <inkml:trace contextRef="#ctx0" brushRef="#br0" timeOffset="18736.3281">17798 12102 60,'4'-3'-2,"0"0"3,-2 2 1,-2-1 14,1 0 19,-1 1 8,1 0-9,-1 0-7,0 1-1,-1 0-4,-3 0-7,-3-1-8,-3 1-5,-6 0-2,-6 2 0,-4 3 0,-6 1 1,-7 2 0,-5 0-1,-8 3 0,-6 2 2,-6 2-2,-6 2 5,-4 3-3,-5 3-1,-3 1-1,0 5 2,1 0-1,3 4 0,2 0-1,0 4 0,-3 3 1,-3 3-2,-5 3 2,-1 3 1,-1 1 1,-1 2 3,-1 2 1,-3 6-5,-2 4 0,-3 6-1,-2 4-1,3 5 0,-3 2 0,-1 1 0,-4 0-1,-1 3 2,-1 2-1,5 4 2,5 1-4,0-1 4,5-2-1,-1-4 6,1 0-2,5 0-5,2 0 2,5 1-1,-4-3-1,1-2 0,-4-6 0,0-2 0,1-3 2,3 1-2,1-1 0,0 0 1,1-5-1,-2-6-1,6-5 1,4-7 1,9-4-2,8-5 1,11-7 1,8-4-1,9-6-1,8-3 1,6-6 0,4-4 0,7-3 1,2-3-16,3-2-22,4-5 5,5-6 18,2-6-10,2-5-2,2-3 7,3-3 7,0-2 12,-1 1-1,-1 1 4,-4 1 4,-3 4 7,-2 3-1,-3 3-8,-4 4 4,-1 3-6,-8 4 3,-5 3-6,-7 3 0,-4 5 2,-8 8 4,-7 13 1,-6 10 6,-6 8 6,-3 6 2,5-2-9,5-7 0,14-7 5,15-11-8,12-7 3,14-8-5,15-4-1,15-4 6,17-10 0,14-7-6,15-9-11,14-9-26,12-6-32,10-5-61</inkml:trace>
  <inkml:trace contextRef="#ctx0" brushRef="#br0" timeOffset="20368.164">17929 11965 139,'1'-9'-1,"-1"3"14,0 0 23,0 3-4,0 2-9,-1-1-8,1 1-2,0 0-6,-3 0-6,-3 1-6,-6 0-10,-5 1 0,-9 1 1,-9-2 8,-7 1 7,-11-1 1,-8 0 4,-7 3 2,-9 0 2,-8 2-2,-6 1-2,-13 3-6,-7-1 0,-7 4 0,-3 0 0,0 2-3,-8 1 2,-3 0 0,-6 2 0,-4-1 4,-3 2-3,-3 2 3,0 1-3,0 4 3,3 2-2,0 3-1,3 2 0,-2 1-3,6 3 3,-3-1-3,3 0-1,-3 3-9,0-1-5,0 3-6,-1 0 6,-2-1 9,0-1 11,0-2 4,0 3 11,-1-1-1,0 3-4,3 3 1,0 2-8,2 4 3,4 0-3,6 4-1,1 1 0,1-1-2,1 1-2,4-3 1,2-2 0,0-1-2,-1 0 1,0 2 2,3 0 3,3 3-1,0 0 2,-1 2-1,1-1-1,1 0-3,4-6 2,1 0 1,0-2 2,-1-3-1,2 1-1,4-2 0,-1-1-1,6 1-2,0-1-1,0 0 2,1-1-4,4-2 2,2-1-9,3 2-5,-3-3 0,-4 0 4,-2 0 7,-2-3 3,4 1 0,2 0 1,-2-2 3,-2 3-4,-1 2 0,0-3-1,3 1 1,4 0-1,-1 0-2,1 0-4,-3 0 0,2 4 2,6-2-7,0-3 8,3-1 2,1-2 1,-1 0-1,0 2 2,2 0 4,5-3-2,4-1 3,3 2 1,4-1-1,0-1-1,3 0 0,4-2 0,-1 2 1,5-4-4,2 0 0,1-1 2,3 0-3,2-1 2,0 3-3,0-2 1,-2 2 0,-1-2 1,2-1-1,-1 1 0,4-1 2,1-1 2,4 2 3,3-4-4,2 1-1,2-4-1,1-2 0,3 0 0,1-3 0,1-1-2,3-3 2,0 0 0,4-3 1,1-1 1,5-2-3,4 1 2,4-3-2,6-1-2,2-1-26,6-7-65,4-5-65</inkml:trace>
  <inkml:trace contextRef="#ctx0" brushRef="#br0" timeOffset="20784.1796">6028 15548 48,'0'-7'-9,"0"4"-27,-2 1 35,-5-2 2,-2 4 11,-1 3 1,-4 6 10,-2 9 1,-1 4 3,-6 6-3,-4 3-7,-2 2 1,-1 3-11,-2 0 0,2 2-1,-1-3 9,3-2 4,3-4-3,6-6 3,7-4-5,8-6-3,4-4-4,11-4-3,9-2 7,7-2-2,6-1-4,7-5-2,4 0-2,1-1 0,2 2-2,1 2-4,0 1-3,-1 1-5,0 2 2,-3 1 0,0 0 0,-2 1-14,2-2-26,0-2-63</inkml:trace>
  <inkml:trace contextRef="#ctx0" brushRef="#br0" timeOffset="31351.5625">6025 12198 81,'-7'0'35,"0"-1"-7,1-2-4,2 2 15,-2 1-3,1-2-8,-1 1-10,-2-1-1,-2 0-3,-1 1 6,-5 0-4,-2 1-1,-2 0-5,-4 1-1,0 0 3,-3 1-4,0 1 1,-1-1 2,-1 2-1,2-3-2,1 1 1,3-1 0,4-1-4,5 0-3,5 0 2,3 0-1,3 0-1,3 0 3,0 0 0,0 0-2,3-1-3,7-1-3,4-1 1,6 1 1,2 0 1,-1 1-1,-1-1 1,-6 0 0,-3 1 0,-4 0 1,-4 1 0,-3 0 2,-4-1 4,-6-1-2,-6 0-5,-6-1 0,-2 0-1,-1 2 0,2-1-2,2 0-5,3 1-6,1 0-6,0 0-12,2 1-17,0 1-47,-1 1-92</inkml:trace>
  <inkml:trace contextRef="#ctx0" brushRef="#br0" timeOffset="31674.8047">5264 12127 205,'-4'-4'-26,"3"3"30,1 1 11,0 0 9,4-2 11,4 0-6,5 0 5,7-1 2,6 1-5,7 2-7,7 0-1,5 0-1,5 1-5,4 0 1,-1-1-3,-1 2-4,-6-2 0,-8 0-6,-10 0-3,-10 0 0,-9 0-2,-6 1 1,-1-1-2,-2 1-2,0-1-6,-1 0-17,-2 0-17,-2 1-21,-2 1-45,-1-2-163</inkml:trace>
  <inkml:trace contextRef="#ctx0" brushRef="#br0" timeOffset="32982.4218">17889 15334 208,'-2'-5'21,"-2"-1"17,0 2 4,1 1-3,2 0-15,1 2-4,7 1-2,7 0 1,7 5 2,9 1-2,13-3-9,12 2-3,10-1-4,7 2-1,2 1-1,-3-1-6,-3 0-35,-9 0-19,-8 0-13,-6-2-50</inkml:trace>
  <inkml:trace contextRef="#ctx0" brushRef="#br0" timeOffset="63221.6796">4272 11972 25,'-6'-7'-4,"0"3"64,-1 3-35,1 1 20,0-1-6,1 1-2,1 0-6,0-2-6,1 2-2,0 0-4,2-1-9,0 1-7,1 3-6,0 7 1,2 8 3,0 11-1,0 17 1,0 14 4,-1 16-3,-1 12 0,0 12 0,0 8 0,-2 7 5,-3 5 2,-2 2 4,-3 5-8,-1-1 0,-1-1-2,-3-5-2,1-6 2,-2-6 0,1-8 1,2-7 0,1-13-4,0-10 1,2-9 0,2-13 0,0-6-1,1-8-1,0-7-1,1-9 0,3-8-5,0-8 3,1-7-3,0-14-18,1-15 6,0-16-10,1-9-6,1-10 3,2-1 13,2 3 13,-1 11 7,0 18 1,-1 15 11,-1 18 5,0 9 1,0 12 9,-1 13-24,-1 8-2,0 8 1,-3 3 4,-2 0 9,5-6 4,0-4 9,3-7-7,5-9-7,3-8-7,1-7-4,2-6-3,0-4 3,2-12 1,-1-7 0,3-12-4,1-9 1,-2-5-14,1-6-41,-3 0-55,-5 0-165</inkml:trace>
  <inkml:trace contextRef="#ctx0" brushRef="#br0" timeOffset="63933.5936">2724 12829 185,'-5'-11'-13,"1"-1"19,0 4-2,1 1 31,0 3 12,3 2-21,-1 1-9,0 0-7,1 1-1,0 0 0,-1 0-2,1 0-7,1 3 0,2 4-1,3 7 2,-1 8 3,1 11 4,0 9 1,-3 12 6,0 10-2,-2 6-5,-1 1-2,0-5-1,0-11 3,0-16 1,6-13-4,1-10-3,2-5-2,2-3 3,1-2-2,1-6-1,3-1 0,-1-7-4,2-5-12,-1-4-22,1-3-18,-1-3-34,-5-5-58</inkml:trace>
  <inkml:trace contextRef="#ctx0" brushRef="#br0" timeOffset="64200.1952">2668 13209 207,'-17'7'0,"5"-1"2,5-2 7,6-4 20,2 0-12,5-4-17,7-3 5,6-4 10,3-3 2,5-7-3,-2-4-8,3 0-2,1 0-2,-1 2-4,3 0-23,-3 1-54,-1 1-82</inkml:trace>
  <inkml:trace contextRef="#ctx0" brushRef="#br0" timeOffset="64667.9686">3097 12969 285,'-4'0'5,"2"-1"-2,0 1 10,2 0 11,0 1-14,0 5-10,2 7 0,1 7 1,4 8 1,0 3-1,2 3 0,0 1-8,-2-3-17,-1-6-11,1-4-17,-1-7-49</inkml:trace>
  <inkml:trace contextRef="#ctx0" brushRef="#br0" timeOffset="65345.703">3275 12890 325,'-5'-3'-2,"1"2"4,1 1 1,3 0 19,0 5-6,0 1-17,2 6 2,3 5 1,2 1-2,0 3 0,2 2 0,-1-5 0,-1-2-5,-2-4-3,0-6-1,-3-2-2,-2-4 0,1 0 5,0-4 6,0-7 0,1-4-4,-2-3-6,1-5-1,-1-1 0,0-3 8,0 2 2,0 0 2,2 5-1,2 4-1,0 4 4,2 6-2,0 3 3,0 3-3,0 3 3,1 3 5,3 4 0,-1 5-1,0 3 0,2 4-3,-1 0-4,-1-1-1,-2-2 1,-2-5-2,-2-5-12,-1-4-5,-2-5 11,0 1 7,0-1 6,0-2 1,-2-10-7,1 0-9,-1-8-7,2-6-7,0 0 5,0-3 1,0 2 10,4 1 8,1 4 1,0 3 5,1 8 7,1 4-5,-2 3 0,1 4 0,0 0-1,0 0-5,0 4 4,1 4 0,1 4 6,0 3 1,0 2 1,0 1-2,-1 2-1,0 0-3,-2-3-7,0-3 1,1-3-3,-1-5-15,2-4-24,0-2-16,1-8-44</inkml:trace>
  <inkml:trace contextRef="#ctx0" brushRef="#br0" timeOffset="65706.0547">3673 12675 223,'1'0'22,"1"1"-30,0 1-8,2 0 17,-1-2 8,3 0-3,2-2 1,0-8-1,2 0 8,2-4 1,0-3-9,-1-3-2,-1-4-2,-2-1 0,-4-4 3,-1 4 13,-3 2-7,0 4 0,-3 6-5,-3 7-2,-2 6-3,-1 3-1,0 8 2,-2 6-3,2 3 0,4 6 0,3-1 1,5 2 0,8-8-1,6-3-1,7-6 0,4-7 0,3-4 0,2-5 3,-5-3-1,-4-2 0,-2-1 1,-6-3-22,-3-5-71</inkml:trace>
  <inkml:trace contextRef="#ctx0" brushRef="#br0" timeOffset="65879.8827">3074 12608 439,'-7'-5'-97,"7"-11"-220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10-03T18:08:34.5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9279 3643 12,'-3'-4'10,"0"0"7,1-1 11,0 0 15,0 0-10,0 2-4,0-2-3,2 1-2,-2 3-3,2 1 0,0 0-13,0 0-6,-1 5-4,1 5 2,-1 9 6,1 6 16,0 6 3,0 5-9,0-2-7,0 1-4,1-2-4,0-2-1,0-5-1,2-5-14,-1-2-23,2-6-24,0-2-9,-2-5-10</inkml:trace>
  <inkml:trace contextRef="#ctx0" brushRef="#br0" timeOffset="368.164">9197 3642 200,'-3'-8'0,"3"-1"-11,2 1 14,4-2 12,4 0 5,5-1-7,4 1 0,4 0 4,2 2 3,3 1-4,2 3-1,-3 4-5,-1 0-3,-3 4-3,-2 3-1,-5 3-2,-1 3-1,-6 1 1,-4 4-1,-3-3 1,-2 2 0,-7-3 0,-6 1 4,-5-1-2,-2-2 2,-4 1-4,0-4 4,-3 1-3,0-1 0,2-1-4,1-2-13,4-2-16,9-1-20,7-2-4,7-2-26</inkml:trace>
  <inkml:trace contextRef="#ctx0" brushRef="#br0" timeOffset="731.4452">9741 3599 232,'4'-4'25,"-4"4"-24,-4 2-19,-5 1 22,-2 4 35,-4 1-15,-4 7-5,-2 1-7,3 5-1,1 5-7,7-3 1,8 1-3,4-2-1,9-1-2,6 2 2,3-5 1,7-4-2,4-5 0,3-9 7,2-2-2,-2-10-3,1-3 2,-6-3 4,-5-4-3,-5 4 3,-5 0-3,-8 1 0,-5 2-2,-2-2 0,-8-1-3,-5 1 0,-3-1-3,-4 1-8,0 6-9,1 3-8,1 8-23,1 1-79</inkml:trace>
  <inkml:trace contextRef="#ctx0" brushRef="#br0" timeOffset="1895.5078">14893 3577 172,'-1'0'-5,"-2"0"-4,1 0 3,2 0 10,-1 3 5,1-1-11,3 5 4,0 3 5,1 3 14,0 6-5,0 0-1,-1 5 6,-1 1-4,-1-1-8,0 2-6,-1-5-3,2-3 2,0 0-2,0-6 0,1-1-1,-1-2 2,0-5-2,-1 0 2,-1-2-1,0-2-1,0-1 5,0-6 2,-1-3-5,0-5-1,-1-5 0,1-2 0,-3-4 0,1-3 0,-1 3 1,-1-6-1,1 5 0,0 1 1,1 1-1,-1 4 0,4 0 0,0 5 0,0 1 0,3 0 0,4 2-1,4-1 0,6 1 1,1 1-1,5 4 4,-1 1 2,5 6 0,-2 2-1,-2 6 0,-4 4-3,-3 6-1,-5-2 0,-2 4 6,-5-1 1,-4 0 1,-3 2-2,-8-1-2,-4-1 0,-8-1 3,-1-5 0,-4 1 0,2-5-1,3-2-4,3-2-1,7-3-1,4 0-9,3-1-29,4-1-25,2-6-47</inkml:trace>
  <inkml:trace contextRef="#ctx0" brushRef="#br0" timeOffset="2153.3203">15267 3467 321,'5'-4'-8,"-3"4"5,3 4-6,-1 2 11,1 5 11,0 1 4,-1 3-1,-1 4 6,1 0-2,-1 4-10,-1 0-7,1 0-2,-3 1 1,2-3-4,-2 1-1,1-2-3,-1 1-9,-3-2-18,-2 3-39,-2-2-49</inkml:trace>
  <inkml:trace contextRef="#ctx0" brushRef="#br0" timeOffset="45014.6483">9692 3334 33,'0'0'41,"0"-1"-6,0 0-7,0 1-10,0 0-2,0 0-5,0-1-1,0 1-4,0-2 3,0 2 2,0-2 8,-1 0-3,0-1 0,1-5-2,0 0 1,0-3-7,0-4-4,4-4-3,-1-1 0,0-6 0,0-3-2,-1-1 2,0-7-1,-2-3 1,0-3-1,0-4 0,0-5 0,0-6 0,0-7 0,0-4 1,0-4-2,-3 2 3,2 2-1,-1 1-2,1 2 3,-2-1-1,0 0 0,-1-4 0,1-1-1,0 2 6,1 0-5,0 8-1,1 4 0,0 4 0,0 0 0,1 3-2,0 2 1,0 2 1,1 3 0,0 2-2,1 7 3,-1 2-2,1 4-2,1 5 3,-1 4 0,1 7 0,-1 2 0,0 4-6,0 1-2,-2 1 4,0 2 1,1 3-4,-1 0 0,1 0-6,1 4 8,-1 1 3,0 0 1,1 2 1,-1 1 0,2-3 0,-1 0 0,1 0 0,0-2 0,3 0-30,-3 2-39,0-3-36</inkml:trace>
  <inkml:trace contextRef="#ctx0" brushRef="#br0" timeOffset="45370.117">9733 1308 204,'-2'-3'-12,"-1"2"16,1 0-4,-1 1 12,-1 6 11,-3 5-13,-1 9-7,-4 6-2,-1 2 0,-1-1-1,0-3 3,4-11-1,3-7 3,3-3-3,5-6 1,6-7 0,5-5-3,4-8 0,1-4-13,0-2 13,0 2 0,-2-2 0,0 9-1,-1 7 2,-4 6 2,0 7-4,-1 10-2,-1 12 3,-2 8 1,0 7-21,-2 2-53,0 5-15</inkml:trace>
  <inkml:trace contextRef="#ctx0" brushRef="#br0" timeOffset="46406.25">8792 3152 36,'-2'-13'36,"-1"3"1,1 3-5,0 2 4,-1 1-4,3 3-4,-1-1-3,1 2-10,0 0-13,0 5-5,0 8-9,1 17 15,3 19 11,2 16 7,0 21 3,2 10-3,-4 5-5,0 2-2,-4-4-4,0-6-3,-1-8-4,-2-10-1,3-11 1,0-12-6,0-7-12,3-9-9,-2-7-12,0-6-16,-1-6-45,0-10-50</inkml:trace>
  <inkml:trace contextRef="#ctx0" brushRef="#br0" timeOffset="47718.75">8843 3059 15,'1'-10'36,"0"2"1,1 4-2,1-1-8,3 3-11,2 1-7,4-1 1,4 2 5,7 0 0,6 1-2,8 0-5,9 1-4,7-1-2,9-1-1,10 0 0,4 0-1,9-1 1,7-1 0,10 0 0,10-2-1,11-2 0,-1 1 1,9-3 0,7-1-1,8 0 2,5-1-2,6 1 2,5-1 0,3 2 1,4 1-1,6 0 0,0 1 0,-1 0-2,8 2 4,-2-2-3,3 2 2,0 1-3,0-1 2,1 1 1,-7 3-2,3 0 0,-1 0 2,-10 3-2,3 0 0,-2-1 0,-2 4 0,-5-2-1,-1-1 6,-2 1 2,-4 1-1,-2 0 3,-2-1-4,-6 3-2,-2-1-1,-6 1-1,-9 4-1,-6 0-1,-7-1 1,-2 0 0,-8 2-1,-10-3-1,-7 1 1,-6 2 0,-7 1 0,-4-2 0,-10 3 1,-7 0-2,-10 3 1,-8-2 0,-6 3 1,-8 6-2,-3-1 0,-4 10 0,-5 7 1,-4 3 0,-4 12 2,-3 2-2,-4 4 2,-3 0 3,-2 5 1,-1-4 1,3 7 0,0 2-3,0 2 1,3 2 1,1-3-5,2-6 1,1-6-2,1-10 2,5-7-1,-2-4 1,0-6-2,1-4 0,-5-5 0,0-2 0,-5-3 0,-7-1 1,-8-4 1,-11-1 0,-13-3-4,-17 0-1,-14-3 0,-17-2-1,-13-2 3,-19-2 1,-19 1 0,-17 0 0,-17 2 0,-14 0 0,-13 0 0,-14 1 0,-9-4 0,-3 4 0,-9-1 0,0 2 0,-3 1 1,-3-2-2,10 1 2,-4-1-1,2-2 0,6 1 1,-2-2-1,9-2 0,5 0-1,4 0 1,10-4 0,4-1 1,9-1-2,10-1 2,12-1 0,7-1 0,8 1-2,9 0 2,7 0 0,10 1 0,6 0-1,8 1 2,3 0-2,8 0 3,8 1 0,5-2-2,5 1 4,6 2 0,4-1-2,9 1 1,7 0-2,6-1 0,9 1 2,4-2-1,5 3-3,3 0 1,2-2-1,1 2-1,-2 0 0,1-1-4,1-1-11,1-1-8,4-2-22,3-4-38,6-7-107</inkml:trace>
  <inkml:trace contextRef="#ctx0" brushRef="#br0" timeOffset="49314.453">9787 1060 1,'-7'-5'42,"1"2"-12,1-1-11,-1-2 3,-1 2-6,0 0 5,-5-2-6,0 2-2,-6 3-5,-6-2-6,-3 6 1,-8 5-4,-7 2 0,-4 8 1,-1 11 0,-1 6 0,3 10 11,5 10 14,6 2-8,12 3-3,13-6-4,13-3-5,18-9-4,15-10 3,10-8 16,14-11 8,6-12-5,10-9-14,7-7-3,5-9-1,4-7 1,-7-2 1,-10-7 2,-10 0-5,-16 6-2,-12-2-1,-15 4 0,-13 2 3,-13-2-3,-16 0-6,-15 10-2,-11 5 0,-13 9 0,-6 10-7,-7 6-11,-2 3 1,-2 7-4,6 6-39,5 8-102</inkml:trace>
  <inkml:trace contextRef="#ctx0" brushRef="#br0" timeOffset="50138.6717">15362 2906 36,'1'0'30,"1"-6"20,1-2-42,1 0 9,0-3 9,-1-2 1,0-2 0,1-3-4,-1-1-7,0-3-3,-1-5-3,1-7-3,-1-3-5,-1-7 3,3-9-5,-1-6 1,-1-4 1,1-5-2,0-3 0,2 1 1,0-4-2,4 1 2,1 6-2,0 3 0,-2 10 0,-1 0-4,-3 7 5,-2 4-14,-2 6-8,1 13-16,-1 0-30,0 3-63</inkml:trace>
  <inkml:trace contextRef="#ctx0" brushRef="#br0" timeOffset="50709.9608">15690 1039 80,'1'-7'0,"-1"-2"6,0-1 4,-1 3 12,-5 2-2,-3-1-7,-4 2-2,-4 4-5,-7 0-3,-5 3 1,-6 5-4,-2 2-1,-1 4 2,0 6-1,2 4 1,1 6-1,5 6 4,6 9 3,6 8 1,13 4 5,11 6 7,16-5-4,16-4-1,12-15 9,10-16 3,8-12-3,4-11-14,8-16-5,-3-11 0,2-13 5,-8-10 6,-11 0-7,-15-4-6,-19 2 1,-18-3-2,-18 4 4,-20 5-5,-19 5 2,-14 10-1,-17 5-3,-12 9-14,-15 11-20,-23 14-29,-23 17-77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10-03T18:19:31.3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20175 6904 15,'4'-4'31,"1"1"0,0-1-1,-2 1 1,1 0-4,-3 0-5,1 2-5,-2 0-10,1 1-2,-1-1-3,0 1-1,0 0 2,0 0 6,0 0 0,0 0 1,-1 0 1,0-1-2,1 1-4,-1 0-1,0 0-4,-2 0 2,1 0-1,0 0 0,-2 0-2,1 1-2,-3 2 3,1-1-1,2 1 1,-2 0 0,0 0-1,0-1 1,-1 1 0,3 0 2,-1 1-3,-1 3 1,-1-1 1,0 1-2,3 0 1,0 1 3,0-1-3,2 0 1,1 1 1,0-1 1,0 1 2,0 2 5,3-1-5,0 1 4,0 0 0,1 0-4,0-1-2,2 0-1,0 0 2,-1 1-1,2-2 3,0 1-3,2-3 3,2 0 0,0 1 1,-1-3-2,2-3-2,0-1 3,-1-1 0,3-3 0,-1-1 2,2 0-2,-1-3 0,0 0-1,1-2 1,-2 1-3,-2 0-2,-2-2 2,0 1 2,-2-1 4,3 2 1,-4-2-1,-1 1 1,-2-3 0,-2 2-4,0 0 1,-1-1-1,-2 1-3,-4-1 0,-3 1-1,-2-1-3,0 4 2,-2-1-1,-1-1-1,-2 2 2,3 0-4,0 1-7,2 2-5,-1 3-2,-1 1-15,-2 1-48,-2 5-125</inkml:trace>
  <inkml:trace contextRef="#ctx0" brushRef="#br0" timeOffset="1696.5927">19621 7190 110,'0'-5'13,"0"-1"1,0 0 5,0 0 21,0 0-7,0 1-12,3-1-7,0 2 1,0 0 8,-3 1-2,1 2-1,1 0-4,-2 1-3,0 1-5,0 5 2,-1 5 5,-3 9-2,-2 8 2,-2 4-2,-3 0 1,0-3-1,7-4 2,4-5-2,4-7-7,5-4 0,3-5 0,2-3 0,2-1-3,1-8-1,-1-2-9,-1-4-29,0-3-32,-1-2-59,-5-5-126</inkml:trace>
  <inkml:trace contextRef="#ctx0" brushRef="#br0" timeOffset="1867.6202">19644 6925 397,'-4'0'-13,"1"0"13,3 0-35,0 0 28,1 2 1,3-1-63,-4-1-113</inkml:trace>
  <inkml:trace contextRef="#ctx0" brushRef="#br0" timeOffset="3061.8809">20385 6696 10,'-3'3'28,"2"0"-14,0 0-14,0-1 7,1 2 8,-1-1 5,-1 0-7,0 2 0,1 0-3,0-1 1,0-1-2,0-1 3,-1-1 5,1 0-2,1-1-3,0 0-1,0 0 0,0 0 6,1 0 6,-1-4 0,3-3-9,5-4-4,2-3 0,1-4-2,4-4-1,1-3 1,4-5-1,4-2 1,5-4-1,0-7 0,9-4-4,1-5-2,5-1 2,1 0-3,0-2 0,1 2 0,1 1 1,0 2 0,-1-2-1,2 2 0,-4-2 1,-2 0-1,1 3 0,-3 1 0,0 6 0,-5 5 1,-3 5-1,-6 4 0,-7 5 1,-4 2-1,-5 7 0,-4 3 1,-2 4 0,-3 1-2,-1 2-4,-5 2-14,-3 0-17,-3 2-30,-1 0-33,-1 0 0</inkml:trace>
  <inkml:trace contextRef="#ctx0" brushRef="#br0" timeOffset="3329.6611">21232 5553 39,'-2'0'39,"-1"0"-11,1 0 14,1 0 4,1 0-19,3-1-12,6-1-5,2 0-1,3-4 8,3 1 4,3 1 0,1-1-5,-1 3-2,-4 1-4,-4 1-1,-4 1 1,-7 2-6,-1 7-3,-6 3 12,-5 8 0,-4 5-2,-6 3-2,-3 3-3,3-1-3,1-5 1,6-3-3,5-5-2,6-7-25,3-5-43,4-6-64</inkml:trace>
  <inkml:trace contextRef="#ctx0" brushRef="#br0" timeOffset="3789.9693">21495 5418 127,'-3'-5'6,"-1"0"-3,2 3 9,0-1 30,-1 2-9,0 0-5,3 1-4,0 0 0,0 1-4,0 5-11,0 5-7,0 4-1,3 3 2,4 1 5,4-2 5,0-4-3,0-3 1,1-4 3,2-5 3,1-2-1,1-10 0,-1-4 1,-2-5-4,-3-2-2,-2-2-6,-2 2-3,-6 2 1,-3 2 2,-6 1-4,-3 0 2,-2 2-2,-3 0-4,0 3-14,-1 4-18,1 5-14,3 3-24,7 1-34,2 3-75</inkml:trace>
  <inkml:trace contextRef="#ctx0" brushRef="#br0" timeOffset="4310.8702">21637 5249 258,'-3'0'2,"2"-1"-20,0-1 7,1 0 16,2-3 9,4-1-6,1-3-1,1-2 6,1-3-5,5-1-1,4-3 0,2-5-4,5-3-2,1-4 0,2-1 0,4-1-1,4-3 6,3-1 2,4-3 0,1-1-1,1-3 2,2 1-4,2-4 1,2-1-5,-1-3 0,0-3 0,-4 3 0,1 2 0,-2 1-1,1 3 1,-1 1 1,0 0-4,-1 3 2,-6 2 0,-2 2 0,-2 4 0,0-1 0,-1 3 0,-5-2 0,-4 2 0,-6 4 0,-2 5 2,-3 4-2,-4 4 0,-3 1-2,-6 3-6,-3 2-15,-6 3-26,0 1-53,-2-1-50</inkml:trace>
  <inkml:trace contextRef="#ctx0" brushRef="#br0" timeOffset="4639.243">22701 3928 102,'0'0'10,"1"-2"1,3 1-16,5 0 24,2-1 22,0-2-18,-1 3-5,0 0 10,0 1 0,3 0-3,3 0-1,-3 0-5,-3 1 1,1 3-2,-3 3-1,1 2-1,-2 3 1,-5 1-2,-2 5-1,-2 1-5,-4 0 0,2 1-4,-2-1-2,-3-1-2,-1 0-1,-2-1-1,4-2-13,1-3-15,2-6-22,2 2-27,0-4-48</inkml:trace>
  <inkml:trace contextRef="#ctx0" brushRef="#br0" timeOffset="5346.8082">22978 3791 24,'-4'-5'18,"0"1"20,1 2 17,0 2-18,0-3-17,1 0 7,0 2-1,-1 1-9,3 0-4,0-1 0,-3 1-2,-1 1-6,-3 4-2,0 4 4,-1 4-3,-3 5-1,2 6-1,-1 3 3,3 3 0,4-3 4,1-4-3,2-3 2,3-6-4,7-4 0,7-5 4,3-5 2,3-9 1,-1-5 0,0-3-6,-2-4-2,-1 0 1,-4-2 4,-8 3-1,-3 2-2,-2-2-3,-2 2-3,-3 0-10,-4 4-16,0 2-21,-3 2-22,0 3-49,0 1-41</inkml:trace>
  <inkml:trace contextRef="#ctx0" brushRef="#br0" timeOffset="5791.4797">23109 3699 148,'0'-3'17,"0"-2"-17,3-1 25,1-2 6,1-2-15,2-1-7,2 0 4,5-3 3,3 0-3,0-3-2,7-2-3,3-2-2,3-4-5,5-1 0,1-5 0,2-2-1,9-3 0,0-3 0,5 3 0,3-2 1,1 2-1,3-3 1,-2 3 1,-2 1 4,-6 3 3,-3 2 0,1-4-4,-11 2-1,-5 2-2,-10 3-1,-9 10-1,0 3 0,-8 4-1,1 1-10,-5 3-14,-2-1-16,-2 2-22,-7 3-55</inkml:trace>
  <inkml:trace contextRef="#ctx0" brushRef="#br0" timeOffset="6084.6698">23938 2924 33,'5'0'13,"6"0"15,2 0 24,4 0-9,1 0-14,-8 1 10,4 2-7,-3-1 0,2 1-8,1 2-4,-7 0-2,0 1-5,-5-1 1,0 3 1,-2 2 5,-3 5-1,-6 4-8,-5 2-3,-2 1-3,-1 1-2,-4 3-1,-4-2-2,-2-2-16,2-4-36,6-6-63,3-4-127</inkml:trace>
  <inkml:trace contextRef="#ctx0" brushRef="#br0" timeOffset="14249.034">23872 2986 26,'6'-4'34,"-4"2"-7,0-2-2,-2 0-5,3 0-2,2-2-3,-3-1 0,0 0-7,-2 0-3,0 0 2,0-3-1,0 1-3,1 1 3,-2 0 0,-5 1 1,1 2 0,-4 0 0,-1 2-1,0 2-3,-4 1-3,0 4 2,3 5-1,0 6 1,0 8 0,2 9 2,2 6 2,3 4 3,4-1-1,6-4 0,7-2-3,6-8-3,4-3-2,5-9 1,6-8 1,6-7-2,1-4 2,-1-10 0,-3-7-3,-6-7 4,-1-5 0,-5 0 1,-12-4-1,-9 2-1,-7-2 1,-12-1-3,-5 2 0,-4 3-10,-7 9-14,-7 10-16,-9 14-30</inkml:trace>
  <inkml:trace contextRef="#ctx0" brushRef="#br0" timeOffset="16389.3209">20442 6904 4,'2'-4'38,"1"0"-14,-1 0 4,0-1 5,-2 1-6,0-1-12,0 0-3,1-1 2,0-1-5,-1 0 2,0-1 0,0-2 6,-2 0-4,1-3 2,-2 0-4,0-1-5,-1 1 1,-1 1-2,-2-1 2,0 2-4,-2 2-1,-1-1-3,-3 2 0,-5 2-2,1 0-6,-2 3 2,-2 1 4,0 0 2,-1 2 1,0 0-1,3 0 1,5 2 0,-1-1 0,3 0 0,0 0 0,-1 1 0,0 0 0,-1 1-1,-3 2 0,-4 0 0,2 0-3,-5 2 1,1-1-1,0 1 4,1 0 0,4 1-1,1 0 2,1 2-2,3-1 0,1 3 0,1 1 1,0 1 0,3 3-4,1 2 6,2 5-4,1 1 1,1 4 2,3 2-1,0 2 2,2 2-1,1-1 0,0-2 0,2-3-2,1-3 2,3-3-1,0-2 0,1-2 2,3 0-3,1-3 1,3-1 1,0-3-1,2-4-1,2 1 2,0-5-1,-2 0 0,1-3 0,4-1 1,1-4-1,3-3 0,3-4 1,1-2 0,1-2-1,1-1 1,-4-3 8,1 0 4,-6 0 7,1 0-6,-4-2-5,-4 0 4,-4-2 2,-4-2-7,-3 0-3,-1-1-1,-2 1-2,0 1 0,-4-3 1,-4 2 1,1 1-3,-2 0-2,1 3 0,1 3-4,-1 3 3,0 4-2,-2 4-4,-3 4-11,-7 3-32,-9 6-53</inkml:trace>
  <inkml:trace contextRef="#ctx0" brushRef="#br0" timeOffset="30480.0324">20092 6332 21,'14'-14'32,"3"-3"-6,0 1 4,1 0-4,1 0-6,-1 2-3,-3 0-9,2 0-6,-3 2 0,5 0-2,-1-1 1,0 0-1,0 1-1,1-1 4,-3 1-3,-1-1 0,2 1 0,-3-1 0,0 3 4,-1 0 1,-2 1 0,0 1 1,-1 0 2,0-2-1,1 2-7,-3-1 2,2 1 0,1-1-4,-2 3 4,-2-2-5,0 2 1,-4 0-16,3 3-4,-4 1 4,-2 2-7,0 0-14,-5 0-45</inkml:trace>
  <inkml:trace contextRef="#ctx0" brushRef="#br0" timeOffset="30868.0204">20401 5949 6,'-5'-4'24,"2"2"5,2 0 15,1 2-3,0 0-17,0 0-9,0-1-4,2 0-7,2-1 2,0 0 0,1 1-1,1-2 3,4 1 6,4 1-5,-1 0 1,3 0-2,2 1-2,1 0 0,-1 0-3,-2 1 1,-3 0-4,-6 2 1,-2 0-1,-2-1 0,0 3-1,-1-1 0,-2 1 2,0 1-2,-1 0 2,0 0 1,0 2 1,-2 2 2,0 4 4,0 3 3,-1 5 0,1 1-4,-5 0-6,-1 1 1,0-4-3,-3 0-14,1-6-55,-3-7-149</inkml:trace>
  <inkml:trace contextRef="#ctx0" brushRef="#br0" timeOffset="65965.7954">21538 5344 70,'1'-5'26,"0"1"-15,0 1-9,1-1-2,-1 1 1,1 0 0,0-2 10,-1 2 2,-1-1 0,2 0-4,-2 1-3,1-1-4,-1-2-1,-1-1 0,-1 1-1,-2-2 0,-1-1 1,1 1 3,-6-2-4,2 0 3,1 1-1,0 0 0,-1 0 2,-3 0-2,0 2 0,-4 0 0,0 1-1,-1 1-2,-3 2 1,-2-1-1,0 3 1,0 1 0,-1 0 0,2 1 0,1 3 0,-2 2 1,2 1 3,1 3 4,0 1 0,1 3 1,3 2-3,-3 0 1,3 2-2,-1 2-4,4 0 2,3-2 1,-1 1-2,5-4-1,2 2 1,2-3-2,1 2 2,4-1-2,0-2 7,3 4-4,4-3 0,1 1-3,2-1 0,3-1 0,1-2 1,5 0-2,2-1-2,3-4-1,-1 0-3,2-2 4,-1-1 1,-1-2 2,-1 1 2,0-1 5,3 0-2,-2-1-4,-3-1 0,-4-5 0,-2 0 1,-1 0-1,-2-3 12,-2 0-2,-1-2-3,0-2-3,-1-2 2,-1-3-2,-2-2-2,-9-3-1,-5-3 0,-10-2-3,-9-1-8,-8-2-10,-9 0 1,-7 2-12,-4 4-48</inkml:trace>
  <inkml:trace contextRef="#ctx0" brushRef="#br0" timeOffset="132012.7067">15097 10565 25,'0'-1'25,"0"-2"3,0 0 7,-1 2-15,0-1 1,1 0 2,-1 1-11,1 1-3,0-1-1,0 1-4,-1-1 1,1 1 0,0 0-2,0 0 5,0 0 2,0 0 2,0 0 2,0 0-2,0 0 0,0 0 0,0 0 1,0 0-1,-4-1-5,0 0-4,-3-1-3,-2 0-2,-4 1 2,-3 1 2,-4 0-2,-2 0 1,-5 1-1,-3 0 1,-3 0-1,-3-1 0,-2 0 1,-2-1-1,1-1 0,-1 1 1,-1 1-1,-2-3 0,-2 0 0,0 1 0,-3-2 0,0 3 1,-3-3-2,-2 1 1,-3-1 0,-4 0 0,0 1 0,-1-1 1,1 1-1,0 0-1,0-1 3,1 0-4,0 0 2,-2-1 1,-1-1-1,-2 1 0,-1-1 1,0 2 0,0 1-2,2-2 2,0 3-1,2-2 2,0 0-3,0 0 4,1 0-4,-1-1 2,2 2 1,2-1 3,2 2-2,2 0 1,1 1-4,2-1 0,2 2 0,0-1 0,4 0 0,1-1 0,1 1 0,2 0 0,0 1 0,1 0 0,5 0 0,1 0 0,3 1 2,0 0 1,0-1-1,2 0-2,3 1 0,0 1 0,3-2-1,5 0 1,2 0 1,4 0-1,4 0 0,4 0 1,2 0-1,1 0-1,2-2-10,5 1-2,6-4 2,2-2 2,4 1-7,2-1-8,1 0 5,-2 0 10,0 0 6,-2 0 2,-1 1 2,-2-2-2,-2 3 0,-2-1 2,-1 0-1,-2 3 1,-3-2 0,-2 1 2,-1 3 6,-2 0 11,0 0 8,0 0-2,-3 0-7,-1 0-3,-1 0-6,-1 1-4,-2 0-3,-1 0-3,-3 3 0,-2 0 0,-3 2 3,-1 1 2,-3-1-1,-2 1-1,2 2 1,-1-2-1,3 0 4,-1 0-1,4-2 3,4 1-2,1-4 2,2 3-6,3-3 0,-1 1-3,2 1 0,2-2 0,1 1 0,0-1 0,2 0-3,0 0 3,0 1-3,4 2 0,2-1 3,4 1 2,3 1-1,3 0 0,2 2-1,1 1 0,1 2 0,1 1 0,-4 2 0,1 1-1,-1-2 1,-2 1 0,1-1 1,-2-4-1,-3-1 0,-1-2 1,-4-3 0,-3-2-1,-1 0 3,-2 0 1,0-1 0,0-5-11,-5-3-44,-6-7-103</inkml:trace>
  <inkml:trace contextRef="#ctx0" brushRef="#br0" timeOffset="616859.4374">24694 15986 262,'4'0'24,"4"0"21,-4-3 3,-2 0 5,-2-1-17,0 4-18,0-1-7,0 1-7,0 0-3,0 0-2,0 0-5,2 0-18,0 0-29,-2 1-37,0 4-43</inkml:trace>
  <inkml:trace contextRef="#ctx0" brushRef="#br0" timeOffset="617101.6341">24668 16150 309,'3'5'-12,"2"-1"16,0 0 15,2 4 24,0 2-4,-2 4-21,0 4-2,-2 3-1,-3 2-2,-6 0-7,-4 1-4,-4 1-7,-2 0-19,-3-2-35,-5-3-57,-8-9-140</inkml:trace>
  <inkml:trace contextRef="#ctx0" brushRef="#br0" timeOffset="618057.7256">24595 15836 60,'3'1'6,"-1"0"4,0-1 23,2 1-4,-2-1-16,-1 0-5,-1 0 15,0 0 3,0 0-5,1-1 0,-1 1-6,0-1-2,1 0-4,-1-1-6,0-1-1,0-2-1,-4 0 1,-1-4 0,0-1-2,-4-6 1,-5-6 0,-6-2-2,-8-4-4,-6 1-10,-3 0 1,-2 2 14,-6-5-6,-7-1-6,-6-4-3,-6-5 5,-2 1 8,-1-2 3,-4 3 6,-6-1 6,-7 3 7,-4 1-3,-6-1-2,1 6-3,-2 2 0,-3 0-8,-5 3-3,-4 0-1,-1 3 0,2 0 0,1 3-1,1 3 2,0 1-1,6 5 6,2 1-3,9 5 5,9 2 3,4 2-3,10 0 3,9 0-2,7 1-7,13 0-2,3-1 0,9 0-1,9-3-5,7-2-18,5-2-34,6-4-50,8-5-50</inkml:trace>
  <inkml:trace contextRef="#ctx0" brushRef="#br0" timeOffset="618305.7819">22168 14785 183,'0'0'10,"-2"0"12,-3 0 12,-7 0 4,-4 0-19,-7 6-12,-5 7 1,-1 5 5,-8 6-1,6 4-7,-4 1 0,6 2 4,4-4 5,7-5-3,4-3-2,8-6 3,7-3-1,8-3-3,11 0 2,9-2-5,11-4-4,9-1-13,9-5-29,3-3-80</inkml:trace>
  <inkml:trace contextRef="#ctx0" brushRef="#br0" timeOffset="619315.5864">18665 14192 76,'0'0'63,"0"0"-9,0 0-10,0 0 4,0 0-20,0 2-22,0 5-5,2 4 7,0 2 9,1 4 1,-2 1-10,0-1-2,-1 1-6,0 0 2,0-2-2,0-1-3,-1-2-10,1-5-16,0-4-15,3-4-51,3-4-61</inkml:trace>
  <inkml:trace contextRef="#ctx0" brushRef="#br0" timeOffset="619737.4775">18873 14207 155,'9'-2'0,"-2"-1"-7,0 2 2,-2-3 6,-1 0 1,0-3 4,0-3 4,1-2-1,1-3-8,0-1 4,1-3 1,-4 1 5,-2-2-1,-1 3-6,-4 4-5,-3 1 1,-5 4-6,-2 4-2,-1 4-2,1 0 6,0 5 3,4 4 1,3 2 1,1 6-1,3 5 3,2 3 2,1 5 11,0 3 12,1 4 6,2 4-2,-1 1-4,-1 3-4,-1-1-1,0-4-11,0-1-9,0-6 0,0-5-2,0-4-1,0-3 1,3-5-1,-1-1-2,2-6-8,-1-3-28,2-3-45,-2-3-67</inkml:trace>
  <inkml:trace contextRef="#ctx0" brushRef="#br0" timeOffset="619900.5698">18774 14559 316,'-1'0'20,"1"0"-16,5 0-44,5 0 37,6-1 13,7-5 1,4-3-3,7-2-6,2-2-2,2-1-25,-1 1-93</inkml:trace>
  <inkml:trace contextRef="#ctx0" brushRef="#br0" timeOffset="620709.1945">19337 14150 70,'0'-5'44,"-1"3"-13,1 1 11,0 0-15,-1 0-12,0 1-8,0 0-7,-2 3 1,-3 4 3,-3 3 1,0 3 7,1 4 2,-1 2 0,2 1-3,1 0-4,1 1-1,3-1-1,2 0 1,3 2 1,3-3-1,4-1-2,1-4 3,3-2-2,0-2 1,1-3-4,1-2 3,-1-2 0,4-3 1,-2-1-2,4-4 8,0-2-5,0-3 0,0-3 1,2-1-1,-3-4-5,-2-5 2,-2 0 2,-1-1-3,-6 0 1,-2-1-3,-4 2 3,-3 2-4,-1 1 2,-3 3-1,-2 2-1,0 0-2,-2 3 1,-2 0-1,1 2 0,-5 0-3,-3 2 3,-4 2 0,-3 1-6,-3 5-2,-1 0 4,1 3 4,2 1 1,4 2 1,2 1-1,2 3 0,4 1-2,5 1 3,5 2 1,6-1 1,8-1 3,9 3 10,7-2 1,5-2-1,2 0-5,1-3-5,0-2 1,-3-1-5,-1-1 3,-5-2-3,-1-1-2,-8 1-15,-4 0-14,-3-1-11,-6 0-18,-4 0-29,0-1-76</inkml:trace>
  <inkml:trace contextRef="#ctx0" brushRef="#br0" timeOffset="621428.9488">19815 14192 33,'-2'0'41,"2"0"-16,-2 0 1,2 0 7,0 1-4,1 0-6,5-1 11,3 1-6,6 0-5,7 0-11,2-1-4,4 0-2,0-3 8,2-2 2,1 1 2,1-1-10,-1 1-6,-2 1-1,-3-1-1,-3 3-2,-3 0-10,-3 1-14,-5 0-19,-5 0-29,-5 2-47</inkml:trace>
  <inkml:trace contextRef="#ctx0" brushRef="#br0" timeOffset="621667.2391">19854 14362 205,'-7'3'3,"4"-3"-6,3 0 7,0 0 33,7 0-12,3-1-11,7-3 2,5 0-1,3-1-1,4 1-2,2-3 2,6 0-5,-5-2-1,0 3-6,-7 0-2,-5 2-17,-6-2-48,-4-1-33,-4-2-17</inkml:trace>
  <inkml:trace contextRef="#ctx0" brushRef="#br0" timeOffset="621959.2425">19973 14032 293,'-2'-3'7,"0"0"2,2 3-4,0 1 9,0 5-14,0 2 3,0 8 13,2 6 10,1 8-2,-1 5-8,-2 1-4,0 3-6,0-1-4,-1-2 1,0-2-3,-2-4-5,0-5-8,1-5-18,1-5-17,1-2-27,0-4-52</inkml:trace>
  <inkml:trace contextRef="#ctx0" brushRef="#br0" timeOffset="622561.8048">20294 14215 132,'5'0'-7,"2"0"-16,0 0 24,4 0 14,-1 0-3,1 0 0,1 0 12,0 2 4,1-1-6,0-1-7,-1 0-2,3-2-6,-2-2 0,3-1-1,-2-4 5,0 0 0,-1-2-4,-2 1 0,-2-2-4,-3 1 0,-2 1 0,-3 0-1,-1 1 1,-1 1-2,-5 0 3,-4 2 7,-1 2-7,-3 2 4,1 2-5,-1 0 1,0 4-3,-2 3 3,1 2-2,2 5 5,2 3 2,2 2 0,2 3 0,4 3-3,1-1 2,2-3 0,2-2-2,3-4-5,3-4-2,2-2 2,-1-2-1,2-4-11,2-1-13,2-2-16,-1-4-25,2-3-45</inkml:trace>
  <inkml:trace contextRef="#ctx0" brushRef="#br0" timeOffset="623173.1564">20627 14111 221,'3'0'15,"-1"0"-2,1 0-13,2 3 12,1 2 1,1 5-2,-1 1-7,-1 5 8,-1 1 3,-2 0-1,-1 1-2,-1-4-4,-1 0-2,-2-5-2,0-2-1,0-2 2,0-4 0,0 0 0,2-2 5,-2-5-5,3-1-2,1-5-5,7-1-2,2-1-1,1-4 0,3 0 1,0 1 1,-1 1 1,2 1 0,-2 5-2,0 3 2,-1 4 2,-3 2 0,-1 1 0,-2 1 1,-4 5 0,0 4 5,-2 4-1,-6 3 4,-1 1-4,0-2-2,1-3-2,3-3 1,3-5-4,0-2 2,2-3 2,0 0 0,3-5 5,2 0 6,0-5-9,3-1-3,0-1-1,0-1 0,3 0 0,1 0-1,0-1-1,1 3 0,-2 2 3,-1 3-2,-3 4-3,-3 2 1,-2 0 2,0 6-3,-2 2 3,-1 4 0,-1 3 2,-3 1-2,-2 1 3,-1 2-2,3-1-2,3 0-39,0-4-50,4 0-58</inkml:trace>
  <inkml:trace contextRef="#ctx0" brushRef="#br0" timeOffset="623708.3332">21160 14028 281,'-6'-5'-3,"-2"4"-6,4 1-18,-4 4 36,1 7 4,-1 4-4,-2 9 9,1 7 0,2 4 5,1 6-6,-1 1-7,0 3 0,-2 2-4,1 0-4,-1-7-2,2-5 0,2-9-4,1-8 2,3-6-4,-3-6-18,2-5 6,1-2 10,1-7 0,0-6-16,1-6 5,5-7 6,1-7 10,3-6 4,1-6 0,2-2 0,-1 3 2,-3 4-4,2 10 2,0 9 3,0 7 12,1 6-4,2 4 13,1 1-11,4 2 9,0 1-2,2 1 0,-6 1 1,-2 5-4,-6 2-6,-2 6-9,-2 3 9,-3 1-3,-6 1-3,-5-1-5,-4-2 4,-1-3-3,-4-4-1,2-1-2,-5-4-1,1-1-8,3-3-19,0-1-32,5-6-50,3-6-131</inkml:trace>
  <inkml:trace contextRef="#ctx0" brushRef="#br0" timeOffset="624097.02">21442 13880 180,'5'-1'7,"2"1"-1,0-1 10,-2 1 42,-2 0-28,-1 0-13,-2 0 7,2 1 1,-1 0-13,-1 3-7,0 3-1,0 3 1,-1 5-1,-1 6 6,-3 3 0,-3 5 8,-3 3 3,-4-2-7,-2 5-1,-2-5-8,4-5-2,0-6-4,6-6 2,4-4-9,4-3-15,1-3-12,3-3-2,5-1-1,2-6-13,1-3-26,-4-2-17</inkml:trace>
  <inkml:trace contextRef="#ctx0" brushRef="#br0" timeOffset="624285.5038">21341 14071 151,'-2'0'103,"2"0"-90,1 0-3,3 0 19,4 1-15,4-1-6,7 0 6,0 0-6,3 1-3,1-1-5,1 0-30,-3 0-58,-1-4-103</inkml:trace>
  <inkml:trace contextRef="#ctx0" brushRef="#br0" timeOffset="624768.9208">21576 14059 234,'-1'1'16,"1"-1"-8,0 2 34,0 1-22,0 4-6,2 1 12,-1 5-1,1 1-6,-1-2-11,0 0-4,1-3-4,2-2 2,1-2-4,4-2-5,0-3-5,4-3 4,0-2 8,0-3-3,1-2 1,2-2-1,-2 1 2,-2-1 2,1-1-1,-2 1 1,-1 1-1,-6 3 2,3 4-4,-7 2 2,2 2-5,-2 4-3,-2 5 9,-2 4 5,-6 7 2,-1 4 0,0 3 8,-1 4-2,1 3-4,-1 2 5,0 3-2,4-1-5,-1-1-3,4-6 0,-1-6 3,2-5-7,0-5 2,1-4-1,-1-5 1,0-3 1,-1-2 0,-2-2 3,0-3-3,-5-5-4,0-4-1,-1-2-6,3-3-13,3-1-20,4-1-33,3 0-56</inkml:trace>
  <inkml:trace contextRef="#ctx0" brushRef="#br0" timeOffset="625630.2819">22184 13851 127,'3'-7'43,"-1"-1"-33,4 3 4,-3 0 40,1 1-7,-2 3-14,-1 1-5,-1 5-15,0 6-5,0 8 12,-4 8 2,-4 4-8,-1 2-5,-2 1-5,0-3-4,3-3 2,1-3-2,7-2-10,-3-4-20,5-4-31,1-2-29,0-4-32</inkml:trace>
  <inkml:trace contextRef="#ctx0" brushRef="#br0" timeOffset="625853.9234">22090 13987 200,'-2'0'2,"1"0"-4,1 0 0,0 3 12,5-2-9,4 2 5,4 0 0,4-1 2,1 0-3,2-2-3,-1 0-1,4-2-9,-4-4-7,1-2-30,-1-1-15,-5 0 5,-1-1 1</inkml:trace>
  <inkml:trace contextRef="#ctx0" brushRef="#br0" timeOffset="626276.7911">22323 13919 22,'9'-15'49,"-1"0"-8,0-2-15,-1-1-7,-4 1-5,5 5 7,-7 2 2,3 4 6,-4 5-4,0 0-1,0 1-5,-2 1-15,2 5-4,-1 4 4,-3 6 11,1 7 11,-4 6-7,3 3-2,-5-1 1,0 0-3,-1-5-8,-3-5-4,4-3 1,1-5-2,4-6-3,4-3 3,-3-3-2,4-1 5,1-4 7,5-3-6,3-4-4,3-4-2,4-1-3,-2-3 0,6-1 2,-5 1-2,1 0-1,-2 4 1,-1 4 1,0 6 1,-4 2-3,1 3 1,-6 3 2,1 3 2,0 3 0,-2 3-1,0 1 1,-4 3 1,1-2-2,-1 1 1,0-3-2,0-1-3,-1-1-16,2-2-15,0-2-9,2-1-11,1-1-26,0-4-39</inkml:trace>
  <inkml:trace contextRef="#ctx0" brushRef="#br0" timeOffset="626616.648">22596 13990 20,'4'-5'84,"3"4"-72,0 0 15,2 0 17,-2 1-21,2-1-11,-1-1-3,2 0-2,3-2-2,-3-1-4,4-3 1,-6-1 2,4 0-3,-5 0 1,-2-2-1,-1 1 1,-4 0 0,1 2 0,-3 1 11,-1 1 4,-7 2 4,1 2-9,-3 2-8,-2 4-4,-2 4 1,0 6 1,1 4 1,2 3-4,4 4 1,2-1 1,5-3-2,1-3 0,3-4 2,6 0-6,3-5-27,3-3-34,-1-5-33</inkml:trace>
  <inkml:trace contextRef="#ctx0" brushRef="#br0" timeOffset="627024.8668">22922 13884 167,'-1'-1'26,"-1"1"-6,-4 3 17,0 7-18,-5 1-13,0 7 17,-1 1-3,3-1-11,2 1-6,2-6-2,3-4 1,-1-4-1,3-1 0,0-3 2,0-1 7,5-3 19,4-4-17,1-3-11,6-4-7,0-3-1,4-1 5,0-1 3,1-4-1,3 3 1,-1-3-1,-2 4 4,-3 5 6,-3 6-3,-4 5 0,-2 3-1,-2 2 3,-3 4-3,-1 4 0,-2 6 6,-1 3-6,0 2 3,-3 2-3,0 2-5,1 0 1,2 2-2,0-2-6,5-2-42,-1 0-52,-3-4-89</inkml:trace>
  <inkml:trace contextRef="#ctx0" brushRef="#br0" timeOffset="628488.7901">19587 14722 122,'0'-3'19,"0"-1"-9,0 1 24,3 2-11,2-2-9,0 1-1,3 1 2,0 0 7,0 1-1,3 4 0,1 4 0,-1 4-7,2 4 0,-3 7-7,-1 4-1,-2 1-3,-4-2 0,-1-5 1,0-2-1,0-6-2,-2-6 1,2-2-1,-1-5 0,-1 0 3,0-1 10,0-4-5,0-5-6,0-3-3,0-1-1,0 1-3,0-1-3,0-1-1,0-1 1,2-2 1,2 3 1,1 1 0,-2 2 1,3 3 4,-1 2-1,2 1-1,-1 1 1,0-1 1,1 2 0,-2-1 0,-2 2-1,0 0 1,-2 1 1,0 1-1,0 0 1,-1 1 0,0 0 0,0 0-1,0 0 0,0 0-1,0 0 0,0 0 1,0 0 0,0 0 0,0 0 1,0-1 0,0 0 0,1-1 0,-1 0 0,1 0-1,0 0 0,-1 0-1,0 0 0,0 0 0,-2 0 1,-2 1-1,-2 1 0,-1 0 0,-4 0 0,-2 5-1,-1 3 2,-4 2-2,-3 0 2,2 1-2,1 2 4,5-3-4,3-1 2,5 1-1,2-4 1,2 2-1,2-1 1,5 0 1,2 2 4,3 1 2,2 0 0,4 2-1,-2 0-3,-1 1 3,-2 3-3,-2-4-2,-3 5 1,-2-4-3,1-1 3,-3 0 0,-1-3 1,0-3-1,-2 0 0,0-3 2,-3-1 7,-4-2 9,-5 2-8,-4 0-5,-5-2-3,-3 0-1,-1 0-1,2-4 0,5 4-2,1-1 0,6 1-2,4 0-9,7 0-19,2 0-33,11-2-47,6-2-27</inkml:trace>
  <inkml:trace contextRef="#ctx0" brushRef="#br0" timeOffset="628893.1025">19906 14824 165,'0'0'20,"0"0"-9,1 1-13,-1 2 14,2 2 1,1-1-1,-1 0 4,4-2 2,0-2-9,0-2-5,2-2 2,1-4-1,0-2-2,-1-2-5,0-3-4,-3 1 1,1 0 3,-1 0-1,-3 3 1,-2 2 2,-1 1 0,-3 3 6,-1 3 2,-2 1 3,-1 2-1,-1 4-4,0 7-2,2 3 3,0 5 5,0 5-2,1 3 0,-1 1 3,4 1-5,2-6-6,1-1-2,4-6-2,4-5-17,1-3-23,3-7-27,1-3-26,1-7-29</inkml:trace>
  <inkml:trace contextRef="#ctx0" brushRef="#br0" timeOffset="629276.9064">20086 14807 58,'4'-12'52,"-2"4"-8,-2 4 7,1 3-1,2 1-27,-2 5-12,2 5 7,1 5 6,-2 3 3,-2 4-1,0 2-13,-2-2-6,-2-3-3,0-3-2,1-7 1,2-3 2,1-3-1,0-3-1,0-4 5,1-5 3,3-3-8,4-6-4,3 0 0,0-3 2,1 1-3,0-3 1,3-1 1,0-2-2,0 2-1,0 5 2,-2 6-2,-2 9 0,-5 4 3,0 3-5,-5 4 3,0 7 3,-1 4 0,-2 2 2,-4 3-3,2-4 1,1 0-5,2-4-24,3-4-17,7-1-13,5-6-36,5-3-16</inkml:trace>
  <inkml:trace contextRef="#ctx0" brushRef="#br0" timeOffset="629740.7913">20520 14780 60,'7'-14'72,"-2"0"-39,-5 4 3,0 1 13,-7 2-15,-2 1-6,-3 3 1,-3 3-7,0 2-9,-2 5-4,0 4-4,-1 3-3,1 4-2,4 3 1,2 3-1,2-3 0,6-2-1,3-3 0,4-3 0,6-2 1,2-7-4,2-4-2,1-3 3,1-7 0,-1-3 1,-1-3 1,0-3 1,-2-3 0,-1-4 0,-1-1-1,1-6 1,-1-2 0,-1-1-1,-2-1 0,0 5 2,-3 5-1,0 7 2,-3 10 4,-1 7 7,0 3 6,1 3-16,-1 8-5,-2 8 5,-1 6 7,0 7 4,0 4-2,0 3 1,0 1-4,-1 0-6,-1 0 1,3-6-3,0-6-10,2-3-18,4-4-19,2-8-13,2-7-55</inkml:trace>
  <inkml:trace contextRef="#ctx0" brushRef="#br0" timeOffset="630061.1162">20999 14508 343,'-10'-7'-17,"0"0"17,0 3-8,-2 4 26,-1 1 1,-1 5-13,-3 5-1,-1 5 5,-2 7-2,1 9-2,-1 5 5,0 6 3,2 5 2,2-4-1,6-1-2,5-5-9,4-7 0,3-2-2,5-4-1,7-1 0,3-5-5,5-5-8,7-5-17,3-6-44,2-6-100</inkml:trace>
  <inkml:trace contextRef="#ctx0" brushRef="#br0" timeOffset="630657.8188">21112 14647 124,'5'0'14,"0"-4"-2,3 1 30,1 0 15,1 1-28,-1 0 0,1 0 2,1 1-5,-1 1-6,1 2-6,-3 3-6,-1 4-4,-2 4 1,-2 3 10,-1 6 2,-2 0-4,-3 0-2,-3-1-5,3-3-3,-1-6-1,3-3-1,0-4 0,0-4-1,1-1 3,2-6 9,3-4-7,2-3-1,1-4-3,1-4 0,0 2 0,-1-1-1,1 1 0,-1-3-1,-1 4-3,-1 3-6,-2 6 5,1 4 0,-2 1 1,1 3-9,2 1-15,1 0-17,2 4-19,1 2-20,-1-1-13,1 1-47</inkml:trace>
  <inkml:trace contextRef="#ctx0" brushRef="#br0" timeOffset="631061.1546">21441 14657 88,'0'1'86,"-1"0"-68,1 0 6,0 1 33,1 0-33,2 0-11,2 1 13,3-2 1,1-1-12,3 0-2,1-4-8,1-1-3,-3-1 2,3-2-1,-4 0-3,0-1 4,-2-1-2,-1 2 2,-1-3 1,-4 1-2,-2 1-1,-2 1 2,-4 1-3,-2 4-2,-2 1-1,-5 2-1,-3 2 1,-1 5 0,1 4 2,2 1 0,2 2-2,4 1 3,3 2-1,0 1-3,4-1 3,3-1-1,0-3-2,2-3 2,5-2-12,2-1-6,1-4-4,3-2-2,4-1-11,0-3-30,3-1-14,-2-3-29</inkml:trace>
  <inkml:trace contextRef="#ctx0" brushRef="#br0" timeOffset="631641.255">21715 14602 99,'11'-13'28,"-4"0"2,0 1 28,-4 2-22,-3 2-23,0 2-1,-2 3 3,-2 0 8,-2 2-2,-3 1-8,-3 4-1,-2 2-6,-4 3-2,0 1-1,2 3 0,-2 2-3,3 2-1,5-2 1,1 1 0,5-3-1,3-2 1,1 0-1,0-6 1,2 0 0,0-4 0,2-1 2,1-2 0,5-3-2,3-3-5,1-3-7,1-2-7,1-2 5,0 2 7,-1-2 8,-1 0-2,-1 0 4,-2 1-5,-1 4 6,-3 4-1,-4 3 0,-2 1 1,-1 2 1,0 0-5,0 0-2,1 2-1,-1 2 2,-1 2 5,-2 4 4,-3 2 1,-1 3-1,-2 2-3,-1 0 0,0 4-2,1 0 7,-1 0-3,1 0 5,-1-4-3,3-1 3,1-3 0,3-3-4,2-1-6,1-5 0,0-1 0,3 0-1,2-3 4,2 0-3,2-3 0,2-2-4,-1-2-13,3 0-11,-1-1-16,1-2-12,0 1-34,-1-1-56</inkml:trace>
  <inkml:trace contextRef="#ctx0" brushRef="#br0" timeOffset="631858.0602">21850 14699 208,'-4'6'57,"-2"0"-43,2 4 12,-3 5 32,1 3-28,-1 2-15,2 1-7,0-1-6,0 0-1,-1-3-32,0-2-41,-1-3-75</inkml:trace>
  <inkml:trace contextRef="#ctx0" brushRef="#br0" timeOffset="633317.1006">22198 14439 200,'4'-2'5,"-2"-1"-6,0 3 13,1 0 19,0 5-11,1 0-2,1 1 1,0 2-3,-1 1-2,0 0 0,-1 5-6,3 3-5,-2 1 1,0 5-4,-2 1 2,0-1 3,-2 1 6,0-3-2,-1-3-3,-3-2 0,-1-3-4,-3-3 2,-3-3-1,-2-2 1,-1-3-9,1-2-8,5-1 7,1-4 7,3-3-1,1-1 0,3-2-1,0-1 0,3-1 0,4 2-6,4 2 3,2 4 0,5 4 1,-3 0 2,2 1 1,-1 0 0,-2 1-2,0 0-28,1-1-33,-3 0-59</inkml:trace>
  <inkml:trace contextRef="#ctx0" brushRef="#br0" timeOffset="633537.8122">22128 14359 334,'-12'-7'0,"2"4"2,2 0-2,4 0 0,2 1-5,2 1-40,3-2-34,1 2-25</inkml:trace>
  <inkml:trace contextRef="#ctx0" brushRef="#br0" timeOffset="633809.307">22426 14260 314,'9'4'-2,"3"7"-1,8 9 1,1 8 13,0 6 12,1 1-1,-6 2 16,1-1-6,-3 0-7,-4 0-5,-2 1-5,-5 2-8,-3 0-3,-7 1-2,-6-4-9,-8-5-12,-3-1-10,-6-5-23,-4-5-89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10-03T18:22:59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4903 5140 110,'0'-5'17,"-1"-1"-2,0 3 0,1 2 33,0 0-15,0 1-17,0 0 1,0 0 5,0 0 1,0-1-6,1 1-6,2 0-4,2 0 5,1 2-4,1 4-3,-1 4 1,0 2 0,-2 1-3,-2 0 2,-2-4-2,0-1 2,-1-4-3,-3-3 4,1-1 4,-3-4-2,-1-5-5,0-3 0,0-4-3,2-2 1,2-1-2,2-2-2,2 3 1,6 1 0,3 3-1,4 3 2,2 2-1,1 4 1,-1 2 2,1 3 1,0 5 3,0 7-1,0 4 8,-3 4-1,-5 1 1,-3 3 1,-4-1-5,-2-2 1,-7-3-2,-2-3 0,-4 0 3,-3-2-1,-1-3-4,1-5-2,-1-2 2,3-3 0,1-7 0,0-4-5,3-2 0,1-5-2,3-1 2,4-1-2,2 0-2,1 2-2,7 4 4,4 3-3,1 3 1,3 5 2,1 2 2,1 1-2,0 5 1,0 5 2,-1 3 1,-5 1 1,-3 3 0,-3-3 1,-6 1-1,0-2-1,-7-1 2,-3 0 0,-4-3-2,0-5 4,-2-1-3,1-3 0,1-5 0,0-3-3,2-2 0,3-2 1,1 0-2,4-1 0,3 2 2,1 3-4,3 1-1,2 1 2,1 4-1,1 2-1,1 5-1,1 4 3,1 8-5,-2 3-45,-5-3-111</inkml:trace>
  <inkml:trace contextRef="#ctx0" brushRef="#br0" timeOffset="13191.4551">8336 10181 10,'0'1'29,"0"0"-12,0-1-13,0 1-3,0 0 9,0-1 7,0 0 7,1 0 6,-1 0 2,0 0 1,0 0-2,0 0-1,-1-1-5,-1-2-6,-2-1-5,1-3-6,-1-1 1,-1 0-2,2-5-1,-1-2-3,-1-2-2,0-2 2,0-3-3,-1 0 0,-1-1 0,1-1 0,-1-1 0,-1 1 0,-2-1 0,1-1 0,-1-2 0,-1 3 0,0-3 3,-1-3 3,0 1 1,-3 0-2,0-3-4,0 2-2,1 0 3,0 0-3,1-4 1,1 0 1,-1-4-1,0-4 0,1 1 0,0 3 1,-2 0-2,2 4 2,-1 2-1,0 1 0,1 3 0,-1-2 0,0 1 0,2 2 1,-2 1-1,-1 0-2,2 3 4,-1 2-2,0-1 0,1 3 0,1 1 0,0 1 0,3 1 0,0 3 0,-1 1 0,3 1 0,-1 3 0,1 2 0,3 1 0,0 3 0,1 2 0,2 0 0,-1 1 0,0 0-1,0 0-2,1 0-1,0 4 1,0 1 0,0 6 2,3 5 0,-1 1 1,1 6 0,-1 2 4,-1 0-1,-1-1 2,0-3-3,0-2 0,-1-6 1,1-1-3,-2-6 5,1-1-5,0-1 2,0-4 1,-1 0 1,1 0 3,-2-5-1,-2-5-4,0-3-1,-1-4-1,1-1 0,0-3-1,1 2-1,1 0 3,2 1-2,0 3-1,1 1 1,2 5 0,3 2 0,2 3-1,0 0-1,4 4 1,1 0 0,4 0 3,1 4-1,3-2 0,1 1 2,1-1-1,2-2 0,0 0 1,1 0-2,-3-3 0,0 0 0,-2 1-6,-2 2-52,-4 0-159</inkml:trace>
  <inkml:trace contextRef="#ctx0" brushRef="#br0" timeOffset="21193.4008">6536 6900 7,'0'0'3,"0"0"-4,0 1 2,1 0 22,-1-1-4,2 1-5,-2-1 3,0 0 0,1 0-5,-1 0 2,1 1-5,0 0-6,-1-1 4,0 0-1,0 0 4,1 0 5,-1 0 2,0 0-2,0 0 0,0-2 5,0-4-4,-1 0-4,-2-4-4,-1-2 0,0-1 3,-3-3-3,-2 1 1,-2-1 0,-2-3-5,-1-1-1,-2-1 1,-2-4 5,0 0-4,-1-3-1,0 0-1,-2-3-2,-1-1 0,-1-4-1,-4-3 2,-1-1 1,1-3-3,1 3 1,0 2 5,2-1 0,0 2-1,-1 0 1,-1 2-3,1-1 0,1 2 2,0 0 2,0-1-3,1 0 0,1 1-1,2 0 0,0 0-4,1-1 1,2 1 1,0 1-1,-1 4 1,2 1-1,0 3 0,2 1 1,1 4-1,1 2 1,1 2-1,2 2 1,0 2-1,1 2 0,1 2 0,0 3 1,4 3 0,1-1 1,1 3 2,1 0-4,0 0-4,1 7-3,4 7 0,2 10 7,1 8 3,-1 7 0,-3 2-1,-2 1 1,-2 0-2,0-6 1,-2-5 0,1-6 0,1-9-1,0-7-1,0-4 0,0-5 0,0 0 2,0 0 6,-1-7 1,-3-5-7,-1-8-2,0-7 0,0-7-1,1-2 0,-1-1 1,1 2 0,0 4 0,1 5 0,2 5 0,1 3 0,2 3-2,4 1 1,4 2 0,3 3-1,1 4 2,6 4 1,2 2 2,2 7 0,4 3 3,1 1-1,0 0-2,2-2-2,-1-3 0,1-4-1,-2-3-8,1 0-14,-5 0-40,-6-2-106</inkml:trace>
  <inkml:trace contextRef="#ctx0" brushRef="#br0" timeOffset="71261.2384">5004 6509 19,'-2'-3'51,"0"0"-27,0 2 19,-1-2 0,1 0-17,0 1-4,-1 0 0,1-1-3,-2 1 1,2 0 2,-1 0-12,3 1-1,0 0-3,0 0 1,-1 1-2,1 0-4,0 0 4,-1 0-3,1 0 5,0 0-4,5 5 0,3 6 2,4 5 5,0 2 2,1 4-1,-1 0 0,1 3 0,0 0-1,1 0-3,0 3-1,3 1-2,3 0 2,1 3 4,-1-2-4,-2 1-1,3-1-2,-1 1 4,1 1 0,0 1 0,1 2-3,0 1-2,-2 3 3,0 2-3,0 0 4,-2 2-3,1-4 2,0 4 1,0-4-3,-1-1 1,-1-4 0,2-2-2,0-3 2,-1 0-2,0-1 0,1 0-1,-2-3 2,-2 0-2,1-1 1,-2-1-3,-3-2 2,1-2 0,-3 2 1,-2-2-1,0-4-1,-1-2 0,-2-4-2,0-5-9,-2-1-8,-2-2-9,0-1-13,0-3-11,-3-4-20,-4-3-41,-3-2-63</inkml:trace>
  <inkml:trace contextRef="#ctx0" brushRef="#br0" timeOffset="71431.2016">5499 7723 265,'0'9'3,"5"1"-3,6 1 0,3 2 0,3-1 4,3-3-2,1-3-2,0-3-14,1-3-53,-2-6-53</inkml:trace>
  <inkml:trace contextRef="#ctx0" brushRef="#br0" timeOffset="71581.6288">5704 7602 229,'-8'-10'47,"3"5"8,1 5-17,3 3 1,1 10-16,1 10-7,3 7 6,3 9-11,1-1-8,3 0-3,0-5-39,-2-9-77</inkml:trace>
  <inkml:trace contextRef="#ctx0" brushRef="#br0" timeOffset="72595.5471">6297 5858 291,'-3'1'9,"3"-1"10,0 0-15,0-1 4,0 1 3,1 0-9,1 6-1,5 5 3,2 6 5,3 3 1,4 2-3,-1-1-5,-1 1 0,-4-2-1,1 0-13,-1-3-44,-3-3-76</inkml:trace>
  <inkml:trace contextRef="#ctx0" brushRef="#br0" timeOffset="73081.9935">6324 5800 235,'-6'-15'-4,"5"2"4,1 2 5,1 1 12,4 0 16,1 0-13,3 0-6,1 2 0,1 1-4,1 5-4,-1 2 0,3 6-3,-2 5-2,0 3 2,-1 4-3,-5 1 0,-3 2 3,-3 1-1,-5-1 0,-3 1-2,-3-3-2,-1-4-2,2-5 5,3-6 0,0-4 4,2 0-3,2-2 0,1 0 0,0-1-3,2 3 4,0-1-2,5 1-4,-1-1 3,6 1 0,0 0-1,2 2 2,1 2-1,1-1 3,1 1 6,0 3 7,2 0-2,-1 1-1,0 1 2,-3-1-5,-3 1-8,-1-1 1,0-2-2,-4 0-5,0-5-16,-1-1-22,1-1-35,0-8-53</inkml:trace>
  <inkml:trace contextRef="#ctx0" brushRef="#br0" timeOffset="73458.0616">6613 5784 241,'0'0'42,"0"0"-39,0 0-3,1 0 0,1-2 7,3-3 1,2-5-2,1-3 1,2-2-6,-2-2 0,-2 1 0,-3 1 1,-3 2-2,0 1 1,-6 2 0,-2 3-1,0 3 4,-1 3-1,-1 2 0,0 8 0,-1 4 1,0 4 4,1 3 3,1 2 4,3 1-6,2 0-3,4 0-3,0-2 1,6-2-1,3-3 3,2-2-5,1-4 1,2-1-1,0-6 0,1-3-4,3-11-24,1-6-9,-1-6-28,4-5-48,-4-3-15</inkml:trace>
  <inkml:trace contextRef="#ctx0" brushRef="#br0" timeOffset="73934.7399">6797 5589 53,'-5'-15'51,"-1"3"-15,-3 4 18,-1 3 2,0 2-14,-1 3-7,2 0-11,2 6-12,0 3-6,1 2-4,1 5-1,3 2 1,2 3-2,4 1 1,1-2 0,4-2 0,-1-2-1,1-5 2,0-3-1,-1-3 0,-1-5 0,1-2 1,-1-6 2,-2-4-2,0-2-2,-1-4 0,0-1-2,-2 0 2,-2-2 1,1 2-2,-1 2 1,0 3 0,0 4-1,0 5 2,0 2-2,0 3-4,0 3-1,3 5 6,3 6 1,-1 4-1,0 5-1,1 5 1,0 3 1,2 4 2,0 0 1,3-4 5,1-2 4,0-6 1,-2-1-3,-1-4-3,-1-4 0,0-5 0,1-5-3,0-4 7,2-10 3,1-5-5,-1-6-5,1-5-2,-4 0-3,-2-4-16,-2 0-42,-3-1-94</inkml:trace>
  <inkml:trace contextRef="#ctx0" brushRef="#br0" timeOffset="74632.1752">8225 9138 231,'0'0'7,"0"0"-5,1 2-1,1 7 7,0 4 7,3 7-3,-1 5 5,2 4 2,0 4-3,-1 2-4,2-3-8,-2 0-3,1-6-1,1-6-14,-1-5-26,0-10-49,-2-5-92</inkml:trace>
  <inkml:trace contextRef="#ctx0" brushRef="#br0" timeOffset="75055.1296">8222 9051 132,'0'-15'5,"0"3"-5,6 2 15,1 2 34,1 1-3,3 1-17,2 6-3,3 0-2,1 4-5,0 9-1,-2 2-9,-3 7-4,-4 2-1,-6 2-3,-2-2-4,-7-2-2,-4-2 2,-1-4 3,-1-4 1,2-2 0,0-5 0,2-3 0,1-2 0,2-1-1,3 0-1,0-2 0,3 1-1,1 2-1,3 0-2,4 0 4,0 6-1,3 0 4,0 4-2,0 2 0,1 0 0,0 2 0,0 0 1,1 0 0,-3-2 0,1 0 3,0-5-1,-2 1-3,1-5-7,1-2-43,-1-1-51,-3-3-62</inkml:trace>
  <inkml:trace contextRef="#ctx0" brushRef="#br0" timeOffset="75430.2207">8504 9189 279,'2'0'13,"0"-2"-12,4-2-8,1-4 16,1-1 13,2-1-12,0-3-1,2 1 9,0-3-4,-2 0 2,0 0-3,-3 2-6,-3 0-7,-4 4 3,0 1-1,-3 2 1,-4 1 0,-2 1-2,-2 3 1,0 1-4,0 5 2,-2 4 3,1 4 1,2 2 2,0 4-5,1 1 0,4 3-2,2-1 1,2 0 0,2-1 0,4-3 0,3 0-1,0-1 1,1-5-4,1-2-2,1-6-14,2-4-16,0-4-35,3-6-38,2-3-50</inkml:trace>
  <inkml:trace contextRef="#ctx0" brushRef="#br0" timeOffset="75962.5767">8793 8963 188,'0'-13'-1,"-3"2"-1,0 4 10,0 3 28,-1 1-3,-2 3-16,-2 0-3,0 5-3,-1 5 1,-3 2-3,3 4 0,-1 4-5,2-1 0,2 2-1,3 2-2,3-1 1,0-2-1,0-2-2,2-4 1,2-5 0,1-5 0,1-4 1,1 0 1,0-7 1,2-6-2,2-2-1,-1-2-4,-1-2 2,-1-1 1,-1 2 0,-1 1 1,-1 3 1,-1 2 0,-2 4 4,-1 4 1,-1 1-1,0 3-2,0 4-6,1 6 4,0 6 1,0 5-2,0 7 1,1 1 0,1 5 0,0 1 3,1-2 2,1 0 3,0-3 6,1-5 0,0-5-6,1-8-7,2-5 3,-1-4-1,1-3 2,0-9 1,1-4 2,3-8-5,-1-1-2,0-6-4,-2 3-9,-1 3-14,0 3-19,-2 5-50,-5-1-135</inkml:trace>
  <inkml:trace contextRef="#ctx0" brushRef="#br0" timeOffset="80759.6416">4454 7437 76,'-2'-4'5,"-1"2"1,3 0 21,-2 1 25,2 1-14,-1-2-6,-1 1-10,1 1-2,0-1 2,-1 1-1,2 0-11,0 0-6,0 3-3,4 5 1,1 6 2,3 4 8,2 4-1,0 2 1,0 1-5,2 1-2,-1-1-3,-2-4-2,1-1 1,-3-5 0,-1-3-2,-1-2-7,0-2-10,-1-1-9,-1-2-11,-2-4-15,-1 0-34,0-1-33</inkml:trace>
  <inkml:trace contextRef="#ctx0" brushRef="#br0" timeOffset="81204.0856">4309 7561 124,'-1'-4'6,"-1"0"2,2 1-1,0-1 42,0 1-14,0 0-10,2-1-5,-1 1-4,2-1-2,2 0-2,2 0 2,1-3-3,5-2-3,2-1 0,4-4-2,0-2 1,3-1-5,0-1 0,-2 2-1,-2 2 0,-1 1-1,-2 3 1,-2 2-2,-2 2 1,-2 1 0,-4 3 1,1 0-1,-1 2-1,1 0-1,-1 0-2,0 3-10,-1-2-8,0 2-19,1 1-21,-1 1-53</inkml:trace>
  <inkml:trace contextRef="#ctx0" brushRef="#br0" timeOffset="85245.1071">5262 5440 17,'-6'-7'7,"4"2"-3,0 1-4,-1 0 0,2 1 1,-1 2 6,1-1 6,1-1 10,-1 0-16,1 1-5,0 0-5,-1 1 2,0-1 2,0 0 10,-1-1 22,-2 0 19,0 1-11,-2-1-6,-1 1-6,-2 2-4,1 0-12,-1 0-2,0 3-5,2 0 0,-2 5 0,2-1-3,-2 5-3,-2 4 0,0 2-1,-3 4 0,0 0 1,3-2 0,2-2 0,5-2 1,4-1-1,4 0-1,10 3-2,6 4 2,5-2 2,5-3-1,0-6 3,1-7 0,1-4 3,-2-5-1,-2-5-3,-1-1 0,-3-3-1,-4-3 2,-4-1-1,-2-6 1,-6-1 0,-5 0-1,-3 0 9,-7 3 9,-7 3-5,-4 5-4,-6 4-6,-4 2-3,-1 6-2,0 2-1,1 7-1,6 4-4,4 4-16,3 1-18,6 2-28,2 1-70</inkml:trace>
  <inkml:trace contextRef="#ctx0" brushRef="#br0" timeOffset="86453.4087">5343 5539 45,'-8'-10'1,"1"-1"9,1-1 9,2 0 16,-3 1-7,3 1 6,-2 1-15,3 2-7,-1 0-7,2 3-2,1 1 5,1 2-1,0 0 9,0 1-1,0 0 0,0 0 4,0 0 1,0 0 0,0 0-3,0 0-6,-1 0-4,0 2-2,1 4-2,0 3 0,0 3 4,2 1-1,1 4-3,2 3 0,3 2-1,0 4 2,3 2-2,2 2 0,1 1 1,1 3-1,0-3 2,0 1-1,2 3-3,-3-4 2,1 3-1,-1 0 2,1-1-1,-1 0-1,2-1 1,-1-1-1,2-2 0,-2 1 0,2-1-2,0 0 1,-1 1 1,1-1 0,-2 0-1,2 2 0,-2 0 1,-1 1-1,0 1 2,-1 0-2,0 1 0,0-1 1,-3 0 0,2 2-1,-1-1 0,-1 0 1,2 0-1,-2-2 0,-2 1 0,3-2 0,-2 0 0,2 0 1,0-3-2,-1-1 2,1 0-1,0-1 0,0-1 0,-1 0 0,2-2 0,0-1 0,0 1 1,1-1-1,0-1 0,-1 2 1,1 0-1,-1 1 1,0-1 0,-1 0 0,1-4 0,1 0-2,-3 0 2,0-1-1,1 1 1,-1-1-1,0-2 2,0 2 2,-1 1 3,1-3-3,2 1 0,-1 0 0,0-2 2,2-1-3,0 1 0,0 1 0,1 0-2,-2 1 1,1-1-1,0 1 0,0 0 2,-1 0-1,-1-1 2,-1 1-2,1-2 3,2 2 1,-2-1-2,3 1 3,-1 1-1,-2 1 0,-1 0-3,2 1 1,-1 0-2,-1-1 0,-1-3-1,0-2 1,-1-3-1,-1-1 0,0-1-1,-2-1 2,-1-3-4,-2-1 2,0-3 0,-2-1 0,0 0 0,0 0-6,0-1-8,-5-4-11,-3-3-10,-3-5-18,-3 0-32,-3 0-24,-3 2-47</inkml:trace>
  <inkml:trace contextRef="#ctx0" brushRef="#br0" timeOffset="86945.7159">6129 7701 265,'-9'0'16,"3"0"-8,3-1 19,0 0 5,3-1-8,-1 1-8,1 1-5,0-1 0,0-1 0,6 0 1,-1 1 3,3-1-1,3 2-2,1 0 0,2 0-3,0 5 3,1 1 0,4 1 0,-2 3-5,2 1-1,3 1-3,-3 1 0,1-3 0,-2-1 1,-1 0-4,-3 0 1,-3-2 2,-2-1-2,1-2 4,-1-2-4,0 0 1,-1-2 0,0 0-1,-3 0 0,0-2 1,-1-2 1,1-4-1,0-6 2,-1-5 1,0-8 0,0-2-4,-2-3 1,-2 0-1,0-1 0,0 0 0,-2 2-1,1 5 0,1 3 0,-1 4-1,1 3-7,-2 2-19,1 3-25,-2 3-56</inkml:trace>
  <inkml:trace contextRef="#ctx0" brushRef="#br0" timeOffset="121455.0831">6762 7942 15,'-5'-5'73,"1"1"-31,-3 1-4,3 0 7,-1 1-11,0-3-6,-3 1-8,1 0-1,-1 0-1,0-1 1,0 0 5,2 2-9,-1 0-6,-1 2 5,-2 1-8,-4 2-7,-1 4-2,0 3 3,1 3 3,4 2-3,3 2 2,4 2 1,3 1 1,0-2 0,6-3 2,6-7 0,3-2 2,4-5 4,5-6 2,3-6 1,1-4-3,-2-3-4,-1-3-3,-1 0 0,-5-1 1,-3 2-6,-6 2 1,-5 4 2,-5 6-1,-6 4 5,-9 5-8,-8 4 0,-6 7-3,-4 4 2,1 4 1,3 2 0,5 0-1,8-3 2,7-2-1,7-2 1,3-4-3,8 0 3,5-3-2,6-3 2,4-2 3,3-2-1,-1-2-2,1-2 0,-6-3 1,-2-3 0,-8 2 1,-5-4 1,-6 2 2,-5 0-1,-9-1-1,-5 4-3,-6 0 0,0 5 0,4 2 0,3 5-4,6 1 1,7 2-1,4-1 0,4 4 0,6-1-32,6-1-27,2-3-74</inkml:trace>
  <inkml:trace contextRef="#ctx0" brushRef="#br0" timeOffset="200735.1015">8670 9618 130,'-1'0'25,"0"0"-15,0 0 5,1 0 7,0 0-3,0 0-4,1-1-1,4-1 7,3-2-3,5-1-1,1-2-5,3-2-4,2 2-4,-1-1 0,-1 1-4,-2 0 2,1 0 0,-3-1-2,-1-1-6,0 3-28,-2 1-47,-3 3-50</inkml:trace>
  <inkml:trace contextRef="#ctx0" brushRef="#br0" timeOffset="200899.2039">8770 9718 265,'-3'0'7,"3"1"-5,0-1 0,5 0 9,3-2 2,6-6-4,5-3-4,0-3-2,5-3-28,0-4-115</inkml:trace>
  <inkml:trace contextRef="#ctx0" brushRef="#br0" timeOffset="206608.6">6849 9206 21,'-5'-3'20,"2"1"2,1 2 3,1-1 1,0 1-3,0-3-8,1 3-2,0 0-4,0 0 1,0 0 2,-1-1 5,1 1 2,0 0-1,0 0-4,0 0-5,0 0-3,0 1-1,0 0 0,2 2 3,0 2-1,-1 0 2,1 3-2,-1-1 3,0 5 0,1-2-2,0 1-1,0-1-1,3 0-3,1 1 3,1 0-2,2 0-1,-1 1 2,1 0-2,1 2 0,1-1-1,2 1-1,0 3 1,2 2 2,0 1 2,1-1-4,-2 3 1,3 0-2,-2 1 1,1 0 1,-1 0-1,0 1 0,-2-2 2,-1 1 1,0-2 0,-1 0 0,1-1 1,-2-1-4,1-1 3,0 1-2,-1 0 1,2 0-3,0-2 0,1 2 0,0-1-1,0-1 2,1 2 0,-2-5 0,1 3-1,-2-1 0,2-3 1,-2 3 1,1-3-2,-1 1 2,0 3-1,-1-3-1,-2 1 3,1 0-1,-1-2-3,-1 4 2,0-4 1,0 0-2,0 1 1,0 0 2,2 1-2,-1-1 0,0-2 1,0-1-2,-1-3 3,-3 1-1,3-2-2,-2-1 1,0 0-1,0-1 0,-2-1 0,0 0-1,0 1 0,-1-4 0,0 1 1,1 1-1,1-2 0,-1 1-1,0 1-3,0-1-5,-1 2-12,0-2-6,-1 1-7,-1 1 0,-1-3 6,-3 5-1,-3-5-8,-2 1-17,-3-2-22,-4 0-31</inkml:trace>
  <inkml:trace contextRef="#ctx0" brushRef="#br0" timeOffset="206845.9623">7321 10236 88,'-5'-3'35,"1"0"14,3 2-14,-1 1 9,2 0-18,2 0-21,5 0 0,3 0 15,1 0 1,5 2-1,-1 0-5,2-1-8,0-1-3,0 0-1,1 0-3,-2-3-4,-2-1-29,0 1-30,-3-3-51,-4-1-49</inkml:trace>
  <inkml:trace contextRef="#ctx0" brushRef="#br0" timeOffset="207056.9511">7511 9971 279,'-4'-3'40,"-1"3"-16,4-3 10,0 3 8,0 1-11,1 4-16,2 10-11,2 9-3,3 9 2,1 11-2,-1 3 1,1 3-4,-1 3-28,0-4-36,-5-1-57</inkml:trace>
  <inkml:trace contextRef="#ctx0" brushRef="#br0" timeOffset="211478.9247">6845 8116 3,'-2'-3'17,"1"0"13,-2 0-7,1 1-2,0-2 1,0 1-1,1-2-6,0 2 5,-1 0 1,1-1 4,-1 1-6,0-1-3,1 0-2,-1 2-3,1-3-3,0 3 5,-1 1 3,0-1 2,2 0-2,-2 1-4,0 1-3,1-2-2,0 2-3,1-1 2,0 1-2,0 0 1,0 0-2,0 0 1,0 0-3,0 0-1,0 0 0,0 0-2,0 0 1,0 0-2,0 0 3,0 0 1,0-1-1,1 1 0,-1 0 0,0 0 2,0 0-5,0 0-32,0-3-91</inkml:trace>
  <inkml:trace contextRef="#ctx0" brushRef="#br0" timeOffset="213225.4432">6866 8014 10,'-2'0'13,"-1"0"-6,1 0 23,-1 0 9,0 0-11,1 0-4,0-2 2,-1 1 4,-1-2-2,1 1 1,1 0-8,-1 0-3,0 1-2,1 0-2,1 1-4,-1-2-5,1 2 0,0-2 0,1 2-2,0 0-1,0 0-2,0 0 0,0 0 0,0 0 0,0 0 0,0 0 2,0 0 4,0 0 1,0 0 2,0 0-6,0 0 0,0 0 0,0 0-2,0 0-1,0 0 2,0 0 2,1 1-3,-1 2 1,1-3 0,-1 0-1,0 0 1,0 0-2,1 0 1,0 2-1,-1-1 0,1 0 0,1 2 0,-1-2 0,2 2 1,-2 0-1,0-1 0,1 2 1,0-1-1,0 0 1,1 1 2,0 2 2,2 2-2,1 0 2,0 2 1,1-1 0,0 2-3,1 0 2,1-1-4,-1 1 3,0-1-1,0 1 0,0 1 1,2-1 3,-3 2 0,2-1-2,-1 0-3,-1 1 2,1 0-2,0 0 1,0 2 2,1-1-4,-1 1 2,2 2 1,-1-1-1,0 2-2,1-1 3,-1-1-1,-1-3-1,1 1 1,0 0 0,0-2-3,0 1 2,0 0 1,1 1-2,1 1 1,-1-1 0,-1 1-1,1 1 1,-1 2-3,0 0 3,0 2-1,0 1 1,0 0-1,0 2-1,0 0 1,-1 0 0,1 2 0,-1-4 0,0 2 0,1-2-1,-1-4 0,2 3-1,0-4 1,1 1 0,0 0-1,-1-1 2,1 3-1,-2 0 0,1 0 0,-1 3 0,-1 0 0,2-2 0,1 1 1,-1 1-1,0 2 0,0-1 0,1 2 0,1 2 1,0-1-1,0 2 0,0 1 0,1 1 1,-1-1-2,0 1 2,0 0 1,1-1-2,-1 1 0,0 0 0,-2-2 0,1 4 0,-2-3-2,1 1 2,0 1 0,0-2 2,2 1-2,-2 0 0,2-1 0,-2 3-2,2-3 2,-1 2 0,1-2 2,-1 3-2,0-4 0,1 1 0,2 1 0,0 0 0,0-1 0,-1 2 1,2-2-2,-2-1 2,1 0-1,1-1 1,-3 1 3,0 0-3,0-4 3,-1 0-3,2-1 3,1 0-1,-1-1-2,-1-1 1,1 0-1,-2 0 0,-1-2 0,0-1 0,0-2-2,-2 0 1,0-5 1,0 2 0,-1-1 0,0-2 0,0 3-1,0-3 0,1 2 1,0 0 0,-1-3-1,0 1 1,-1-1 0,0-1 0,-2 0 0,1-1 1,-2 0 0,-1-2-2,1-2 0,-2 0 0,0-1 1,0 1-2,-1-2 1,1-1 1,0 3-1,0-2-1,1 2-1,0 3-8,1-1 0,-1 0-1,1 3-4,1-3-3,-1 2-5,1 0-4,1-2 1,-1 3 8,-1-2-1,1 1-8,-1 0 2,1-1 3,-1-1 5,-2-3-3,0-2-19,-1 0-19,-3-2-19</inkml:trace>
  <inkml:trace contextRef="#ctx0" brushRef="#br0" timeOffset="213645.4672">7861 10628 178,'-6'5'1,"0"-2"-1,4-3 5,0 1 17,2-1 9,0 0-4,-1 0 1,1 0-8,0 0-2,0-1 2,1-2 4,3 2-7,3-2 3,6 2-2,1 0 2,5 0 2,4 1-5,-1 1-4,2 1-2,0 3-4,-1 0 2,-2 1-4,-2 0 2,-2-2-2,-2 2 0,-4-1 0,-1-1-3,-3 0 0,-1-3 0,1 1-2,-3-1 0,1-1-5,0-3-18,-1 0-17,1-4-7,-1-3-14,-2-2-12,2-4-19,0-1-29</inkml:trace>
  <inkml:trace contextRef="#ctx0" brushRef="#br0" timeOffset="213933.6232">8215 10389 116,'-4'-9'56,"1"1"-30,0 0 2,1 1-10,2 3-4,0 2 2,-1-1-1,1 2 2,0 1-2,0 0 7,0 0-1,0 0 4,1 4-3,2 6-2,1 5-4,-1 7 1,1 6-1,-1 7-3,-1 4-4,-1 4-4,-1 1-3,-1-5 1,-1-7-1,-1-8-3,0-11-4,1-6-32,1-6-43,-2-3-119</inkml:trace>
  <inkml:trace contextRef="#ctx0" brushRef="#br0" timeOffset="218947.5376">8297 11128 86,'0'-3'20,"-1"-2"-3,0 2 25,0 0 0,-1 0-12,0 0 1,1 2-7,-1-1 3,1 1-5,0-1-6,-1 1-3,2-1-5,0 2-1,0 0-4,-1-1-1,1 1-1,-1 0 4,1-1-4,-1 0 3,1-2-2,0 0-1,0 0 0,0-1-2,0 0 1,0 3 1,0-4-1,2 3 1,-1-1-1,1 2 0,0-1 1,1 0-1,0 0 1,0 1 0,1-2 0,0 1 0,-1 2 1,3 0-2,0 2 0,1 3 1,-1 2 0,1 3 0,-3 3 1,-1-1 0,-1 1 1,-2 2-1,-1-4 0,-3 2 2,0-1-4,-1-4 5,-1-2-2,0-2 3,-1-2-1,1-2 2,0 0-5,0-6 1,-1-3-2,1 0 0,1-5-1,1 0-1,1-2 1,1 0-1,2 2 1,0 2 0,2 1-2,0 1 1,3 2 2,-1 1-2,3-1 2,-1 2 1,0 0 1,1 1 0,1 3 2,0-1-2,1 2-2,2 2 0,0 3 1,-1 1 0,-1 2 1,-3 1-1,-2 1 0,-2 1 2,-2 5-1,-2-1 1,-3 3 0,-2-1-1,-2-1-1,1-4 0,-1-1 0,0-5 0,1-2 2,0-1-2,-1-2 3,1-2-3,1-5 0,0-3-1,3-4-1,0 0-1,4-2 0,0 0 0,5 3-1,2 1-1,2 3 5,-2 4-1,3 3 1,-2 2-2,2 1 0,0 4 0,-1 0 2,-1 5 1,-3 1-2,0 0-1,-1 4-30,-4-4-94</inkml:trace>
  <inkml:trace contextRef="#ctx0" brushRef="#br0" timeOffset="248441.0368">16723 4156 2,'0'-1'22,"0"-1"7,0 2-7,0 0 15,-1 0 4,1 0-4,0 0-7,0 0-3,0-2-2,-1 2-5,1 0-7,0 0-5,0 0-3,0 0 1,0 0 0,4 0-1,1 0-5,5 0 1,3 0 1,-1 0-1,5 0 1,-3 0-1,3 0 0,0 0 3,1 0-2,3 0 4,3-2-2,3 1 0,4-2-2,0 1 2,4 0-2,-1-1 1,4 2-1,3 1-2,4 0 1,3-2-1,0 2 1,1 0 1,-1 0-2,0 3 1,2-3-1,0 0 1,6 2 1,1-1 2,2 0-2,1 0-2,2 2 3,0-1 0,-1 1-2,-1 1 0,0-2 4,2 2-2,5 0 2,2-2-1,-3 3-1,7-3-2,-5 4 0,-1-3 0,-2-1 1,-4 2-1,-1-3 0,-4 2-1,-3-1 0,-4-2 1,-5 2-1,-6-1 0,-6 1 0,-6 0-1,-8 1-6,-8 1-20,-6-1-15,-4 3-20,-8 1-24,-10 0-36</inkml:trace>
  <inkml:trace contextRef="#ctx0" brushRef="#br0" timeOffset="249373.8807">16796 4658 62,'-2'0'0,"1"0"4,-2 2-7,2 1 16,1-3 3,0 1 1,0 1 2,6-1 8,4 3 0,11-1 2,8 1-3,10 1-12,11 0-3,9 0-8,5 0 3,10-2-4,0 1 1,3-2-1,1-2 4,1 0-2,8 0 8,3-1 4,2-1-5,0-1-4,-4 2 5,-4 0-1,-3 1 0,-1 0-2,0 2 2,-2 0-6,-4 0-1,-5 1-2,-9-1 1,-3 1-1,-4-1-1,-4 0-1,0-1 2,-7 0-2,-2 0 1,-4-1 0,-8 0-1,-4-1 1,-3 0-1,-4 0 0,-1-1 0,-5 1 0,-4 0-6,0-1-13,-7 1-31,-1 0-63</inkml:trace>
  <inkml:trace contextRef="#ctx0" brushRef="#br0" timeOffset="250225.6503">18531 3420 200,'-1'-5'-21,"0"2"-5,1 1 12,0 2 24,-2-2 4,2 2-9,0-2 2,-2 2 2,1 0 2,-3 4-5,0 2-5,-1 2 3,-2 4 4,1 6 4,-2 1 5,-1 4-3,0 0 0,-1 0-6,4 0 5,1-1-2,3 0 0,6-3-4,3-1 2,4-2-5,6-3 4,0-1-1,3-6 0,2-1 0,0-3-5,3-3 3,-1-6-1,2-3-1,-2-4-2,0-1 2,-3-2 0,-6 1-3,-2-4 2,-7 1 0,-4 0 1,-2-2-4,-7 1 3,-5-3-2,-5 0 0,-4 2-1,-5 0 1,-1 8-1,1 5 0,-2 3 0,5 4 0,1 3 0,4 5 0,0 2 1,2 7 1,0 2 0,0 2-1,6 0 0,4-4 1,6-1 1,6-3-1,6 3 0,7-2 3,2-1 1,4 2 0,1-4-1,0 2-3,2 1 1,-2-4-6,1 4-25,-2-3-38,-7 2-130</inkml:trace>
  <inkml:trace contextRef="#ctx0" brushRef="#br0" timeOffset="253509.652">17049 4286 7,'0'0'13,"0"0"4,0 0 2,0 0 2,0 0-4,0 0 5,0 0 0,0 0 3,0-1-6,0 0 0,-1 1-5,1-2-2,-4 2-2,3 0 1,-2 0 0,0 0 2,0 1-6,-3 2-2,0 3-3,-3 1 1,0 5 1,-2 1 6,0 5 2,2 1 1,0 2-2,3 2-1,1-2-3,3-2 0,2-3-4,0 1 1,0-5 0,3 1-2,1-3-2,-1 0 1,0-2 0,1-1 1,-1 0-2,1-3-2,0 0-3,0-1-5,1-2-5,1 1-12,2-1-15,-1 2-2,1-1 1,-1 0-5,1 1 6,1-1-33</inkml:trace>
  <inkml:trace contextRef="#ctx0" brushRef="#br0" timeOffset="254397.5632">17079 4393 11,'2'-2'36,"-1"-3"-9,3 3-5,-4-1 6,5 0-7,-1 1-3,3 1-2,1 1-1,0 0 1,1 3 3,2 4 0,-1 1-3,-1 2-2,0 2-2,-2 1-2,-1 0-7,-3-1 0,0-2-3,-2-2 3,-1-1-1,0-2-2,0-3 2,-1 0-1,1-2 2,-2 0 1,1-2 3,-2-2-1,-1-2-6,1-1 2,-1-1 2,4-3-2,0 0-2,0 0 0,4-1 0,1 1 0,2 1 0,1 0-1,0 2-2,2 2 0,0 1-4,0 1-14,2 1-14,1 2-30,-3 1-35</inkml:trace>
  <inkml:trace contextRef="#ctx0" brushRef="#br0" timeOffset="254787.3063">17301 4372 61,'1'0'38,"0"2"-35,3 0-3,1 2 26,0-3 11,4 3-15,-1-3-8,1 3-6,1-2 0,-2-2-3,1 0-3,-1 0 2,0-2-3,-2 0 2,1-3 2,-4 2 2,-1-3-6,0 0 1,-2 2 0,0 0-2,-2-1-1,-5 1-1,-1 1 0,-2 3-5,-3 0 5,1 3-1,-1 1 2,-1 4 1,4-1 3,0 3 0,2 3 1,3 0-1,1-1-1,3 2 0,2-4 0,3 0-2,2-2 0,2-2 0,1-1 0,4-3-19,5-2-29,-1 0-29</inkml:trace>
  <inkml:trace contextRef="#ctx0" brushRef="#br0" timeOffset="255349.9432">17567 4350 205,'0'-5'11,"-2"1"-5,1 2 3,-2-1 16,-1 3-13,-1 0-8,-3 0-5,0 4 1,-1 1-1,-2 3 2,1 1-1,0 3 2,3 0 1,0 0-1,2-1-1,1-3 1,-1-1 1,5-1-1,-1-4 1,0 1 0,1-3-3,0 0 7,2-1-3,3-3-1,1-1 1,6-3-3,0 0-1,-1-2 0,1-1-1,-2 3 0,1-2 1,-3 3-2,0 2 2,-3 0 0,-1 5 0,-1 0 0,-2 0-1,1 2 0,-2 3-1,0 3 2,-3 5 2,0 2-1,-5 3 4,-1 1 0,2 1 0,0 0 2,4-3 0,-1-1-1,4-2-3,0-3 2,0-4-1,2-2-1,0-3 4,1 1-4,1-3 4,1 0-1,0-3-1,2-2-3,1 0 0,3-4-1,0 0-2,-2-2-5,3 0-7,-3 1-14,2 0-17,0 0-40,-1 1-42</inkml:trace>
  <inkml:trace contextRef="#ctx0" brushRef="#br0" timeOffset="255546.2799">17728 4468 136,'-5'5'22,"2"0"-13,0 3 14,-3 1 32,5 0-28,-3 3-13,3-2-8,0 0 1,-1-1-6,1-1 0,0-3-5,0-2-35,1-2-44,0-1-21</inkml:trace>
  <inkml:trace contextRef="#ctx0" brushRef="#br0" timeOffset="255953.6056">17875 4325 73,'1'-1'27,"-1"0"-12,0 1 8,0 0 11,-1 0-8,-1 3-7,-4 4-7,-1 4 8,-4 5 2,-2 5 0,1 3 3,1 0-8,4-2 1,3-3-3,1-3-7,3-3-6,2-1 0,3-3 2,-1-4-3,3-2 2,-1-1 0,2-2-1,4-4 1,-2 0-6,2-5 0,-4-1 0,0 0 0,-5 2-4,-1 1 5,-3 2-3,-5-1-2,-4 3-2,-5 0-2,1 3-1,-3 5 1,0 2-2,5-1-9,1 3-41,3 1-43</inkml:trace>
  <inkml:trace contextRef="#ctx0" brushRef="#br0" timeOffset="256314.0448">17980 4220 300,'2'-2'0,"-1"2"-7,3 6-7,3 2 11,1 7 9,5 3 1,0 5 8,3 2 6,0-2 2,-1 4-6,-1-4-3,-4 3-4,-1 0-5,-4-3-2,-4 0-1,-1-2 1,-10 0-8,-6 2-8,-7-2-23,-4 0-59,-3-3-158</inkml:trace>
  <inkml:trace contextRef="#ctx0" brushRef="#br0" timeOffset="266492.3007">15825 3150 85,'0'0'9,"0"0"-3,-1-1-1,1 1 33,-1 0-9,-2-4-14,0 1-8,-2-2 7,0-2 6,1-2 0,-3-1-3,0-2-5,1 0-3,-2-1-3,2-4-1,-1 0-1,-2-1 1,0-4 4,-1 0-5,-4-3-2,2-1 1,-3-5-2,1-2-1,-2-3 2,1 0-2,-3-3 1,-1 2-1,0-1 0,-3 0 0,3 0 0,-3-3 0,3 2 2,0-1-2,-1 3 0,-1-2 0,-1 0 0,1 2 0,0-3 0,0 2 0,5 1 0,0-2-2,3 2 2,1 0 0,1 0-1,4 8 0,-2 0 1,2 7 0,0 4 1,2 3-1,1 6 1,1 1-1,1 6 2,0-1 1,2 2 2,0 3-5,0 2-3,1 11 1,2 8 4,3 7 5,1 10 1,-2 0 1,1 1-5,-2-2-1,-1-3-1,-1-7 0,-2-5-2,1-7 1,-1-9-1,0-4 0,0-4 0,0-6 4,-1-4 2,-3-9-3,-1-4-3,-2-7 1,-1 0 0,-2-5 0,0 3-1,1 8 1,3 0-1,4 8 0,0 1 0,2 2 0,2 4-1,2 0 1,5 6 1,4-1-2,6 4-1,4 6 2,7 2-1,3 6 1,0-3 0,0 2-26,-5-4-53,-4 3-106</inkml:trace>
  <inkml:trace contextRef="#ctx0" brushRef="#br0" timeOffset="278169.9447">18530 4333 25,'4'-3'28,"-4"1"0,3-2 5,-2 3-7,1-1-1,-2 1-13,1 1-8,-1 0-2,0 0-1,2-1 2,-2 1-3,0 0 1,0-1 0,0 1 0,0 0 3,0 0 0,-2 0 2,-2 3 1,1-1 1,-4 3 0,0 1-1,-3 1 7,-2 5-1,1 2-4,-2 1 4,2 6-3,2-2 0,-1 2 0,6 2-3,0 0 6,3 1-2,1-2 0,3-2-1,5-2-1,0-4-4,3-1-2,-1-3 0,0-2-1,1-1-4,-4-1-19,1-2-30,0-4-33,0-2-42</inkml:trace>
  <inkml:trace contextRef="#ctx0" brushRef="#br0" timeOffset="278668.1127">18616 4421 132,'3'-6'19,"0"2"-1,0 1 0,1 2 4,0 0-2,2 0 2,0 1-5,2 1-2,0 3 2,0 4-3,-1 2-2,0 0-4,-4 4-3,1 0-2,-2-1 0,0 0-1,-2-1-1,0-1-1,0-3 1,-4-3 0,2-1-1,-1-1-1,-1-2 1,2-1-1,-3-1 2,1-4 0,-1-2 0,3 0 1,0-5 0,2 0-3,3-2-2,3 1-1,3 0-1,-2 3-3,3 1 4,0 3 2,-2 2-1,3 1-1,-3 0 4,1 1-15,1 0-13,-1 0-13,2 0-24,-2 1-11</inkml:trace>
  <inkml:trace contextRef="#ctx0" brushRef="#br0" timeOffset="279112.5567">18878 4414 61,'0'0'16,"0"1"-4,0-1-11,2 2 27,0-1-4,1 1-15,1-2-4,-1 0-2,5 0 3,0 0 8,0-3 1,1 0-3,0 0-4,-1 0 0,-2 0 2,1-2-4,-3 3-2,-2-3-2,1 0 4,-3 1 2,0 0-5,-3-1-2,0 1 1,-4 1-4,-3 2 2,-1 1-2,-3 0 1,1 0 1,-2 1 0,2 5 0,1 0 0,0 2 0,4 2-1,-1 0 3,4 1-1,1 2 3,4-2-5,0 2 5,2-1-1,3-2-1,0-2 4,1-1-2,0-1-1,4-1-3,3-2-2,1-2-29,4-1-50,1-3-39</inkml:trace>
  <inkml:trace contextRef="#ctx0" brushRef="#br0" timeOffset="279734.7784">19117 4385 62,'3'-4'40,"-2"1"-5,0 0 12,-1 0-18,0 1-19,0 0 1,-2 1 1,2 1-3,0 0-3,0 0-3,-4 1-6,1 3 2,-4 4 1,-2 2 0,-3 1 4,-1 2-4,1 0 5,-1 2-2,4-1 0,2-1 0,2-1 2,1-5-4,2 0 1,2-1 0,0-3-1,0-2 1,0 0 0,0-1 0,2-1 3,3-4 2,1-2-5,2 0-2,2-4 0,2 0-3,-1-1 4,0-2-2,-1 4 2,-1 0-2,-2 2 1,0 4 0,-2 1 0,-1 3 0,-2 0 0,-2 0 1,2 1-2,-1 2 0,1 1 2,-2 3-1,0 3 3,-4 0-1,0 5 1,-2 0 0,0 1 1,2 1 0,-2 0 1,4 0-1,-3-4 6,3 0 0,-1-3-3,1-1-4,1-4 1,0-1-1,1-1-1,1-3 1,2 0 1,2 0 4,1 0-3,2-4-1,1-2-4,1-2 0,1-1-10,-1 1-14,0-1-11,1-1-14,-2 3-23,0 1-34</inkml:trace>
  <inkml:trace contextRef="#ctx0" brushRef="#br0" timeOffset="279943.8136">19250 4552 129,'1'0'56,"-1"1"-51,0 1-10,0 2 21,0 3 20,0 3-1,0 0-14,0 2-7,-1-3-9,0 1-4,-1-3-7,0 0-28,1-2-24,0-2-31,0 0-4</inkml:trace>
  <inkml:trace contextRef="#ctx0" brushRef="#br0" timeOffset="280479.0999">19395 4356 141,'2'-4'3,"-1"2"-3,0 1 2,-1 1 28,0 0-3,0 0-15,-2 2-13,-1 2 0,-3 3 1,2-1 0,1 1 0,2-1 1,1-1-2,1 2 2,3-2-1,1 0 1,2-2 0,-1 2 3,1-1 2,1 1-1,1 2 0,-2-2 3,5 0-7,-2 0 5,2 0 2,-1 0 3,1-1 4,0 1-3,-1 0-4,-2 0-2,-1 2-3,-3-2-3,-1 1 1,-2 0 0,-1 0-1,-1-1 2,-3 2-1,-2 0 0,-3-1 2,-3 0 0,1 0-3,-3-2 0,2 0 0,-1-1-1,-1-1-1,0-1-4,0-1-10,1 0-16,-1-3-22,4 2-31,0-5-41</inkml:trace>
  <inkml:trace contextRef="#ctx0" brushRef="#br0" timeOffset="280756.5112">19387 4351 219,'0'-4'2,"0"2"-3,2 1 3,-2 1 21,5-1-7,2 0-6,1 1-2,3-2 4,1 1-4,1-1-3,-1 1-3,0 0-1,4 0-5,-2 1-23,1-2-42,-3 0-59</inkml:trace>
  <inkml:trace contextRef="#ctx0" brushRef="#br0" timeOffset="281059.3192">19610 4231 2,'2'-5'212,"1"1"-213,1 3-6,0 1 5,1 0 5,2 4 9,2 3 1,3 5 8,2 5 5,0 7-10,1 4-4,-1 4-4,-5 3-3,0 0 2,-4 1 0,-3 0-1,-2-3-4,-4 2-2,-10-4-12,-4 1-53,-10-1-68</inkml:trace>
  <inkml:trace contextRef="#ctx0" brushRef="#br0" timeOffset="309003.0609">21529 12116 10,'0'0'78,"0"0"-54,1 0-20,-1 0 17,2 0 7,-2-1-14,0-1-5,2 1 3,-1-1 3,3 1-2,-1 0-3,0 0 1,0 0-3,-1 0-1,1 0 1,-1 0-1,3 0 0,0 1-1,2-2-1,4 1-3,4 0 0,3-2 3,7 2-4,2-2 2,10 1-2,2-1 0,9 0-1,8-2 1,3-1-1,9 0 1,3 1-1,4-1 0,3 1 1,1-1 0,3 2 1,-2-2 0,5 0-1,-4 0-2,0 1 2,-3 1-1,0 0 0,-5 0 0,-3 0 2,-2-1-2,-10-1 1,-2-1-1,-9 3 0,-8 0 1,-5 1-1,-10-1 0,-6 3-1,-7-1-3,-6 2-5,-1 0-13,-9 0-14,-4 2-10,-8 3 8,-11 1-50</inkml:trace>
  <inkml:trace contextRef="#ctx0" brushRef="#br0" timeOffset="309695.4704">21700 12658 15,'-1'0'43,"1"0"-17,0 1-5,0-1 6,2 0-1,0 2-4,3-2-9,0 3-6,2-2-2,2-1 4,1 1-2,5 1 1,1 0 3,9-1-1,6 0 4,9-1-8,10-1-1,6-4-1,12 0 5,3 0 2,7-2 4,4 1-5,-7 2-6,2 2 0,-9 2-2,-4 0-3,-1 0 1,-1 2 1,-2 0-1,-1 0 1,3 0-1,-3 0 0,-1-2-1,-3-3-2,-6-1-1,-9-1-2,-3 2 1,-9-1-16,-9-2-23,-5 1-22,-11-1-23</inkml:trace>
  <inkml:trace contextRef="#ctx0" brushRef="#br0" timeOffset="310534.3697">21782 12168 3,'5'-7'8,"1"1"10,-3 1 19,2 2 7,-5 1-10,2 1-12,-2 0 1,0 1-6,0 0-3,0 0 1,0 0-6,-5 4-7,-1 3-3,-5 4 2,0 6 3,0 1 0,1 2 1,1 1 0,2 0 1,3 0-2,3-1 1,1-2-2,0-3-1,6-1-1,-1-3-1,3 1-1,-2-2-8,-1-3-12,1 0-7,-2-5-27,-1 0-37</inkml:trace>
  <inkml:trace contextRef="#ctx0" brushRef="#br0" timeOffset="310952.3546">21875 12215 123,'3'-2'14,"1"0"-13,3 1-2,3 1 2,0 1 14,2 4-3,-3 2 2,2 3 8,-2 4-6,-3 1-2,-1 1 0,-5-1-6,1-2-4,-1-1-3,0-3 1,-1-2 2,-5-1-4,1-3 4,-2-1-2,1 0-1,2-2 1,1-2 3,-1-3-1,1-2-1,3-2 0,0-3-2,0-1 0,6 0-2,2-1 0,2 1 0,0 2 0,-1 2 1,0 3 0,1 1-1,3-1-6,-2 2-3,-1 0-4,1 2-21,-6 2-40,4-1-61</inkml:trace>
  <inkml:trace contextRef="#ctx0" brushRef="#br0" timeOffset="311374.2457">22102 12243 60,'0'1'13,"-2"0"-9,2 2-6,-1-1 28,1-1-10,2 1-3,3 1 9,2-1 1,1 0-8,4-1-1,0-1 0,1 0-4,2 0 0,-2-3 8,2-1-2,0-1-5,-3 1-6,0 0-3,-4-1-1,0 2 0,-5-1-1,-1 0-2,-2 0-3,-1-2-4,-4 1 3,-2-1 4,-1 0 2,-3 4-4,-2-1 4,-3 3 1,2 0-2,-2 3-2,2 1 2,2 1-1,1 2 1,2 2 1,4 3-2,2 0 1,3 3 2,0-2-2,4 0 1,2-1 0,1-3-3,0-2-26,4-1-25,0-3-17,2-2-6</inkml:trace>
  <inkml:trace contextRef="#ctx0" brushRef="#br0" timeOffset="311986.574">22433 12228 17,'7'-8'2,"-6"2"2,2 2 19,-6 1-3,-1 1 14,-4 1-23,-2 0 2,0 1-4,-4 1-3,3 5-1,1-1 3,0 3-2,1 2 1,4 2-6,-1 2 10,1 0-7,2-1-3,-1-1 0,4-3 0,0-3 2,2-2-3,3-2 2,-2-2 3,5 0 6,-1-3-3,0-4-5,2 1 0,-4-4-2,2 2-1,-2-4 0,0 2-1,0 2 0,1-2 1,-2 4-2,-3 0 3,3 3-2,-4 2 1,0 1-1,4 0-3,-4 0 2,5 4 1,1-1 0,-3 3 2,1 3-1,-4 2 0,0 5-1,-1 1 2,-5 1 8,2 1-4,-4-3 0,3-2 2,1-2 5,1-3-2,3-3 3,0-2-3,0-1-1,0-1 2,1-1 0,1 1 0,0-2-4,1 2-1,-1-2-4,4 0 1,-2 0-1,2-3-1,4 1-3,-5-2-3,4 0 0,-3 0-2,-3-2-18,2 4-22,-3-4-19,1 0-53</inkml:trace>
  <inkml:trace contextRef="#ctx0" brushRef="#br0" timeOffset="312250.2559">22552 12334 46,'1'0'13,"-1"0"-6,1 0 4,0 0 2,1 1-14,-2 2 1,1 2 2,-1 3 4,0-1 9,0 4 1,-3-1 4,2 2-5,-4 1-3,2-1 0,-2 0-5,3 0-5,1-3-2,0 0 2,1-3-7,-1-1-18,1-4-20,1-1-36</inkml:trace>
  <inkml:trace contextRef="#ctx0" brushRef="#br0" timeOffset="312429.9504">22728 12226 0,'-9'0'0</inkml:trace>
  <inkml:trace contextRef="#ctx0" brushRef="#br0" timeOffset="312687.7727">22728 12226 11,'-39'16'19,"38"-11"-10,2 0 2,1 0-1,5 0 6,-3-1-3,5 2 4,-1-2 2,3-1-3,-1 3 0,-2-3 7,1 2-2,1 0 5,1 1-4,-1 1-4,0 2-1,-4 1-10,-1-1-6,-5-1 0,0 0-2,-2-2 2,-4-1 3,-1 1-3,-6-2 1,3-2 0,-7-1 0,0-1-2,2 0-2,-5 0-3,9-5-19,-2-1-21,3-2-53</inkml:trace>
  <inkml:trace contextRef="#ctx0" brushRef="#br0" timeOffset="312918.2504">22716 12178 175,'1'-3'1,"3"1"-1,-4 1 4,2 0 5,3 0-5,5 0-4,2 0 5,3-1-2,3 0-3,-2-1 0,3 2-14,-1-2-38,1 0-56</inkml:trace>
  <inkml:trace contextRef="#ctx0" brushRef="#br0" timeOffset="313221.973">22950 12075 115,'1'-1'12,"1"1"-4,-1 0 22,4 4-19,1 3 1,7 3 20,4 6 9,0 1-14,1 3-2,-1 1 0,-2 3-4,-3 4-10,-1-1 8,-7 4-10,-5 0-3,-5 0-5,-8-4 1,0-3-4,-7-3-11,-3-2-18,-3 3-16,-8-3-31,4-2-71</inkml:trace>
  <inkml:trace contextRef="#ctx0" brushRef="#br0" timeOffset="318238.7672">22665 15694 129,'2'-3'3,"-2"1"1,1 1 14,2-2 18,-1-1-19,2 4-8,-3-1 4,0 1 8,-1 0-2,1 0-4,2 1-4,-1 1-4,1 2-4,0 0-2,0 3-1,-2 1 0,-1 2 3,-5 2 1,-4 0-2,0-1 2,-2-2 1,3-5-1,2-3 2,-1-1-2,6-1 2,-1-4-2,2-2 3,3-3-6,3-2-2,7 0-1,-1-3-1,2 2 1,2 3 3,0-1-1,1 5-1,-3 1 1,-1 4 3,-3 1 4,0 0-2,0 5 1,-5 2-4,1 7-1,-4 1 2,-2 2 7,-4 4 1,-7-4 3,-2 0 1,-9-2 0,-1-3-6,-2-4-3,2-2-2,4-4 3,1-2-1,8 0-2,0-7 0,7-3-2,2-2-4,1-3-5,8 0 0,1-2-3,5 2 0,-1 2 5,2 4 2,-1 3-1,-2 4 2,2 2 2,-3 6-1,0 3 0,-4 2 2,0 1 1,-7 3 1,-1 0-1,-5 0-2,-8-1-47,-2-2-100</inkml:trace>
  <inkml:trace contextRef="#ctx0" brushRef="#br0" timeOffset="371282.7962">21892 13334 20,'0'-1'41,"0"-2"-11,0 3-9,-2 0-1,2-1 4,0 1-1,0 0 2,0 0-5,0 0-4,0 0-8,1 0-5,1 0 2,2 1-2,-1 1 2,2 0 3,-1 4 4,0-3-4,4 3 6,-2 3-3,5 2-1,-1 3-3,1 2 1,1 3-2,-1 0-1,2 4-2,-3 3 0,2 4 1,-2 1 1,1 1-1,4 1-1,-3-1 4,4 0-1,2 1 2,1-1-2,0-1 2,0-1-3,-1-2-1,-1-3-3,2 0 0,-3-3 0,2 0 0,-7-3-2,1-3 1,-4-2-1,-2-3-2,-2-1-7,-1-5-2,0-1-7,-3-2 1,1-1-6,-1-1-7,1 0 1,1-5-7,-1-2-13,3-4-7,-4-3 3,2-2 11,-2 0 27,0-1 21,-3 3 33,1 1 11,-2 4 3,2 1-2,2 3 0,-1 2-12,1 2-14,0 1-13,2 0-10,1 5-4,2 3 6,4 3 8,-4 2 6,3-1-4,-3 2 2,2-1-2,0 2-3,-4-4-4,1 2-2,-4-2-1,0-2 2,-4 1-4,-1-3 4,-2-1 1,-5-1-2,-2 0 0,-3-3 0,0 1-2,-5-3-2,2-1-3,-3-2-12,1 0-16,2 1-24,2-3-24,5 2-39</inkml:trace>
  <inkml:trace contextRef="#ctx0" brushRef="#br0" timeOffset="371780.8621">22444 13589 288,'0'-10'-24,"3"4"13,0 2 16,1 2 15,1 2-6,-1 0 0,3 4-1,-2 4-2,1 5-2,1 6 6,-4 0-5,1 5-2,-4-1-6,0 1 0,0 1-2,-4-2 0,1-3 1,-4-2 0,4-6 0,0-3 0,-3-5-1,5-1 4,-3-3 2,4-2 5,0-3-4,0-4-4,0-1 1,0-4-1,4-3-2,-1-3-2,7-3-2,0 2 2,1-1-2,0 4 1,0 1 0,1 5 0,-5 2 1,3 3 2,-5 1-4,0 5-3,-2 1-3,-1 0-2,-1 0-8,-1 0 0,1 3 2,0 2-5,-1 1-17,3 1-20,-2 1-33</inkml:trace>
  <inkml:trace contextRef="#ctx0" brushRef="#br0" timeOffset="372228.1449">22708 13694 7,'0'0'92,"0"2"-94,2 1 4,-2 0 28,0 1 0,0 1-15,0 2-11,3-2-2,1 3 2,5-1 0,-2-2-3,3 3 3,-1-5-1,3-1 8,-2-2 1,1-2 0,0-1-3,-2-2-6,3 0 2,-5-3-2,2-1 4,-5 0 2,0-1 5,-1 0-7,-3 1 2,0-1 0,-6 0-9,-1 3 4,-4 2-2,-3 1-3,4 3 2,-5 1-2,4 1 1,-2 6-1,-1 2 3,4 2-1,-6 6 0,6 0 0,1 1-1,0 0 2,3-1-3,1-2 1,5-3 0,0-1-6,7-1-23,3 0-12,7-3-7,6-1-12,2-2-48</inkml:trace>
  <inkml:trace contextRef="#ctx0" brushRef="#br0" timeOffset="372859.0286">23010 13827 4,'18'-8'38,"-5"0"-13,-1 0 26,-3 0 8,-4 0-25,0-3-2,-2 0-11,2-2-4,0 2-5,-4 0-2,3 2 1,-4 1-1,0 2 0,-1 0-4,-3 1-4,-1 1 0,-4-1-4,2 2 1,-7 3-2,3 0 0,-5 2 3,0 6-1,1 3-2,-3 3 2,5 3 1,-2-1-2,7-1 2,0-1 0,5-5-1,3 0 1,0-2 0,2-2-2,3-1 1,5-2 3,1-1 0,2-1-2,4 0 2,-3-1-2,1 0 0,-4 0-2,-3 0 2,-5 1 0,-1 0-1,-2 0 0,0 0 0,2 1 1,-2 0 0,0 2 3,0 1-1,-2 3-2,-3 2 3,-3 3-1,-1 1-2,-5 2 3,0 2-2,-5 1 0,3 3 0,-5 2 0,1 0 5,3 0-1,0-2-2,3 1 4,1-5-2,6 0 1,-3-1-4,6-5-1,0-3-2,4-2 2,0 1 6,6-5 6,9 0 12,-1-2-5,11-2-10,0-3-7,2-2-2,0 0-4,-4-1-2,-2 2-10,-7 1-8,-1 2-24,-3 0-44,0 0-97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10-03T18:37:39.6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12082 1844 9,'1'-5'58,"-1"-1"14,0-1-30,0 3-8,-1-1 1,-1 2-7,1 2 0,0-1-6,1 1-3,-2 0-3,2 1-6,-3 1-8,-4 3-4,0 9 1,0-1 1,0 4 3,3 3-2,4-2 2,0 1-3,4 0 2,3-4 1,2-6-3,1 0 3,5-6 1,-1-2-2,0-4 7,2-3-3,-3-4 4,-2 2 1,-2-3 1,-4 0-6,-2 5 3,-3-5-2,-4 3-1,-4-1-4,-3 0-2,-2 2-1,1 4-5,0 2-20,2 2-20,5 3-22,2-1-41,5 2-89</inkml:trace>
  <inkml:trace contextRef="#ctx0" brushRef="#br0" timeOffset="751.0054">12221 1829 106,'-7'0'29,"4"0"-13,1-1-8,0 1 14,2 0-5,0-1 1,0 1 11,1-1-2,2-1-7,7 2-14,7-3-7,6-5-1,9 3-7,6-7-9,3-3 14,7 0 0,1-9 0,4 2 2,4 3 1,7-1 1,4 0 0,5 0 3,5-5 3,1-1 4,5 0 4,3-4-1,4-5-5,5-2 3,2-3-4,3 6 2,-2 2-2,-5 3-1,-3 7 3,-4 3-2,-2 3 0,-1 4-3,-4-4-2,-9-1 1,-6 3-1,-7 1 1,-12 2-3,-4 5 0,-11-2 2,-10 1-2,-8 4 0,-7 3 1,-5 0 3,0 0 10,-1 0 6,-1 0 1,-2 0-14,-4-3-5,-1 1-2,-1 2-2,-3 3 1,1 0 1,0 10-1,3 4-1,0-1 1,4 4 0,3-4 0,4-4 0,6-4 2,6-3 1,2-5 2,4-3 2,2-6 0,-1-7 0,-4-2-3,0 2 1,-7 0-2,-5 2 0,-4 5-1,-5 2 0,-7-2-8,-2 7-20,-6-1-19,-1 0-38,0 7-42</inkml:trace>
  <inkml:trace contextRef="#ctx0" brushRef="#br0" timeOffset="1487.3617">14516 1181 363,'0'7'0,"-1"-7"-45,1 0 33,0 4 13,1-4-1,2 3 4,5 4-1,2 0 2,1 2 1,6 4-1,2 2 4,2 0 3,5 6-5,1 1-1,3 2 5,4 9-4,4 3 2,-2 9-7,2 6 3,3 2-1,1 0 0,5-1-1,7-1 0,0 0 4,7 5-1,2-2 1,1-3 0,4 5 2,-2-4-5,-2 6 4,-1 1-4,-3 3 2,-3-6-2,0-1 2,0-4 0,-3-1-2,0-1 2,-4-2-2,-5-1 1,-4-4-3,-3-3-1,-5-4 0,-3-4 0,-2-3 0,-3-4-2,-4-4 2,-1-2-2,-4-7-3,-3-2-9,-3-3-4,-4-4-11,-3-1-7,-2-1-7,-1-4 10,-1 0 7,-3-2-1,-1 1 14,-2 1 5,-1 1 7,-2 0 5,1 3-1,-1 0-1,1 3-2,-1 4 7,-1 4-1,2 5 0,-1 4-2,4 3 6,4-3 1,2-2-2,5-3 4,2-3 1,3-6 4,0-1-2,3-5-1,-1-1-5,2-5 1,-1-3-3,-2-3-2,-1-1-3,-3-2-1,-1 0 0,-4-2-2,-1 1-4,-1-2-29,-4 4-43,-5 5-67</inkml:trace>
  <inkml:trace contextRef="#ctx0" brushRef="#br0" timeOffset="2244.2267">16138 2976 187,'-1'-1'2,"-2"1"-1,-1 1 2,-1 4 11,-1 2-3,-3 2-5,-3 3 4,0 3 0,-5 3 5,-2 3 10,-6 5-6,-6 4-8,-5 5-5,-9 6 2,-7 3-1,-8 7-4,-5 6-1,-7 3 0,0 1 0,-7 3 0,-5-4 2,0 0 4,-1 1-3,3-2-2,6 1 1,5 0-2,6 0-1,6-4-1,4-4 1,2-6-1,5-5-1,2-4 3,3-4 0,9-4-2,2-1 0,4-6 0,5-3-1,2-3 2,6-4-5,2-3 1,3-4-2,4-4 0,2-1-2,0 0 0,2-5-3,1 0 1,-1-3-2,2-2 5,0 1 2,0-1 5,2 4-1,-2 0 0,-1 0-1,-3 4 2,-2-1 3,0 2 1,-3 1 3,-3 2 0,-2 2 2,0 4 4,0 5-7,1 1-6,3 4-1,3 2 0,5-5 1,2-2-2,5-3 1,2-4 1,3-3 7,4-3 9,-1-3-3,3-4-5,0-4-3,-3-1-2,-3 0-1,-5 0-2,-2 0 2,-3 0-2,-4 0-3,-5 0-13,0 1-24,-4 2-44,-1 4-96</inkml:trace>
  <inkml:trace contextRef="#ctx0" brushRef="#br0" timeOffset="2723.7373">14296 4346 137,'-10'0'12,"-2"-1"-12,0 0-3,-5 0 15,-1-3 2,-3 1-7,-3-1 2,-3-4-2,-1 2 4,-7-2-3,-8-4 0,-5-2 1,-8-1-4,-6-2 9,-5-2-2,-6-1-2,-6-1 0,-10 1 0,-6-1 1,-5 1-7,0-1-1,0-1-1,-1 1 2,-6-3 6,-1 3-1,0 2 0,4 3-2,7 0-1,-1 2 0,4 1-6,3 0 0,6 3 0,12-1 0,11 1 0,11-3 1,11 0-1,10-1 1,11-3-3,8 2-26,6-1-18,5 0-35,4 1 0,4 2-5</inkml:trace>
  <inkml:trace contextRef="#ctx0" brushRef="#br0" timeOffset="2913.1977">11976 3724 71,'-7'3'66,"-3"2"-34,-1 2-18,-2 4 22,0 2-12,0 0-17,2 2 1,3 2 3,1-1 2,3-3-6,3 0-4,1-3-3,3-4 0,3-1 0,3-5-31,2 0-50,1-6-10</inkml:trace>
  <inkml:trace contextRef="#ctx0" brushRef="#br0" timeOffset="3355.5976">11933 3800 13,'-12'2'55,"-1"2"5,1 0 0,1 1-5,2 4-24,1-2-16,5 2-7,0 1-5,3 0-3,5-1 0,1 0 2,4-4-2,1-1 2,2-4-1,0-4 0,0-4 2,-2-5-1,-1-2-2,-3-1 1,-3 0 1,-3 3 8,-3 3 9,-5 3-14,-1 3 0,-3 3 5,-2 1-2,0 4 0,-1 5 6,-1 2 0,3 3-5,1 1-6,3 1-2,4 0-3,4 0 3,3-4-5,6-1 3,2-2 0,3-5 2,0-3-1,-1-1 4,-1-5-3,0-3 1,-2-3 0,-3 0-1,-3 0-6,-2-1-3,-2-1 3,0 1-5,-1 1-9,-2 2-16,1 6-15,0 0-16,-1 3-28,1 5-22</inkml:trace>
  <inkml:trace contextRef="#ctx0" brushRef="#br0" timeOffset="3714.9863">11959 3870 14,'0'0'58,"0"-1"14,0-5-2,-3-5-34,1-6-17,0-4-5,0-8-2,0-4 0,2-9 1,0-11-5,0-5-6,4-11-2,-1-9 0,1 0 1,-1-5-1,0 4 2,0 3-1,1-1 0,0 0 9,-1-2 4,0-3-2,-1 1-8,0 0-3,-2 1-1,1 5 0,-1 2 0,2 3 1,-1 4-1,2 1-1,1 5 1,1-1 1,-1 6-1,0 10-1,-4 6 2,0 8 0,0 11 0,0 0-1,-2 7 1,-1 8-1,-1 0-3,0 4-11,0 2-31,-1 0-44,-2 4-67</inkml:trace>
  <inkml:trace contextRef="#ctx0" brushRef="#br0" timeOffset="4487.4769">11169 1406 227,'-1'-3'-4,"-1"1"-4,2-3 8,0 5 14,0-1 2,0 0 1,0 2-1,0 2-9,0 5-8,2 11 10,1 14 13,-1 7 2,1 9 0,-2 3-9,2-8-6,-2 0-4,2-8-1,-2-8-3,1-7-1,0-7 1,-2-6 2,1-3-2,-1-5 1,0 0 10,0-10 9,0-11-17,-1-6-4,-1-10 1,0-9-1,0-3 0,-1-7-1,0-4 0,-1 2-2,2 6-4,0 8 2,2 13 6,0 11-2,8 4 0,2 4-2,3 4 0,1-2 3,1 2 0,2 4 1,-1 2-1,2 3 4,2 6 2,-3 1-2,1 4 2,-2 3 1,-4 5-6,-3 6 1,-6 1 1,-5 0 1,-8 3-1,-8 3 0,-5 0-1,-1 3 0,-1-1-6,4-5-17,1 1-21,5-6-29,5-3-54</inkml:trace>
  <inkml:trace contextRef="#ctx0" brushRef="#br0" timeOffset="4827.3337">11573 1584 278,'-7'0'-2,"0"0"1,-1 0 1,0 7 11,-1 6 3,-2 7 5,-1 9-3,1 7 2,3-1 5,4 5-2,6-2-5,5-11-7,4-5-1,5-11-2,-2-9 2,0-2 4,0-6 3,-2-9 1,0-5-8,-5-7-3,-1-5-4,-3 2-1,-2 0-6,-4-3-10,-2-2-17,-4 1-42,-3-4-103</inkml:trace>
  <inkml:trace contextRef="#ctx0" brushRef="#br0" timeOffset="5540.2518">14829 881 224,'-5'0'62,"-1"0"-63,1 0-9,3 3 4,1 1 10,1 6 9,0 1 5,4-4 9,0 7-5,2-1-4,-2-1-4,1 1-8,-1-3-3,-3-7-1,-1-3 0,0 0 15,-4-9 19,0-5-28,0-4-7,-2-1-1,0-7-1,2 1 0,0 1 1,1-2-6,0 2-6,1-2-3,-1-4 6,1-2 6,0 5 0,2 7 4,2 4-5,5 5 0,3 4-1,4 1 4,3 5 6,1 1 0,1 0 1,1 1 2,2 2 0,-1 2-1,1 4-1,-3 4-2,-3 3 0,-6 2 3,-5 2 2,-5-1-3,-7-1 2,-6 1-5,-5-1-2,-1-1-26,1 1-40,2-5-55,4-4-143</inkml:trace>
  <inkml:trace contextRef="#ctx0" brushRef="#br0" timeOffset="5708.2269">15089 853 315,'2'10'5,"-2"4"-6,0 4 24,1 5-9,0 2-10,4 1-3,0 5-9,1-1-18,6 5-37,-1 1-62</inkml:trace>
  <inkml:trace contextRef="#ctx0" brushRef="#br0" timeOffset="6403.5662">16409 2919 114,'0'4'69,"0"3"-65,0 3-3,0 1 19,2 1 22,-1-1-24,-1-3-5,1-2-3,-1-2-4,0-4 1,0 0 3,-2-3 11,0-5 5,-1-8-17,0-7-6,3-7 1,0-6-1,3-8-4,4-2-1,-2-2-6,2-2-5,-4 4-5,-1 0-1,2 8 9,0 2 8,5 10 5,5 6 0,4 4-3,7 8-1,4 1-1,0 5 4,0 2 0,-4 5 3,-2 7 4,-7 6 2,-4 8-7,-5 4 1,-9 3 0,-11 2 2,-7-1-1,-10-1 0,-2-2-2,-1-2-3,2-2-1,5-3-7,3-4-43,3-1-36,3-6-105</inkml:trace>
  <inkml:trace contextRef="#ctx0" brushRef="#br0" timeOffset="6907.4917">16674 2947 180,'0'0'92,"1"-1"-121,-1 1-1,0 0 41,0 0 23,0 0-15,0 0 1,0 1 1,0-1 2,0 0 7,0 0 2,0 0-10,0 1-11,0-1-5,0 0-1,0 0 0,0 0 2,0 0-4,0 0 1,4 0-2,1 0 0,4-3-1,4 0-1,4-1 0,-1 3 1,0 1-2,-3 1 1,-2 3 1,-1 4-1,-5 1 0,-3 4 0,-2 3-1,-7 1 1,-3 2-2,-3-3-3,2-3 3,1 1 2,1-2 0,5-2-2,2 3 2,2-3 0,2 0-1,3 0 1,6-3 1,2 0-2,6-5 4,8-2-3,5-4-3,5-3-24,0 1-21,-3 0-39,-5 3-148</inkml:trace>
  <inkml:trace contextRef="#ctx0" brushRef="#br0" timeOffset="7539.352">14865 4486 198,'-1'0'9,"1"4"-3,0 7-11,0 5 8,2 5 15,1 4 3,-3-1 7,2-1-8,-2-2 2,0-3-11,0-4-1,0-3-8,-2-5 0,2-5 1,0-1 6,-2-5 25,0-7-16,-3-7-12,1-8-3,-2-3-1,1-5 1,1 0-1,-3-2 0,3-1-2,1 2 0,1 2 0,3 6 0,5 6 2,4 5-2,6 4 2,2 5-2,2 4 3,2 4-4,0 2 0,-1 7 0,-2 0 1,-3 7 0,-3 1 0,-2 1 0,-5 3 1,-5 0-1,-1-1 1,-10 0 2,-4-1-1,-6-1-1,-2 0 0,-1-2-5,1-3-9,4-3-18,4-3-21,6-4-48</inkml:trace>
  <inkml:trace contextRef="#ctx0" brushRef="#br0" timeOffset="7983.7049">15137 4510 162,'4'-4'235,"1"0"-253,3 0-18,0 1 37,6 0 11,-1 2-7,1 1 3,0 0 0,0 3-5,-5 2-3,-2 2 0,-4 0-2,-3 3-6,-1-2-5,-2 2 11,-2-2 1,1 1 3,0 0-2,0 0-1,1 1-1,1 2-1,-2 0-1,4-3-2,0 1 4,0-1-1,5-3 3,2 2 0,-1 1-1,4 1 3,1 1 0,-1 0 4,3-1 6,-2 0 2,-3 0 1,0-1-2,-4 1 0,-4 1-3,0 1-1,-8 1-5,-8 2 1,-7 1-1,-8 0-3,-8 2-14,-6-1-14,-6 2-44,-6-3-111</inkml:trace>
  <inkml:trace contextRef="#ctx0" brushRef="#br0" timeOffset="8540.3669">11260 4107 431,'-3'-1'5,"2"3"-26,1 10-18,0 10 34,2 10 7,-2 7 0,0 2-1,-1 2 2,0-2 8,1-3-7,0-3-1,3-5-3,1-8-3,2-7-35,0-8-43,1-7-36</inkml:trace>
  <inkml:trace contextRef="#ctx0" brushRef="#br0" timeOffset="8823.581">11258 4073 227,'0'-20'-5,"3"5"4,5 2 1,4 4 19,4 1 8,0 3-1,0 2-2,1 2-1,2 1-3,-4 6-1,2 2-2,-3 8-10,-4 6-6,-6 2 0,-5 4 2,-11-3 0,-8 0 4,-5 2-4,-5 0 0,-1-2 0,2-2 0,4-2-1,6-6-4,7-5-35,7-5-36,5-5-54</inkml:trace>
  <inkml:trace contextRef="#ctx0" brushRef="#br0" timeOffset="9220.0805">11545 4241 363,'0'0'0,"0"0"0,0 1-6,-1 1 2,0 1 2,0 5 5,-1 3 0,0 6 3,2 3 1,0 1 1,1-2 1,4-2-6,1-4-3,3-5 2,1-3-3,0-5 1,0 0-4,0-6-4,0-3 0,0-2 1,0-3 6,-2 0 1,0-1 0,-2 1 0,0 1 0,0 4 2,0 4-1,-1 3 6,2 3-4,0 9-1,1 5 5,0 6 0,-2 6-1,-2 2-3,-1 2-1,-1-3-7,0-4-45,-2-10-118</inkml:trace>
  <inkml:trace contextRef="#ctx0" brushRef="#br0" timeOffset="9818.7364">11183 2534 307,'-3'-3'-49,"1"-1"-4,0 1 3,1 0 60,-3-1 3,-1 0-7,-4 1 10,0 1 10,-4 2-5,-1 0-9,-2 2-3,-1 4-4,1 4-2,3 4 0,3 6 6,5 6 3,3 8-2,2 8 8,2 3 1,2 5-6,0 2-1,2-1-3,-2-5-4,0-7 0,-1-2-5,-3-7 1,0-8-1,-2-1-1,-1-7-12,-1-6-11,-1-3-20,-1-5-29,-3-1-41</inkml:trace>
  <inkml:trace contextRef="#ctx0" brushRef="#br0" timeOffset="9980.8519">10903 2883 196,'14'-19'-33,"10"-1"-31,5-3 43,5 3 24,1 2-4,2 2-3,-4 5 0,-3 4 6,0 3-5,-7 3-58</inkml:trace>
  <inkml:trace contextRef="#ctx0" brushRef="#br0" timeOffset="10190.8209">11265 2798 94,'-5'17'43,"-3"2"-15,0 4 17,-1 1 6,1 0-22,1-2-12,4-3-4,3 1-3,3-4-6,7-3 4,4-4 10,2-8 9,3-6-2,1-6-8,-1-6-9,-2-4-5,-5 1 0,-5 0-1,-4-1-2,-3 3 1,-3-1-8,-6-2-11,-3 3-33,-4-1-69</inkml:trace>
  <inkml:trace contextRef="#ctx0" brushRef="#br0" timeOffset="10790.4534">12714 976 62,'11'-16'169,"-7"7"-173,-2 1-23,1 8 27,-3-4 1,-3-1-1,0 5 2,-4-5 11,2 2 11,0 3-14,-1 0 2,3 3 3,2 8-3,1-2-1,5 12 5,2 0 0,0 4-1,1 4-2,-2-1 1,-2 5 3,0 1-1,-1 2-1,-3-1-3,3-2-2,-3-10-9,0-7 1,0-1-4,0-8-18,-5 1-30,-2-3-27,-4-5-31,-5-4-26</inkml:trace>
  <inkml:trace contextRef="#ctx0" brushRef="#br0" timeOffset="10916.4348">12552 1192 231,'5'-10'85,"7"3"-112,6 0-24,7-2 49,5 3 2,6-2-36,0-3-88</inkml:trace>
  <inkml:trace contextRef="#ctx0" brushRef="#br0" timeOffset="11082.4567">12962 1078 436,'-3'-8'-7,"1"8"5,1 0 4,0 1 1,1 11-8,1 4 3,5 5 2,3 9 0,1-7-10,2 4-64,2 4-140</inkml:trace>
  <inkml:trace contextRef="#ctx0" brushRef="#br0" timeOffset="11763.147">15833 1528 229,'1'-20'-12,"-1"-2"12,0-1-1,-1-1 4,-1 2-1,-3-1-1,-1 4 0,2 8 5,-1 3-4,0 3 9,2 5-3,1 0-8,-2 0-2,0 5 0,-1 9 3,-2 4 12,2 10 9,2 14 5,2 5-4,1 6-7,6 3 0,2-7-4,2 0-4,-2-3-6,0-3 1,0-6-2,-1-8 0,-1-8 0,-4-8-20,-2-2-63,-3-7-113</inkml:trace>
  <inkml:trace contextRef="#ctx0" brushRef="#br0" timeOffset="11928.1924">15674 1752 319,'5'0'-36,"5"-3"1,4-2 23,5 0 27,7-3-2,0-1-12,4 2-15,0-2-110</inkml:trace>
  <inkml:trace contextRef="#ctx0" brushRef="#br0" timeOffset="12246.564">16015 1695 390,'-2'0'-8,"2"0"-6,0-1 22,0 1 6,6-2-8,2-1-4,5 2 5,3-1 0,-3 0-1,0 2-6,-2 4 0,-4 1 0,-1 1-6,-2 3 3,-3 0 3,-2 4-2,-6 5 0,-3 3-2,-4 8 1,0-1 4,0-6-1,2-3 2,5-9 1,3-4 1,4-3-4,6-1-1,7-2 1,3-4-1,8-2-8,8-5-16,0 0-29,3 1-69</inkml:trace>
  <inkml:trace contextRef="#ctx0" brushRef="#br0" timeOffset="12801.2728">15940 3780 222,'-14'-12'-3,"2"2"2,1 5 11,1 2 11,2 2-14,2 1-5,0 3-2,3 2-2,-2 5 1,2 1 0,1 6-2,0 6 10,2 5 11,0 7 3,2 5 3,3 3 3,0 3-1,-1-3-4,1-6-8,3-7-8,-2-3-3,0-9-8,0-3-28,-4-5-34,0-5-39,-2-5-92</inkml:trace>
  <inkml:trace contextRef="#ctx0" brushRef="#br0" timeOffset="12963.3883">15796 4012 299,'-1'-6'11,"2"0"-17,7-1-14,5 2 19,5-3 7,6-2-4,5 2-2,3-4-13,5-1-73,2 0-92</inkml:trace>
  <inkml:trace contextRef="#ctx0" brushRef="#br0" timeOffset="13337.4261">16226 3918 184,'1'0'26,"-1"0"-19,0 0 13,1 0-9,2 2-8,4-2 10,3 0 18,1-2-8,1 2-5,-2 0-8,-3 2-7,-2 2-6,-2 3-16,-3 2 1,-2-1 9,-3 1 4,-1 0-3,-2 0-1,1-1 5,4 1 2,0-3 2,3-1-1,3-1-3,5 1-1,2 0-7,3-1 13,1 3-1,-2 2 2,0-1 4,0 3 4,-2 1 8,-1 1 1,-1-1 5,0 0 0,-5 0-3,-1-1-5,-2 0 0,-5 5-9,-9-2-2,-5 1-9,-5 0-26,-8-1-20,-5 0-40</inkml:trace>
  <inkml:trace contextRef="#ctx0" brushRef="#br0" timeOffset="13981.9822">13165 4481 46,'-7'-11'161,"0"1"-136,-1 1 7,-1 1 11,-1 3-8,0-2-21,-1 3-7,0 0 0,-2 2 1,3 2 2,0 3-8,1 4-2,2 5-1,0 8-1,2 2 1,4 6 1,1 4 1,6 4 0,3 3 1,0 4 2,2-1 0,1-5 1,-3-3-1,1-7 0,-3-5-3,-2-4-1,1-5-5,-4-5-26,-1-1-25,-1-7-23,-4 0-70</inkml:trace>
  <inkml:trace contextRef="#ctx0" brushRef="#br0" timeOffset="14162.6532">12949 4722 345,'2'-4'-9,"6"-1"0,2 1 2,7-2 10,3-3 4,2 1-5,2-1-3,0 0-7,-1 0-41,-2 1-76</inkml:trace>
  <inkml:trace contextRef="#ctx0" brushRef="#br0" timeOffset="14474.1885">13346 4614 94,'0'1'88,"0"1"-105,0 4 8,-1 2 16,-3 1 10,1 3-3,-3 3-3,-2 3-3,-2 0-4,-1 0 5,0-1 1,0 0-6,4-5 0,2 0-1,3-4-1,2-1-1,2-2 0,3-1-1,3-2-1,2-1 5,1-1-3,3-2 2,-1-3-1,4-2-5,-1 0-4,0-4-7,4 0-16,-4 0-11,2-2-41</inkml:trace>
  <inkml:trace contextRef="#ctx0" brushRef="#br0" timeOffset="14662.6724">13450 4668 286,'-9'6'15,"4"1"-13,0 4-2,3 4 23,2 1-3,0 3-8,5 2-5,3 1-6,1 1-1,1-1-46,-2-4-144</inkml:trace>
  <inkml:trace contextRef="#ctx0" brushRef="#br0" timeOffset="22822.1654">9979 2907 66,'0'-1'20,"0"1"-13,0 0 10,0-1 24,0 1 2,0-1 0,0-1-11,0 2-9,0 0-4,0 0-5,0 4-6,1 4-8,-1 8 3,1 8 3,-1 8 5,0 1-1,-2 0-9,-1-2 4,3-4-2,0-5-3,0-2 0,3-5 0,0-3 0,0-1-2,-1-2-13,1-3-19,-2-2-15,1-3-25,-2-1-47</inkml:trace>
  <inkml:trace contextRef="#ctx0" brushRef="#br0" timeOffset="23209.8755">9807 3019 124,'-3'-3'89,"2"-1"-89,-1 2 0,2 0 9,1-1 25,3-2-14,1-1-3,4-1 4,2-3 1,1-2 1,4-2-5,1 1-5,1-1-7,0-1-3,1 1 0,0 2 0,0 0-4,-1 1 3,-1 0-2,-3 0 0,-1 4 0,-2-2-1,-3 7 1,0-1 0,-2 2-1,-2 1-1,1 0-9,-1 2-10,1 2-23,0 3-24,-2 2-23,-1 2-39</inkml:trace>
  <inkml:trace contextRef="#ctx0" brushRef="#br0" timeOffset="23670.8307">10189 3137 4,'-2'0'163,"1"0"-150,0-1 1,-1 0 30,1 0-3,0-2-17,1 3-12,-1 0-4,0 0-3,-2 1-3,0 6-4,-2 3 1,-1 4 0,2 4 3,-1 3 0,4 1 2,1 1 2,0-5-2,4-4 0,3-4 3,4-5-3,1-5 9,1-5 6,2-6-6,-3-4 1,0-3-2,-4-2 1,-3 0-7,-4 3-2,-1 4 0,-7 1-2,-4 5-6,-2 4-14,-2 3-18,-1 6-22,0 5-69</inkml:trace>
  <inkml:trace contextRef="#ctx0" brushRef="#br0" timeOffset="25327.1444">13308 3650 207,'0'-1'12,"-1"1"-2,0 0 12,1 0 8,0 0-19,-1 1-3,0 2-2,1 4 3,0 6 4,0 4-1,3 3-3,0 2-3,0 0-5,1-3 0,-3-2-1,1-1 0,-1-6-6,-1-1-13,0 1-13,0-3-45,-2-4-67</inkml:trace>
  <inkml:trace contextRef="#ctx0" brushRef="#br0" timeOffset="25633.7968">13163 3688 184,'-2'-4'1,"1"0"7,1 2 31,0-1 4,3-3-13,5-1-4,4-3 1,3-2 0,5-4-2,3-1-6,-1-2-7,2 2-6,-2 1-1,0 2-2,-3 3-2,-4 2 0,-2 3-1,-4 3-1,-3 1-6,-2 2-24,-1 4-27,-2 2-28,-1 4-56</inkml:trace>
  <inkml:trace contextRef="#ctx0" brushRef="#br0" timeOffset="25870.1339">13543 3711 158,'1'0'107,"-1"2"-84,0-2-11,1 2 21,-1 5-10,0 4-3,2 5 6,0 3-7,1 3-8,1 1-11,1 2 1,0 0-9,3-1-33,-1-1-73</inkml:trace>
  <inkml:trace contextRef="#ctx0" brushRef="#br0" timeOffset="26741.2612">14830 3382 78,'0'-2'19,"0"-3"-7,1 2 6,2 1 24,-2 2-6,-1 0-7,1 0-2,0 0-6,0 4-14,4 5 7,0 7-3,-2 4 2,1 4-2,2 3-5,-1-1-3,1-2-3,-1-5 1,1-2-1,0-3-15,1-5-16,0-2-31,-2-2-40</inkml:trace>
  <inkml:trace contextRef="#ctx0" brushRef="#br0" timeOffset="27040.1008">14694 3477 248,'-8'-7'0,"1"0"2,5 2-2,1-1 36,1-1-9,5-1-17,1-4 0,3 0 2,3-3-7,2-2 1,2-1-4,1-1-1,0 2-1,-1-1 0,-1 3 1,0 3-2,-1 3 0,-1 2-9,-3 3-18,-1 3-7,-3 1-44,0 5-60</inkml:trace>
  <inkml:trace contextRef="#ctx0" brushRef="#br0" timeOffset="27683.6801">14976 3437 43,'0'0'20,"1"1"3,0-1 31,0-3-7,2-1-38,0-3-5,2-1-1,1 1 9,0-2 2,0 2-2,-1 2 2,-1 0-5,-3 3 0,1 1-3,-2 0 0,0 1 1,0 0-2,0 0-2,0 0 4,0 0 2,0 0 0,0 0-3,0-2-3,0 0 1,0 1 0,0 1 1,0 0-1,-1-2 2,1 0-3,0 2-2,0-3 1,0 1-2,2 0 0,1 0 0,1-3 0,2 1 0,1 2 1,0-1 1,3 2 2,-2 1-3,-1 0 0,0 1-1,-1 3 0,-2 2 0,-2 2 1,-1 4-1,-3 4 1,-5 3-5,-1 2-15,-4 3 0,-1-3 8,3-4 11,3-4 0,3-6-1,2-1 2,2 0-2,0-2-1,0-2 2,5 0 1,-3-2 3,5 0 3,1-4 2,3 0 0,2-4-4,4-2-3,1 0-1,2-3-3,1-1-19,1 0-19,-1-2-46,-1 1-121</inkml:trace>
  <inkml:trace contextRef="#ctx0" brushRef="#br0" timeOffset="28361.4406">14800 2152 185,'0'-1'3,"0"-1"0,0 2-1,2 3 16,-1 0-7,3 6 11,2 6 3,-1 3-3,0 4-7,-1 0-3,-1-3-6,-1 2-2,2-3-2,-1-3-1,-1 0-1,1-3 1,-2-4-3,-1 0-8,2-1-23,-1-2-27,-1-3-18,-3 0-38</inkml:trace>
  <inkml:trace contextRef="#ctx0" brushRef="#br0" timeOffset="28651.4908">14652 2227 176,'-1'0'4,"1"-3"-2,0 3 38,0-3-2,2-4-24,3-1-9,4 0 7,3-4 4,1-4 0,2 2 0,1-3-5,1 1-5,-1 2-3,0 2-1,-2 2 0,0 1-4,-1 7 0,-3-4-10,-1 2-25,0 2-41,0 2-68</inkml:trace>
  <inkml:trace contextRef="#ctx0" brushRef="#br0" timeOffset="29200.34">14966 2244 10,'2'-2'126,"0"-2"-123,4-2-2,-1 0 21,2 0 5,1 2-11,-1 1 0,2-1-1,-1 2-1,2 1 1,-3 1-8,-1 0-2,0 3-4,-1-1 0,-3 0-1,0 5-1,-1-1 2,-1 0-1,0 4-3,-1-1 1,-1-1-3,0-1 0,2 3-1,0-3 4,0 1-3,0-1-9,0-2-4,0-1 0,1 1 11,2-3 3,-2 0 3,3-1 1,1 1 1,-3-2 0,3 1 1,0 0 3,0 0 3,0 4-3,1-1 0,-1-1-1,-1 2-2,1-1 7,-2-1 3,1 1 0,-1 0 3,-2 1-6,-1 2 4,0 1-2,-3 2 1,-5 1-2,-3 1-7,-4 4-11,-3-1-19,-2-2-7,0 0-37</inkml:trace>
  <inkml:trace contextRef="#ctx0" brushRef="#br0" timeOffset="29860.5216">13334 1596 222,'-2'-5'6,"2"5"1,0 0 5,0-2 22,0 2-8,0 0-1,0 0-8,2 1-11,3 7-4,4 6 4,1 4 2,-1 7-3,2 4-5,-3 0 2,-1-4-2,-2 1-1,-2-1-10,-2-5-17,0-1-8,0-6-7,-1-8-26,0-3-32</inkml:trace>
  <inkml:trace contextRef="#ctx0" brushRef="#br0" timeOffset="30175.9634">13207 1666 193,'-4'0'3,"0"-4"4,1 0 27,3 2 14,0-2-27,2-5-6,3 2-2,2-3-2,4-3-1,0 0-2,3 0-6,-1 2-2,0-1 0,0 0 0,1 1 1,-2-1 1,1 3-2,-1-1-2,-1 6-5,-1 2-25,-2 1-31,-1 3-51</inkml:trace>
  <inkml:trace contextRef="#ctx0" brushRef="#br0" timeOffset="30572.463">13527 1575 158,'0'2'3,"0"1"-6,-2 4 4,1 2 29,-2 1-13,-1 0-8,2 1-5,1 4 3,0-1 7,1 3-3,1-1 2,2-2-3,1 1-5,0-2 0,2-3-2,-2-2-1,2 1-2,-2-5 2,-2-3-1,1 4-1,1-4 3,1-1-1,1 0 1,3 0-2,0-9-5,1 1-15,0-5-35,-1 2-42</inkml:trace>
  <inkml:trace contextRef="#ctx0" brushRef="#br0" timeOffset="30776.5724">13654 1648 247,'-2'2'3,"-1"4"-6,2 4 17,0 5 13,1 1-9,-1 4-3,1-2-3,0 1-3,0 0-7,3 5-1,3 0-19,1-1-37,0 1-42</inkml:trace>
  <inkml:trace contextRef="#ctx0" brushRef="#br0" timeOffset="60045.2743">10244 2761 83,'-5'-8'5,"3"2"-8,0 1-1,0 0 7,0-1 9,0-1 5,-1-1 2,-2-1-1,1-2 1,-2-1 1,-1 0-5,2-1-9,-2 3-1,1 0-4,-2 2 1,-4 0-2,-2-2 0,-3 2-2,-4-1 2,-1 1 1,-3 1 0,0 2 1,-3 0 0,-3 4-2,0 1 1,-2 2-2,5 3 0,5 0 2,1-1-1,5 2 1,2 3 0,2-1 2,0 3-2,1 3 0,2 3-1,-2 4 0,0 6-1,0 3 2,-2 6-1,2 3-1,-2 2 2,0 0-1,3-3 2,2-3-2,1 0 4,3-3-2,3 1-2,0 3 3,2 0 1,0-3 0,4 2-2,2 1 6,3-1 3,2 3-6,2 1 0,1 1 0,1 0-4,-1 1 1,0-6-1,3-1 0,-2-4-1,2-5 2,1 0-1,-1-4 0,2-5 4,0 0-1,-1-3 1,3-3-2,1 2 0,1-2-2,1-1 2,-2 0-3,1-3 1,-4 0-2,2-5 0,-1 1-1,2-2 0,0-6-1,0-2 1,0-5-2,1-2 1,-2-3 1,0 0 1,1-3 1,0 2 2,-3-3-1,2 1 3,-4 2-4,-1 2 0,-4 1 0,1-1 0,-3-1 0,-2-6 1,2-3 0,-1-3-1,-1-4 1,2-1-1,-2-2 0,2-2-1,-3-2 1,1-1 3,-2-1 0,-2 1 4,-5 1 4,-6 3-7,-4 2 1,-5-1-2,-3 2-1,-3-2-2,0 2 0,-2 3 1,-2 6-5,0 7-16,0 6-15,-2 5-44,1 5-120</inkml:trace>
  <inkml:trace contextRef="#ctx0" brushRef="#br0" timeOffset="66233.0119">13484 4467 36,'-5'-6'1,"3"1"1,-1 2-2,-1-2 10,0-1 12,0 1-14,-1-1-2,2-1 9,-2 1-2,-1-1 1,1-1-3,-2 3-6,-1-7 9,-2 6-2,-3-1 4,0-2-9,-2 2-5,-1-1-1,1 0 0,-2 2-1,0-2 2,0-2-4,-1 1 4,1-2-2,0 2 0,-1-1 2,2 0-4,-1 3 2,-1 1 0,1 2 0,-1 2 0,-2 2-2,-1 0 4,-1 0-4,0 0 4,1 4-2,-3-2-2,2-1 1,-1 2 4,5-1-6,1 1 4,2 1 1,2 2-4,1 1-1,0 0 3,2 0 0,0 3 0,1-1 0,-1 1-1,-3 3-1,0 1 2,-1 1 1,1 1-2,0 0 1,2 1 0,1 0 1,2 1-2,1 3 1,0 0 0,1 3-1,4 0 0,0-1 1,2 1 3,2 0-3,1 1 1,1 2 1,1-2-1,-2-4-1,1-3 1,2-7 1,-2-4-2,0-1-2,1-2 4,-2-2-2,-1 1 0,2-2 0,-2 3 2,0-3-1,1 1-2,-3 0 1,2 1 1,-2-2-1,0 0 1,2-1-1,-2 0 1,0 0 0,0 0 0,0 1 2,0 0-3,0 0 2,1-1 1,-1 0-1,0 0-1,0 0-2,-2-1-37,-1-6-78</inkml:trace>
  <inkml:trace contextRef="#ctx0" brushRef="#br0" timeOffset="66868.7786">12826 4531 114,'-23'1'-11,"6"2"11,-2 2 3,1 4 13,-2 4-14,-2 6-2,-4 5 1,-1 1-2,1 2 1,3-6 1,6-7-1,5-8 3,5-9 7,7-8 4,3-10-7,8-9-5,9-10-4,9-4 6,8-3-2,7-2-1,4 1 9,0 3 1,-2 7 8,-4 9-4,-8 13-2,-6 6-11,-8 10-1,-7 1-1,-5 5 4,-8 2-1,-5 2 15,-9 4 5,-8 4-15,-3 0-2,2-2-4,4-4-2,7-7-10,10-5-25,4-7-47</inkml:trace>
  <inkml:trace contextRef="#ctx0" brushRef="#br0" timeOffset="67952.8046">13544 3317 3,'-13'2'36,"0"-2"9,2 0-11,-3 0-1,1 0-18,2 0-6,-1 0-1,1 0 1,-1-1-6,1-2 3,0 0-4,-1 0 1,-1-2-2,-2 0 0,-3 0-1,-3-4 0,-1 3 1,1 1 4,-1-1-2,3 3 2,0 1 0,1 1-3,2 2 0,-2 6-2,2 0 0,2 6-2,0 2 4,-1 4-4,3 5 2,-2 3-1,0 2 1,3 4-2,-2-3 2,3 0 1,-1-2-4,2 0 2,0 0 2,-1-1 1,2 1-2,3 0 1,2 0-4,3 0 3,4 0-1,5-2 0,3 2 1,2 0 0,1 2-1,0-2 2,1 1-1,2-2 0,-3-1-1,2-3 2,3 1-2,-2 3 6,3 0-2,0-2 2,2-1-2,-1-3 2,2-4-3,-1-2-1,-1-1-1,0-2 1,-2-3 1,-3 0-2,1-3 1,-1-2 0,1-1 0,0-3-1,1-2 3,-1-2 0,1-3 0,-1-2-1,0 2 1,0-3-4,-2 1 2,0 1 1,-1-1 2,0 0 2,-2 0-1,-2 0-1,1 1-1,0-2-1,-2 1-1,-1-5 5,1-2 1,0-7 0,2-2-4,0-2-2,1 0 0,1-1-1,-1 0 1,-3-3 0,-1-1 0,-3-1 0,-3 1-1,-3-1 4,0-2 5,-8 3-1,-1-3-2,-1 3-6,-4 1 3,0 1 0,-4 1-1,-3 0 2,-2-2-3,0 2 1,-4 0-2,-1 2 0,-3 4 1,2 4 1,5 3-2,3 5-1,4 6-8,2 5-47,-4 9-73</inkml:trace>
  <inkml:trace contextRef="#ctx0" brushRef="#br0" timeOffset="94104.1994">10846 4010 17,'-1'0'44,"1"0"-12,0 0-16,0 0-14,0 1 1,0-1-2,0 0-1,0 0-2,0 0 0,-1 0 3,1 0 0,0 1 0,0-1 3,0 0 8,0 0 2,-2 0 3,1 0 2,-1 0-5,1 0 0,-2 0 0,0 0-2,1 0-4,-2-4 0,1 1 2,-1-2-1,0 0-1,0-2 1,-1-1-2,1-2 1,1-1-6,1 1-1,-2-1-1,1-3 0,0-2 0,-1 1 1,-1 0-2,0 0 2,2 0-2,-1-2 2,1 0-1,0 0-1,-1-2-1,0 1 1,2 1 0,-1-2 1,1-2-1,-1 0 2,1-1-2,1 0 2,0 1-2,0-1 1,-1 1 0,1 0 1,-1 1-2,1 1 2,1 0-2,0-1 1,0 0 0,-1-2 0,1 2 0,0 3-1,0 1 2,0 1-1,0 2 0,1 3 1,0 1-1,2 2 0,-3 2 0,1 2 0,0 0 0,-1 2 0,0 1-2,0 0-1,2 0-4,1 2-2,0-1 6,1 0-5,1 1-10,0 2-10,-2-1-29,-1 3-20</inkml:trace>
  <inkml:trace contextRef="#ctx0" brushRef="#br0" timeOffset="94460.6584">10661 3392 55,'-12'3'-12,"4"0"12,1-1 3,3 0 14,2-2 12,2 0 19,0 0-25,0 0-20,0 0-4,1 0 4,1-2 1,3-1 1,1-2 0,-1-4 0,1 1 0,0-2-1,0-1 6,2 1-6,-2-3 3,1 0-2,0 1 4,0 2 0,0 4-5,-1 2-2,1 3-2,-2 1-2,3 2 2,1 2-1,-1 2 2,0 1 0,-2-1 0,1 4-1,-2-1 0,2 2 0,0 2-10,-4 3-32,1-2-64</inkml:trace>
  <inkml:trace contextRef="#ctx0" brushRef="#br0" timeOffset="119312.1986">13506 3815 6,'-1'0'44,"1"0"-11,0 0-14,0 0-5,0-2 5,1 1-17,0-2 6,-1 0 1,2 0 12,-2 2 7,0-3 4,0 1-8,0 2-4,0-3-2,0 1-3,-1-1-9,0 1-4,1-4-2,0 4 0,0 0 1,3-2-1,-2 3 2,-1 1 5,0-1-2,1 2 2,-1 0-4,0 0 0,2 0 2,0 0 0,-1 0 1,3 2 0,-2 4 0,2 1-2,-1 1 2,-1 7-2,-1 1 0,-1 1 4,0 1-3,-1-2 2,-1-1 2,2-2-1,0-3-2,0 0-2,2-3 0,2-1 2,-1-3 1,3-1 1,0 1-1,0-2 4,2-1-2,-1 0 1,2 0-3,1-2-1,2-3-1,-1 2 0,0-4-3,0 0-2,-2 2 0,0-3 0,2 2 0,-2 0-8,0-1-4,1 0-9,-3 3-9,0-1-8,-3 0-15,-1 1-24,-3-2-19,0 1-58</inkml:trace>
  <inkml:trace contextRef="#ctx0" brushRef="#br0" timeOffset="119496.7759">13686 3777 268,'-3'3'29,"3"-1"-21,-2 7 8,2 3 37,0 3-12,0 2-15,1 4-7,0-1-7,2-1-4,-1 4-7,-2 1-11,2-1-63,-1 1-96</inkml:trace>
  <inkml:trace contextRef="#ctx0" brushRef="#br0" timeOffset="120417.7097">15086 3543 7,'0'-1'32,"0"1"33,0 0-26,0 0-32,0 0-11,0 1 10,3 1 16,-1 0-5,3-1 0,0-1 11,1-1 7,4-3 1,0-1-9,2 0-8,3-1-2,-3 0 2,-1 2-2,-3 1-2,-4 3-5,0 1-3,-2 4 1,0 2 1,-2 3 1,-1 0-1,-6 1-1,0 1-1,-3 0 5,0-1-4,-1 1 0,0-3 3,-2 1-9,-1-3 1,1 0-2,-3-1-1,3-3-13,-1 0-26,-1-2-40,1-1-88</inkml:trace>
  <inkml:trace contextRef="#ctx0" brushRef="#br0" timeOffset="121640.4129">14960 2320 0,'-2'0'67,"0"-1"-19,-3-1-19,0 2-17,1-1-10,0 0 8,2-1 4,1 2 6,0 0 2,0-1 9,1 0 6,-1-3-4,1 3-5,-1-3-5,1 3-2,0-3 0,-1 3-8,1-2 5,0-2-1,1-1-6,6 1-4,2-2-2,4-2 5,1 0 0,4 2 1,0 1-1,-1 5-2,-2 2-5,-3 4-2,-3 2 0,0 5-1,-4 1 1,-3 3-1,-2 6 1,-3 4 0,-5 1-1,1 0-1,-3-2 1,1-3 0,2-3 0,3-3 1,-1-4-1,3-5 0,2 1 0,2-4-1,4-3 1,4-1 3,4-3 2,2-5 5,1 0 1,1 1-2,-4 1 3,-4 0-8,-2 0-2,0 4-3,-3-1-4,-1 1-16,2 1-18,-3-4-19,0 0-23,0-2-64</inkml:trace>
  <inkml:trace contextRef="#ctx0" brushRef="#br0" timeOffset="122784.9881">13629 1641 168,'-2'-3'19,"-2"-4"-8,0 6 10,-1 1 31,1 0-30,-2 0 1,2 1 3,2 0 1,0 0-7,0-1-6,2 0-11,-1 0-4,1 1-3,0 6 4,0 4 3,1 3 4,4 8 8,1 2 4,0 2 0,0 8 3,-1 1-6,0-3-4,-2-7-4,-2-8-4,2-7-2,-1-5-2,-2-3 0,0-2 3,0-3 7,0-6 4,-2-4-11,-2-11-2,-2-2-1,-1-4 2,-3 0-2,-2 2 0,1-1-2,0 0 0,5 7-2,1 8 6,4 9-2,0 5-3,1 2-2,2 6-2,1 9 7,0 13 3,0 8 3,-1 5 4,0 3-2,0-6 2,0-13 0,2-12-5,-2-8-3,0-7-1,1-1 2,0-6 5,0-5 0,-1-11-6,-2-8 0,0-2-2,-4-5-2,-1 1-1,-2 2-3,2 2 0,2 5 2,1 10 4,2 10-1,0 8-1,1 4-5,2 14 1,3 12 6,2 8 4,-4 7-3,4 7-1,2-3-20,0-11-94,2-4-261</inkml:trace>
  <inkml:trace contextRef="#ctx0" brushRef="#br0" timeOffset="194716.4611">8383 10154 236,'-3'-5'-13,"1"1"13,1 1 8,1 2 19,0 0-7,5 0-9,3-1-7,3 2 5,9-1 3,5 1-2,5 1-2,8 5 3,2 4-1,4 1 0,3 4-5,3 0 0,0 0 1,4 0 8,3-3 1,5-1-4,7-2-1,10-4-2,5-5 1,9-4-3,2-3-1,-2-3 0,0 1 2,-1-3 0,3 0 2,2-2-1,-4 1-1,-7 1 2,-10 1-4,-11-1-5,-8 3 2,-11-1 0,-6 1 0,-7 1 0,-5 3 4,-7-2-6,-5 4 2,-6 1 0,-6 0-1,-3 2 2,-1 0 1,-5 0-2,-6 0-10,-3 1-33,-4 4-30,-3 1-64</inkml:trace>
  <inkml:trace contextRef="#ctx0" brushRef="#br0" timeOffset="195376.6428">10263 9785 179,'1'-10'-14,"7"1"14,2 0 1,4 0 11,4-1-2,4 1 4,6-1 10,5-1 8,7 0-6,5 1-7,2 1-3,0 4-5,1 1-3,-2 3 0,-4 1-3,-2 0 3,-6 6-4,-6-1-4,-7 1 0,-5 0-8,-8-1-14,-5-1-12,-3 0-20,-4-1-28,-5-1 13,-2-2 27,2-4 33,1-2 17,5-2 17,3-1 0,0 1 2,8 1 17,1 1 3,5 3-16,-2 3-10,1 3-1,3 5 3,-3 4-3,0 0 3,-2 4-3,-3 0 0,-4-2-6,-4 4-7,-3-1-5,-6-3-7,-4 1-6,0-4-16,-1-1-36,3-7-89</inkml:trace>
  <inkml:trace contextRef="#ctx0" brushRef="#br0" timeOffset="195765.3295">11448 9404 347,'5'-9'-31,"-2"5"21,0 3-3,-2 1 26,-1 0 0,0 2 3,-3 4 2,-1 3-1,-2 4 4,1 5-1,-3 5 0,-1 7-4,-2 5-3,0 6-2,-5 4-2,2 0-1,-1 1-1,2-3-1,6-4-2,2-6 1,5-7 4,4-7 0,7-4-3,2-4 1,3-3-4,0-1 0,1-4-1,-2-3 1,-2 0 0,0-3-11,-2-3-11,-3-3-18,0-1-15,-6-3-34,1-2-76</inkml:trace>
  <inkml:trace contextRef="#ctx0" brushRef="#br0" timeOffset="196288.7872">11238 9678 426,'-6'4'3,"5"0"-2,2-3 0,5 3 5,6-3 5,5-1 3,6-6-6,7-3-5,5-2-2,1-3-9,5-1-27,-1 0-11,0 3-11,1 1-2,0 1-2,-4 2-18,-3 1 60,-2 1 2,-2 0 11,-6 3 7,-6 0 5,-4 2 5,-6 0 16,-3 1 19,-5 0 12,0 0 13,-3 0-29,-4 2-13,-2 3-6,-4 5-5,-4 3-5,0 9 2,0 3-2,-1 7-1,2 6-3,0 4-1,3-3-1,5-2-1,6-6-1,3-7 0,9-9 0,7-7 4,5-7 0,5-6-1,4-12-3,4-7 0,-2-9-3,-1 1-2,-7-3-2,-5 1-4,-6-3 0,-6-1-2,-6 1-9,-2-3-12,-5 6-17,-3 2-19,-3 4-39,-2 10-74</inkml:trace>
  <inkml:trace contextRef="#ctx0" brushRef="#br0" timeOffset="196601.2992">12183 9350 377,'-1'-3'0,"-1"2"3,0 1-4,1 9 2,-2 4 1,-2 8 6,1 10 7,-3 10 2,-3 7 6,-6 6 1,1 1-8,-3-4-9,1-4-4,2-7-1,3-12-3,5-7-15,4-8-32,3-5-28,5-7-51,4-2-46</inkml:trace>
  <inkml:trace contextRef="#ctx0" brushRef="#br0" timeOffset="196952.8752">12407 9558 292,'0'-2'12,"0"2"-10,-3 0 12,-4 1 17,-6 1-23,-3 2-4,-4 2-4,-4 1 0,1 3 0,-1 1 0,0-1 0,2 2 0,2-1 0,3 0 8,6 2 11,0-3-4,5 3-5,2 0 0,2 1-2,2 1 1,6-1-3,1 1 2,3-1-2,2 1 0,0-2-2,1 0 2,2-2-4,0-3-2,1 2 1,3-3-1,0-3-2,3-1-13,2-2-23,1-2-30,0-4-53,1-1-83</inkml:trace>
  <inkml:trace contextRef="#ctx0" brushRef="#br0" timeOffset="197336.679">12555 9747 34,'-3'0'259,"0"2"-236,1 2-22,0 2 13,2 1 4,0-2-7,1-1 1,5 1 0,3-2 0,2-3 4,5-2 1,3-5-8,2-5-6,0-6-1,0 0 0,-2-4-1,-4-1 1,-2 1 0,-2-2 1,-7 0 3,-4-1-3,-3 0-1,-5 3 0,-6 4-2,-2 6 0,-1 9 0,-5 4 0,-1 11 0,-1 6 0,-2 5 0,5 5 1,4 3 1,5 1-1,6 3-1,6 0 0,0-4 0,7-1 0,1-7-2,4-7-6,3-2-23,1-6-12,6-6-22,1-3-41,3-7-39</inkml:trace>
  <inkml:trace contextRef="#ctx0" brushRef="#br0" timeOffset="197737.0849">12839 9614 278,'2'-7'32,"-2"7"0,2 0-5,0 7-12,0 2-3,-1 6 3,2 5 0,-2 3 1,-1 1-7,-1-1 0,-2-3-7,3-6 0,-2-4 0,2-4-2,0-5 1,0 0 0,0-1 3,2-5 4,2-4-7,3-6-2,6-3-5,2-5 2,4-6 2,4-3 1,2-3 0,4-4 1,2 3 0,-2 5 0,-1 9 3,-4 8 9,-6 8 8,-4 6-6,-3 3 4,-4 7-6,0 7 0,-4 5 4,0 7-3,-3 5-2,-6 2-1,-2 0-5,-2-2-1,0 3-2,2-4 0,1 3-16,1-1-45,0 1-67,2-2-240</inkml:trace>
  <inkml:trace contextRef="#ctx0" brushRef="#br0" timeOffset="248208.7496">11231 2004 64,'-3'0'10,"1"0"4,0 0-5,2 0 30,0 0 1,0-2-16,0 2-4,1-3-9,5 3 1,3 0 10,5 0 0,4 4-8,3-1-3,2 0-7,3 0-1,1-1-1,-1-2-3,0 0 4,-1 0-2,0-1 0,-3-2 0,-3 2-2,-3 1-15,-5 0-43,-3 0-47</inkml:trace>
  <inkml:trace contextRef="#ctx0" brushRef="#br0" timeOffset="249405.0845">12183 961 29,'-3'-2'-7,"3"-1"6,1 0 1,1-2 3,2 0-1,-1 0 5,-2 3-2,1-1 10,-1 3 6,1-2 1,-2-2 5,0 2-5,0 1-1,1 1-8,0-3-10,2-1-1,3 2 1,1-2 0,10-4 5,0 1 1,1-2 5,-3-1-3,-2 4 4,4 0-2,6-5 0,5-3 0,6-3 0,1 2-8,5 0-3,3 1 1,1 1-2,-1 0-1,0 1 1,-1 1-1,-3 1 1,-2-1-1,-1 3 0,0-2 0,-4 3 0,-1 1 0,-2 1 0,-3 1 0,-2 1 0,-6 2 0,-1 0-1,-5 0-7,-2 1-8,-5-1-2,-2 1-1,-2-1 9,-1-1-7,-1 0-29,-5-1 4,-1 0-5,-3-1 29,0-2 14,-1-1 4,4 3 9,0 0 15,0-1 5,3 4 6,-1-3-4,3 1-11,1 1-14,1 2-11,0 1 5,1 4 4,4 2 3,2-1 5,2 0 1,2 0 4,5-1 1,0 0 2,0-2-6,-2 0-4,1 1 0,-3 0-2,-1-1-3,-5 1-4,-2-1 1,-4 2 2,-2 2-1,-7 3 4,-6 0-4,-5 5-1,-3 1-5,-6 3-52,-3 1-177</inkml:trace>
  <inkml:trace contextRef="#ctx0" brushRef="#br0" timeOffset="263820.6771">10849 3609 22,'0'-1'74,"0"-1"-47,0 0-8,0-2-2,0 3-6,0 0-1,-2-1 2,0 0 3,1 0-6,-3-1 1,1 2 1,-1-1-1,-1 1-2,0 0-2,0 1-2,-2 0-5,1 0 1,-1 0 0,-1 1 0,0 2 0,-1 1 0,-2 1 1,1 2-2,0-1 1,-1 2 1,1-1-1,0-1-1,2 1 2,1-1-2,1-1 2,2-1 3,1 0-2,2 0 0,0 0-3,1 4 1,0 0 5,2-1 0,1 0 0,1 1 0,0-1-2,2 1 0,-1-1-1,3-1-2,1 1 3,2-3-2,1-1 1,0 1-2,-1-4 3,0 0 0,0-4 3,-2-3 10,-1-1 0,1-4 3,0 0-6,0-1-5,1 0-4,-2-1-1,-3 3-3,-2 2 4,-2 3 0,-1 1 0,-1 1 6,-3 3-7,-3-2-3,-7 3-3,-3 3-15,-1 3-34,-2 4-54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10-03T18:44:46.8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7502 7499 43,'0'-10'15,"0"1"8,-1 0 45,1 0 3,-2-1-13,-1 0-8,0 1-12,-1 0-7,-2 4-3,0 1-3,-2 4-13,-4 1-6,-6 6-2,-5 3 2,-3 6 2,-4 5 1,3 4-1,5 1 0,8 0-3,7-2-2,7-5-2,3-2-1,8-4 1,3-6 1,4-3 3,5-4-2,5-8 6,0-7 0,3-4 0,-4-4-5,-4-1 1,-6 1-3,-7 2 3,-5 3 4,-5 3 2,-3 3-6,-6-1-1,-6 5-2,-5 2-1,-2 4-2,-5 2 0,2 4-1,1 7 2,4 4 1,4 9 1,4 5-4,5 3 2,7-2-1,1-6 2,9-9-1,6-5 1,6-10 2,3-4 1,3-8 1,-3-7 0,-7-1-4,-8 2 4,-8 2 1,-4 6-1,-7 3 5,-3 3-6,-4 4-6,-2 10 0,1 9-16,3 9-28,1 9-36,3-2-71</inkml:trace>
  <inkml:trace contextRef="#ctx0" brushRef="#br0" timeOffset="3299.9314">10534 9485 181,'0'-18'36,"-2"-2"-9,0 0-4,-4 0-1,0 1-5,-4 4 0,0 3-1,1 5 8,1 3-2,1 4-2,1 0-9,0 5-8,-1 7-3,3 5-1,0 9 2,2 6 4,2 7 2,0 3 4,0 5-4,-1 3 4,-1 1-1,-1 0 3,-1-2-6,0-7-2,1-8-5,0-10 0,2-8-12,1-6-27,0-5-63,2-5-110</inkml:trace>
  <inkml:trace contextRef="#ctx0" brushRef="#br0" timeOffset="3488.4152">10332 9719 418,'-1'0'0,"1"0"-6,4 2 0,4-2 14,4 0 9,5-3-1,4-5-6,6-2-7,4-4-4,2-4-12,4-2-40,-1-1-64,-1 1-106</inkml:trace>
  <inkml:trace contextRef="#ctx0" brushRef="#br0" timeOffset="3930.815">10741 9459 306,'-6'-3'7,"2"-2"-3,1 1 9,2 1 22,1-1-16,1 2-6,6-3-1,3 0-5,4-2 2,-1 3 0,2 0 2,-1 0-6,0 2 0,-2 0-2,-2 2-1,-1 0 2,-4 4-2,-1 3-1,0 4 0,-4 1 0,-1 6 1,-6 4 0,-2-1-3,-1 3 3,1-1-2,2-5 2,3-3-2,3-6-2,3-2 1,5-2 1,4-2 0,3 0 0,3-3-1,4 1 3,1 1-2,0 0 3,-3 5-2,-4 1 7,-4 2 6,-4 3 3,-5 2 6,-2 2-1,-9 1-11,-8 3-4,-7-3-2,-7 3-3,-3-5-2,-1 1-7,0-5-18,-2-3-43,-5-5-112</inkml:trace>
  <inkml:trace contextRef="#ctx0" brushRef="#br0" timeOffset="4978.7067">7121 6778 105,'0'-9'50,"2"0"-54,0 1 1,0 0 20,-2-1 18,0 0 9,-2 0-14,-2 1-11,-2 1 3,-2 0-9,-2 1-9,-4 2-1,0 4 1,-1 3-1,0 4-3,4 5 4,3 5 0,6 6 1,2 4-2,2 5 2,6 2 8,3 5-3,0 1-4,2-2 3,-2-1-3,-1-4 3,0-5 0,-4-2-4,-1-5-3,-1-4-2,-4-2-1,1-5-25,-1-2-26,-1-5-40,-3-2-81</inkml:trace>
  <inkml:trace contextRef="#ctx0" brushRef="#br0" timeOffset="5128.1266">7019 7042 324,'0'-10'9,"6"-3"-8,4-2 9,3-1 10,2-3-3,4-2-7,3 0-9,3-2-3,2 0-43,3-2-151</inkml:trace>
  <inkml:trace contextRef="#ctx0" brushRef="#br0" timeOffset="5442.5918">7335 6784 328,'0'0'10,"0"-2"1,4 0 0,7-3-14,6-2 3,5-2 9,1 0 6,0 1-3,-4 1 0,-5 3-6,-5 3-6,-4 1 0,-4 4-2,-1 4 1,-8 5 4,-5 5 0,-5 2 1,-1 2-4,1-2 11,4-1 9,4-3 9,4-4-5,4-3-8,2-1-11,5-1-2,5-1-1,7-3-2,5-3 3,8-1-2,8-7-21,4-3-28,2-4-63</inkml:trace>
  <inkml:trace contextRef="#ctx0" brushRef="#br0" timeOffset="6610.6054">15902 9195 289,'-2'-9'-5,"-6"2"7,-5 0-10,-1 1 9,-5 1 3,-1 0 0,1 2 1,2 3 1,2 0 1,4 5-5,1 2 0,1 3 1,2 4 2,0 4 10,0 6 4,3 5-2,-1 4-1,3 4-1,2 4 2,2 2-2,7 1 2,5-2-3,1-5-8,1-3-3,-3-7-1,1-7-2,-4-3-7,-3-6-22,0-5-12,-2-4-27,-5-2-55,-2-5-43</inkml:trace>
  <inkml:trace contextRef="#ctx0" brushRef="#br0" timeOffset="6779.5572">15619 9564 210,'-17'-10'11,"6"2"2,6 4 29,2-1 6,3 4-16,5-3-17,5-1-4,7-1 3,9-2-3,5-6-7,8-2-4,5-1-19,0-1-38,0 1-56,-5 0-95</inkml:trace>
  <inkml:trace contextRef="#ctx0" brushRef="#br0" timeOffset="7118.4373">16048 9321 278,'-3'0'36,"0"2"-22,0 2 3,1 4-1,0 2-7,2 4-1,0 4-1,2 3 0,3 0 3,4 1-3,2-3-3,1-4-1,0-2 0,0-5-3,2-3-3,-2-3-14,2-2-1,0-4 0,-1-5 11,-2-2 5,-2-4 4,-1 0 1,-1 2 10,-1-2 3,1 3 3,-4 2 3,-1 4 1,0 5-3,1 2-14,1 8-7,1 4 4,0 7 3,1 8 3,-1 5-4,0 6-1,1 1-2,1-1-4,0-7-52,-1-11-129</inkml:trace>
  <inkml:trace contextRef="#ctx0" brushRef="#br0" timeOffset="8194.6505">15758 5051 136,'2'-11'7,"-1"0"6,0 0 23,-1 2-9,-3 3-12,-2 1-6,-4 2-2,-1 2-1,-1 1 2,0 5 1,1 2-1,2 4 4,2 1-3,1 7-5,2 4 3,1 4-2,-1 6 2,3 0 0,0 3 5,2 2 7,2-1-5,2-2-3,1-4-2,0-5-1,-1-5-4,-2-2-3,-2-3-4,-2-4-25,-1-3-19,-2-4-37,-4-5-84</inkml:trace>
  <inkml:trace contextRef="#ctx0" brushRef="#br0" timeOffset="8358.7194">15607 5295 236,'4'-3'118,"3"-3"-123,4 0 4,7-2 7,4-2 3,6-1-7,4-3-3,2 1-15,3-3-58,-1 0-96</inkml:trace>
  <inkml:trace contextRef="#ctx0" brushRef="#br0" timeOffset="8686.8569">16052 5057 272,'-10'0'2,"-2"0"-1,-2 3 7,0 0 24,1 1-12,2 2-8,2 0-3,2 2-1,3 1 1,3 1-6,1 0-2,2 1 1,4 2 3,4-1 2,4 2 6,1-1 2,2 3 2,-1-1 2,1 3-3,-5-4-2,-3 1-2,-3-2-2,-2 0-6,-2-3-1,-2 0-1,-1-2 1,-4-2 0,-2 0 0,-1-4-8,0-2-6,-1-1-8,-1-6-18,1-6-46,1-3-132</inkml:trace>
  <inkml:trace contextRef="#ctx0" brushRef="#br0" timeOffset="9320.6704">16066 5079 305,'0'0'22,"0"0"4,4-1 2,5-3-8,8-3-17,8-4-1,5 0-3,6-3-7,2-2-82</inkml:trace>
  <inkml:trace contextRef="#ctx0" brushRef="#br0" timeOffset="10266.9957">10592 3584 221,'-7'-12'-20,"1"2"6,0-3 12,1 2 23,0-2 1,1 1-6,0 1 5,-1-2 4,-1 3-9,-3 1 4,-1 1-5,-1 5-2,1 1-4,-1 7-2,4 5 0,1 6 0,2 5 0,3 3 6,1 4-2,1 4 3,5 3-1,-1 3 0,3 3-1,-1 2-1,0 0-1,-2 1-3,-1-6-2,-1-6-5,0-8 2,0-5-1,0-5 0,-1-4-3,0-4-10,-1-4-8,-1-2-21,0 0-35,-6-4-26,-4-1-63</inkml:trace>
  <inkml:trace contextRef="#ctx0" brushRef="#br0" timeOffset="10392.0005">10373 3898 155,'-7'-5'79,"5"1"-25,4 0-30,10-1-21,6-3-2,7-3 0,6-5 0,5-4-2,3-2-24,-3-1-91</inkml:trace>
  <inkml:trace contextRef="#ctx0" brushRef="#br0" timeOffset="10551.1864">10766 3607 419,'-1'0'5,"0"0"2,1 10 2,3 8 6,3 10-6,1 9-3,4 6 0,0 5-1,2 6-4,-3 1-31,0 5-122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10-03T18:45:25.0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3467 10405 10,'0'-1'7,"2"-3"15,0-1 18,0 0-1,-1 2-7,2 0-3,-2-1 0,1-1-5,-1 0-9,2 2-5,-2-2-3,0 0-4,0 0 1,0-1-2,-1-1 0,0-2 2,0 1 0,-1-1-1,-2 0-3,0 1 3,-2-1-2,0 3-1,1-2 1,-1 2-1,1 0 1,-1 2-1,1 2 5,-3 2 1,0 0-4,-2 1 0,-1 2 1,0 2-3,0 3 0,1 2 1,1 4 1,0 4 2,4 5-2,-1 2 2,3 4 1,-1 3 1,3-1-5,0-2 4,0-3 0,3-5-1,1-2 0,2-6-3,-1-3 0,2-4 0,0-4-1,2-2 2,1-3 3,1-5-5,1-3 2,0-3-3,-1 0 0,-1 0-2,0-3 2,-3 2 1,0 0 0,-1 3 0,-1 2 0,-2 2 1,0 1 0,-3 4-1,1 3 2,0 0-2,-1 0 1,0 3-1,-1 5-1,0 3 3,-1 6 1,2-1-2,0 0-2,4-4-7,2 0-38,3-6-39,5-2-55</inkml:trace>
  <inkml:trace contextRef="#ctx0" brushRef="#br0" timeOffset="359.3888">3865 10277 16,'2'-7'64,"-2"0"-12,0 1-13,-1 1-5,-3 2-4,-1 1-3,-2-1-3,0 3-4,-3 0 4,-2 3-9,-1 3-4,-1 1-4,1 4 0,1 3 1,3 2 1,0 5-5,6-1-2,1 2 1,2-1-3,3-1 1,3 0-1,3-4 0,3-3 0,2-2 0,4-4-4,1-1-14,3-5-21,1-1-33,1-7-62</inkml:trace>
  <inkml:trace contextRef="#ctx0" brushRef="#br0" timeOffset="971.7169">4086 10276 293,'-1'0'-15,"0"2"-8,-1 2 3,0 5 27,-1 0 11,3 5-8,0 0-7,0 0 1,1-2 3,3 0-2,3-3-3,1-5-1,3-1 4,0-2-3,2-2 2,1-5-1,0-2-2,0-3 1,-2 0-4,0-2 2,1-2-1,1-3 1,-3 0-4,-1 4-5,-3 0 8,-2 3 1,-3 5 0,-1 1 0,-1 4 5,0 1-1,0 7-8,-2 7 4,-1 5 7,0 4 3,0 8 4,2 2 0,1 3 3,0 6 1,3 0-1,-1 2-2,0 2-3,-2-2-2,-2-4-8,-2 0 2,-1-7-2,-2-3-2,-2-4 1,2-6 1,-2-5-1,0-4 0,2-4 1,0-6-1,-2-3 2,2-9-2,-2-5-2,0-6-1,0-8-1,0-6-3,2-3-1,3 1-2,4 6-3,2 5 3,5 3-3,6 3-5,2 1-1,5-1-3,2 1 5,4-3 5,3-1-15,3-1-19,2 1-6,0 1-11,2 1-20</inkml:trace>
  <inkml:trace contextRef="#ctx0" brushRef="#br0" timeOffset="1271.5331">4628 10207 53,'4'-3'63,"-1"1"1,-2 0-8,-1-1-5,0 0-17,0-1-6,-1 0-4,-2 2-7,-2 0-10,-2 1-3,-3 1-4,-2 2-3,-5 6 2,-1 3 0,0 1 1,-1 2 0,4 1 0,2 4 0,6 1 1,3 2-1,4-1 0,4-3 0,6 0-1,4-5 1,1-2 0,2-4 0,2-2 0,3-5 0,1 0-10,3-7-17,0-3 2,3 0-10,-3-3-35,1-4-35</inkml:trace>
  <inkml:trace contextRef="#ctx0" brushRef="#br0" timeOffset="1616.2729">4928 10009 6,'1'-13'18,"-1"1"0,0 2 4,0 2 8,0 1 0,0 1-2,0 2 1,0 2 3,-1 0 0,0 1-3,1 1-11,-1 0-3,0 5-12,-3 6-4,0 6 6,-3 10 11,0 5 3,-1 8 0,0 3-8,0 0-2,1-3-5,3-7 0,3-6-3,2-3-2,4-6 2,2-4-1,1-5 0,1-4 0,1-3 2,1-2-5,3-2-28,1-5-7,1-4-24,1-4-52</inkml:trace>
  <inkml:trace contextRef="#ctx0" brushRef="#br0" timeOffset="1804.7568">5094 10157 187,'0'-1'72,"0"1"-28,0 3-42,0 7-2,-2 4 12,-1 4 11,1-1 0,-1 3-9,0-1-4,2-3-7,1-2-3,0-4-6,5-2-37,6-3-26,4-4-23,3-1-53</inkml:trace>
  <inkml:trace contextRef="#ctx0" brushRef="#br0" timeOffset="2087.9708">5423 10090 226,'3'-11'28,"-1"4"4,-2 2-11,0 0 14,-4 3-14,-2-1-12,-1 3-9,-3 0-2,-2 5 1,-2 7-3,-1 1 3,-1 7 1,1 5 0,4 3 4,2 0 2,4-4 1,5 0 3,2-4-4,7-4 3,1-1-3,5-5-2,2-4 0,3-5-2,0-1-5,1-5-12,-1-3-20,-4-5-60,-4-3-113</inkml:trace>
  <inkml:trace contextRef="#ctx0" brushRef="#br0" timeOffset="2264.7354">5158 9940 342,'-4'0'-1,"3"0"-20,1 1-8,2-1-49,3-2-135</inkml:trace>
  <inkml:trace contextRef="#ctx0" brushRef="#br0" timeOffset="3227.663">6226 10043 94,'-9'-7'34,"0"1"-17,0-1 4,0-1 28,-3 1-18,-1-2-24,0 1-4,-2 3-2,-1 0 1,2 5 7,1 0-4,-1 5-5,2 3-2,2 4-1,1 2 2,0 2 1,3-1-2,2-1 4,2 0 3,2-3-2,2 1 7,2-2 7,1-1-2,2-3-1,0-2-11,0-3-1,0-1-4,2-1-2,0-4-6,1 0 3,0-2 1,0 0 5,0 0 1,1 2 0,-1 5 0,2 4-4,1 9 2,1 7 0,-1 6 1,0 5 1,-2 5 0,-2 2 1,-1 4 5,-1 2 11,-4-3 6,-3-4-3,0-3-7,-6-5-10,-2-5 1,-1-3-2,-1-4 0,1-5 0,-1-3-1,0-4 2,2-5 0,-1-2-2,2-8-1,0-7-7,0-7-5,4-7-6,3-8-4,3-9-6,8-7-7,8-4-10,6 2-8,2 5-9,4 9 14,0 8 42,-2 8 47,-5 5 17,-4 8-12,-6 3 5,-2 4-9,-2 2-7,-3 3-9,0 2-11,-1 8-10,0 6 0,0 7 3,-1 6 3,-2 2 2,-1-1-6,-2-2-5,0-6 1,0-5-2,0-7-1,0-2 1,0-5 0,0-1 5,0-3 6,2-5-3,-1-4-10,2-6 2,2-3-1,1-5-3,0-4-2,5-1-8,3 1-5,5 2-2,5 7-5,4 2-16,6 5-12,1 3-22,-1 1-44</inkml:trace>
  <inkml:trace contextRef="#ctx0" brushRef="#br0" timeOffset="4471.8514">6863 9925 16,'3'2'68,"-3"-1"-1,-7 0 19,-3 1-34,-4 0-24,-6 1-7,-3 0-6,1 2-2,1 3-3,4 3 2,2 3-4,3 6-3,4 1 0,4-1-1,3-2-4,3-5 1,5-1-2,4-5 2,1-4 0,2-3 1,1-2 0,-2-6 0,2-4 1,-2-1-1,1-4-2,-2 1-2,-2-1 0,-2 2-3,-2 5-8,-3 3-3,-1 7-3,0 5 9,0 7 8,1 4 2,0 4-1,1 0-1,3 0-14,3-3-12,0-4 5,4-4-17,1-6 2,1-4-18,-2-8-15,3-4 48,-3-4 33,-1-1 20,-2-2-3,0-2 15,-1-4-7,-3 1 9,-2-1-17,-2 1-5,-1 5-8,-1 5-9,0 7-3,-1 6 9,0 5-3,0 9-7,-1 7 6,0 10 3,-4 8 5,1 5-2,0 6-1,0 4 4,1 0 3,-1 0-11,0-1-3,0-1-1,1-5-1,1-6-3,1-6 1,0-8-6,-1-8-11,2-8 2,0-8 3,0-7 1,1-6-9,5-7 3,1-10 9,3-7 7,4-8-2,-1-3-7,1-1-4,2 2 5,-1 4 7,-2 3 2,2 8 3,-1 9 6,-1 9-7,1 11 1,-3 2 4,-1 1-4,0 6 4,1 4 7,-3 2 5,1 3-1,-4 0 0,-3-1-7,-2-1-9,-3-4 3,-7-1-1,-3-1-3,-6-2-6,-4-2-5,-1-4 2,-1 0 0,3-4 0,4-5-7,6-5-21,7-4-13,5-4 9,6-3-15,7-3-14,3 1 20,5 2 7,1 2 29,1 3 12,2-3 7,0 1 12,1-3 12,2 0-2,1 0-2,0 0-8,1-1-2,-4 2 4,-2 4 2,-7 3-3,-3 6 5,-7 4-1,-4 4-2,-3 3-7,0 6-11,0 9-7,-3 10 13,0 9 3,-1 5 6,-1 5-9,0 0-3,2-1-3,2-6 1,1-6 3,0-6-3,0-4 1,0-3-2,3-5-2,0-4-1,2-4-2,1-4 4,5-4 2,2-6 0,3-4-4,4-4 2,2-3-2,-1 2 0,0 2 0,-3 4 0,-5 5-2,-2 4 2,-1 3-3,-3 3 1,0 5 0,-1 2 2,-1 3 0,-1 1 0,0 3 0,1 0-1,1-3 0,2 1 0,2-2-14,1-4-34,0-6-63</inkml:trace>
  <inkml:trace contextRef="#ctx0" brushRef="#br0" timeOffset="223686.7842">6821 12197 19,'0'-4'24,"-1"2"-1,0-1 5,0 0 2,1 1-2,-1-1-8,-1 1-4,2-2-11,0 1-4,-1 0 0,0 1-1,0 1 3,1 1-5,0 0 4,0 0 1,0 0-2,0-1 4,0 1 3,-1 0 9,0 0 7,1 1-2,-1 0-8,0-1 0,-1 1-7,0 0-1,-1 3-5,0 0 0,1 4 1,-1 3-4,1 4 2,1 0 4,1 0 1,1 1 0,5 0 0,1 1-2,4 0 0,0 1 0,2-2 1,1-5-1,0-4-1,3-4 1,-4-3 2,4-1 3,1-6-3,-1-3 0,0-4-2,-3-2 0,-3-3-3,-1-2 2,-2 2 0,-2-3 1,-1 0-3,-3-2 4,-2 4-1,-2 2-3,-5 1 2,-2 4-1,-1 0 1,-2 3-1,-2 4 0,0 2-2,0 4-2,0 1-6,1 4-4,3 4-6,2 1-12,4 2-32,3-1-43</inkml:trace>
  <inkml:trace contextRef="#ctx0" brushRef="#br0" timeOffset="224430.8773">7052 12069 151,'-1'-1'14,"0"-2"1,1 1 10,0 0 11,0-2-18,3-1-12,4-3-3,5-1 4,3-2 1,4-2 1,2-1-2,3-4 0,2-1 2,5-5-3,0-2 1,6-1-1,2-2 1,4-2-4,2 0 1,2-4 2,1 0 1,-3-1 3,-1 4-6,-4 1-3,-3 0 1,0 2-2,-3 1 1,-2 1-1,-5 3 1,-1 1-1,-5 5 0,-3 4 1,-2 1-1,-5 3-1,-3 2-2,-3 3-1,-3 1 1,-2 0 3,-4 2-2,-3-1-13,-2 2-14,-4 1-2,-4 1 8,-2 2 4,2 0 4,-1 3 6,2-1 6,3 0 16,4-2 9,5-1 4,2-1-8,2-1-11,6-1-8,4-4 6,4 0 7,6-2 1,2-1-1,3-1 0,0 4-1,-4 4-1,-3 1 2,-4 0-4,-4 2 2,-4 1 0,-4 0-2,-1 0 6,-2 1 5,-4 4-2,-4 2-6,-4 3-4,-2 1-3,-2 2-3,3 1-3,0-1-29,6-2-37,6-4-32,2-6-65</inkml:trace>
  <inkml:trace contextRef="#ctx0" brushRef="#br0" timeOffset="224854.6783">8063 11158 220,'-6'0'18,"1"0"0,2 3 25,-1 4-8,1 4-18,0 7-5,3 3-2,0 7 2,6-2 0,6-4-2,2-1-6,3-6-2,2-5 0,0-7 2,0-3 2,1-7 1,-4-3 3,-3-1-4,-4-2 3,-4-3 1,-2 1 2,-3 0-4,-1 0 0,-5 2-3,0 0-4,-3 1-1,-2-1 0,0 3-14,0 2-14,2 3-26,4 3-45,2-2-97</inkml:trace>
  <inkml:trace contextRef="#ctx0" brushRef="#br0" timeOffset="225207.1947">8238 11125 231,'1'-7'-4,"2"-1"-41,4-2 48,0-3 12,3-1-10,4-2 0,4-3 7,5-4 6,8-6 6,4-3-9,6-5-10,5-4 2,8-1 2,5-3-4,4-5-1,1 3 0,-1-3-2,-2 7 0,-5 3-1,-1 3-1,0 4 1,1-1-1,-2 3 0,1-2 1,1 3-2,-5 0 0,1 2 2,-6 2-1,-5 3-3,-5 1 1,-6 2-12,-7 6-10,-7 2-20,-8 5-40</inkml:trace>
  <inkml:trace contextRef="#ctx0" brushRef="#br0" timeOffset="225491.3562">9218 10287 120,'-6'3'13,"5"-3"-7,2-4 43,8-1-36,4-4-13,9-2 4,5 0 13,4 1 5,0 1-6,0 0 0,-7 3 1,-1 1 2,-7 4-3,-5 1-6,-5 2 3,-2 4 1,-3 2 1,-1 3 2,-5 2-2,-6 5-4,-2 0-5,-1 3-3,-2 0-4,2-2-1,-1 0-31,5-6-15,5-2-25,5-6-51</inkml:trace>
  <inkml:trace contextRef="#ctx0" brushRef="#br0" timeOffset="225867.3087">9561 10027 156,'-6'4'20,"0"3"-14,-2 4 12,-1 6 22,1 4-7,2 6-1,3 4-4,3-1-6,4-4-8,7-6-7,5-4-7,4-6 2,2-7 0,3-8 2,0-11 1,1-6 3,-1-7 1,-5-4 5,-4-1 5,-6 3 1,-7 3-10,-3 6-1,-2 4-4,-8 2-2,-4 2-2,-4 3-3,-2 6-16,0 5-24,0 5-30,2 6-50</inkml:trace>
  <inkml:trace contextRef="#ctx0" brushRef="#br0" timeOffset="226274.5093">9745 9964 179,'-3'-2'1,"1"2"-19,2 0 21,-1-1 11,1-1-6,3 1-3,4-2-2,7-3 13,5-4 2,6-1 10,6-6-6,6-1-13,5-6 2,3-1-7,3-6 0,1-1-2,5-1 0,0-5-1,3-3 0,2 1 0,0-2-1,-1 2 0,0 0 0,-5 1 0,-7 4 0,-5 4 1,-8 6-2,-5 3 1,-5 2-1,-5 4-13,-5 3-17,-3 3-6,-3 0 11,-2 3 2,-3-1 5,-1 1-24,-1 2-46</inkml:trace>
  <inkml:trace contextRef="#ctx0" brushRef="#br0" timeOffset="226512.7753">10583 9339 136,'0'1'6,"7"-1"-15,3-1 6,7-2 18,2 0 8,4-2 5,2-3 10,-2 3-8,0 1-1,-5 3-2,-4 1-9,-7 0-6,-3 1-5,-4 1-4,0 3 2,-2 2 5,-4 3-7,-1 1-2,-2 1-6,-1-1-21,2 1-29,2-2-38,1-2-47</inkml:trace>
  <inkml:trace contextRef="#ctx0" brushRef="#br0" timeOffset="226942.4353">11031 9064 12,'0'-5'56,"-1"2"13,-3-2-26,0 3-2,-1 2-1,-1 0-20,-1 5-12,-4 4-2,-3 2 3,0 5 1,-2 4-3,3 5 4,2 3 0,5 2-5,4-1-5,3 0 2,8-4-2,5-3-2,4-7 1,4-9 0,4-6 5,2-12 5,2-9-2,0-6-4,-4-4 0,-6-3 0,-6 1-1,-5 4-3,-8 0 3,-3 7 0,-9 5-3,-6 3-1,-4 5-6,-4 6-12,-1 3-25,3 8-46,3 4-83</inkml:trace>
  <inkml:trace contextRef="#ctx0" brushRef="#br0" timeOffset="227346.7063">11138 9089 219,'0'-3'13,"0"-1"-2,0 0-3,3-1 26,1-3-24,3 0-8,7-2-4,3-1 4,5-3 1,5-2-2,6-6 5,3-2 1,8-4-1,2-4 1,6-4 2,5-3 4,3-2-1,7-1-1,2-2-5,0-1 0,1 2-3,-4 0 1,-1 2-3,-1-1-1,-2 0 2,-3 4-2,-2 1 0,-4 3 0,-6 4 2,-5 0-2,-8 5-2,-8 3 0,-9 7 1,-8 4-6,-5 2 0,-4 3-6,-2 1-6,-7 1-34,-6 2-45,-6 2-87</inkml:trace>
  <inkml:trace contextRef="#ctx0" brushRef="#br0" timeOffset="227615.2438">12228 8216 117,'0'0'19,"0"-3"15,2-3-16,6-2-3,6-2-3,3-1 11,4-3-3,2 0 1,2-1 0,3 1-6,-1 3 0,2 3-4,-3 4-1,-3 4 0,-8 3-1,-4 6 5,-8 6 5,-4 5 9,-8 3-2,-6 1-6,-3 4-4,-5 0-6,-2 2-4,0 0-3,4-5-6,3-2-38,4-9-70,1-6-122</inkml:trace>
  <inkml:trace contextRef="#ctx0" brushRef="#br0" timeOffset="228170.8723">12763 7829 125,'-9'-5'-10,"0"1"13,-1 1-4,2 1 6,-1 2 1,-1 2 4,-1 2-2,-3 4 9,0 5 7,-1 5-10,1 7-2,0 6 6,2 6 9,1 5 0,2 3-1,4 3-6,5-1 4,5-4-6,9-7-7,4-7-7,7-9-4,4-11 1,5-9 0,4-7 0,3-12 4,2-9-3,-3-7 3,-7-7-1,-6-1 8,-7-1 1,-7 4-5,-7 4-3,-6 3 0,-10 3-3,-8 4 3,-9 1-4,-8 4-4,-6 6-13,-2 8-20,5 7-31,7 11-12,10 7-61</inkml:trace>
  <inkml:trace contextRef="#ctx0" brushRef="#br0" timeOffset="228699.1588">13052 8254 234,'-3'-14'0,"2"4"3,0 2 14,1 6 13,0-2-7,0 4-9,2 4-10,4 4-5,4 9 7,8 10 13,3 11-5,6 7 7,1 8-1,3 6 1,1 5 2,2 4-3,2 4-4,1 3-3,0 5-2,0 2-3,-1-1-4,1-2 1,-1-3-2,-1-4-3,-1-5 4,-1-5-2,-3-6-2,-2-6 3,-6-5-2,-1-7 0,-5-6-1,-4-6 0,-3-7-6,-4-11-14,-3-6-20,-3-8-23,-5-13-41,-8-13-87</inkml:trace>
  <inkml:trace contextRef="#ctx0" brushRef="#br0" timeOffset="229121.9832">13041 8298 378,'-10'2'-18,"8"6"16,2 7-21,0 8 22,2 7 9,1 7-1,-3 1-1,2-3-4,-2-5 4,1-10-1,0-10 2,2-7-5,0-4-2,0-6 1,2-4 2,0-7 1,-1-3-2,0-4 1,1-1-2,1 3-2,2 1 2,3 6 5,1 5 1,2 3-7,3 1 1,-2 2-2,3 1 1,1 0 0,1-1-1,1 0-11,0-2-26,0-7-58,-4-2-76</inkml:trace>
  <inkml:trace contextRef="#ctx0" brushRef="#br0" timeOffset="229922.7133">12777 7952 136,'-5'1'5,"0"-1"-2,1 0 28,2 1 16,-1-1-4,1 1 3,1 0-6,0 0-10,-1 0 0,-1 1-4,1 2-15,0 4-6,2 3 1,0 5 1,4 0 0,1 1-1,2-2 2,0-2-4,0-3-2,0-7 0,1-2 3,2-3 2,0-6 0,1-4 4,-2-5-2,-3 0-2,-3-2-2,-3 2 0,0 4-1,-5 1 2,-5 4-3,-3 2 1,-2 2-4,-2 4 0,-1 8 0,1 5-3,2 5 0,0 4 2,4 1-1,5 0 0,2-4 1,5-3-2,6-4 3,4-6-4,5-1 4,0-4 2,3-1 2,0-2 0,-2-7 0,-2-3 0,-1-2-1,-5-1 0,-5 2-1,-2 2 0,-2 2 2,-4 0-2,-5 1 1,-3 1-2,-4 2 1,-3 3-2,-2 2 0,2 6-2,5 5-4,3 6-2,9 5-12,2 3-37,7 3-124</inkml:trace>
  <inkml:trace contextRef="#ctx0" brushRef="#br0" timeOffset="253480.7758">12535 8347 25,'0'0'-12,"0"0"91,0 0-42,0 0-30,2 0-5,-1-1-3,0 0 6,0-2-4,0 0 7,0 2-1,-1-1 4,0 2 0,0 0 9,0 0-5,-2 2 1,-3 1-9,-2 2-4,-3 2 0,-1 3-2,0 0 1,-4 2 1,2 2-2,-3 1-1,-1-1-1,-1 1 1,-1 2 0,-2 0 1,0 1-1,0-1 2,0 1-2,1-1 2,-1 2 1,0-2 3,-1 0-6,-1 0 3,-1-1-3,1 0 0,1 0 0,-2 0 2,0 0-2,-4 1 0,2-1 0,-3 0 1,-1 2 1,1 0 4,0 1 0,0 0-5,-2 0 0,-1 2-1,0 1 0,-2 1 0,1-2-1,-2 1 1,3-3 1,0-1-1,0 1 3,3-2-3,0 3 3,1 0 17,1 1-14,2 1-6,-2 0 0,0 0 1,1-2-1,4 0 0,0-2 2,1 0-2,0-1-1,2-2 2,0 0-1,4 0 2,3-1-1,4-7-1,3-2-1,2-3 2,2-2 0,1 0-1,0-2-6,4-3-2,3-3 3,2-3 1,1-3-1,1 0-5,2 1 1,-2-2 7,0 2 0,1-1 0,-2 0 2,0-1 0,0 3 0,-1 1 2,-2 1 2,-3 2 2,-2 4 3,-1 1 8,-1 3 3,0 0-7,-4 0-5,-2 3-4,-5 4-5,-1 6 1,-1 3-1,-1 2 1,0 3 3,1 1 4,2 0 6,5-3 1,3-2-7,3-4-6,0-5 0,4-1 3,3-2-3,3-3 0,3-2 9,2-4 5,5-6 1,2-4-9,4-1-1,-1-1-5,-1 2-2,-4 5-2,-2 2-10,-1 6-9,-4-2-31,-2 3-45,-5 1-89</inkml:trace>
  <inkml:trace contextRef="#ctx0" brushRef="#br0" timeOffset="255099.8128">10975 9214 36,'0'-1'86,"0"-4"-58,0 0-3,1 0 26,-1 0-9,0 0-15,0 0-2,0 1-10,1 0-2,-1 2 2,0 1-6,0 1-5,1 5-6,0 3 3,0 1 0,-1 1 0,-2 0 0,0 0 1,-1-3 0,2-5 0,1 0 1,-1-2 0,1-4 3,1-4-5,3-4-5,2-1 2,1-3-1,-1 1 2,-1 4 1,1 2 1,-4 5 1,1 2-1,-2 2 2,1 3-4,1 6 5,1 2 0,-2 0-1,-1 0 0,-1-3 9,-1-2 1,-1-3 0,1-2-2,-2-1-3,1-3 2,-1-2 1,-1-3-10,0-1 0,0-3-1,0 2 1,1 4-3,3 5-16,0 5-39,4 5-96</inkml:trace>
  <inkml:trace contextRef="#ctx0" brushRef="#br0" timeOffset="259595.6188">6787 12056 165,'-3'-3'4,"0"0"20,2 1 15,1 1-6,2 1-25,7 1-11,10 8 5,9 6 18,5 8 8,5 5-6,1 8-10,-3 1-3,-2 0-8,-5-3 0,1-3-15,-1-1-37,-3-10-49</inkml:trace>
  <inkml:trace contextRef="#ctx0" brushRef="#br0" timeOffset="260199.0958">10871 9053 185,'12'0'-5,"4"10"4,6 8 5,7 11 3,4 5-4,4 6-4,-1 0-39,-1-3-86</inkml:trace>
  <inkml:trace contextRef="#ctx0" brushRef="#br0" timeOffset="266112.7798">10797 9697 37,'-1'-1'62,"-2"-2"-31,1 2 0,1 0-10,1 0 2,0-2-4,0 3 1,-1 0-5,0 0 0,1 0 0,0 0-5,0-1-3,0 1-6,0 0-1,0 0 0,0 0 2,-1 0-1,0 0 0,-2 1 1,-1 3-2,-1-1 1,-2 2 3,-1 2-1,-3 2-1,-3 1-1,-2 1 3,0 1-1,-3 1 0,-2 0-1,0 3 0,-2 1-2,-1-2 1,-3 4-1,-1-2 1,0 2 0,2 1 0,0 0-1,3-3 0,-1 1 0,1-1 0,2 1 1,-3 4-2,0 0 1,0-2 0,1 1 0,1-3 0,2 1 0,3-2 1,3-3-1,1-4 1,1-3 0,2-3 0,1 1 0,1 1 0,0-2-2,0 1 0,1-2 2,1 2-1,2-1-1,2-2 1,0-2 0,1 0 1,1 0 0,0 0-1,0 0 2,0-2-1,0-4-1,1 1-1,2 1 1,-1 0-1,1-1 1,-1 0 0,0-2 0,-1 1 1,1 0 0,-1 0 4,0-1 2,0 0 2,-1-2-3,0 2 1,0 3-1,0 1-3,0 3 1,0 0 0,0 0-2,0 0 2,0 0-2,0 0-2,0 1-3,-1 3 0,-3 7 3,-1 3-2,-2 4-1,-1 1 1,-1-2 1,-1-1 2,1-1-1,2-1 0,3-2 0,2-4-1,2-3 1,1-2 0,2-2-3,3 0 4,4-1 1,3 0 6,1-6 1,2-2 5,-1-2 0,0 2-5,1 1-3,-4 2-4,-1 0-1,-2 3-1,-1-2-1,-3 1-1,-1 2-3,-1 0-3,0 0-22,-3-1-74,0-3-178</inkml:trace>
  <inkml:trace contextRef="#ctx0" brushRef="#br0" timeOffset="271401.5038">9609 10160 55,'0'-4'26,"0"-2"-6,0 1 11,0 3-11,-1 0-1,1 0-11,0 0 6,0-1 7,-1 0 2,1 1 1,0 1 0,-1 1 2,1 3-3,0 2-16,0 2-6,0 4 6,0-1 1,-1-1 0,1-3 0,0-4-5,0-2 3,0 0 4,0 0 8,0-2 1,0-5-8,0-2-8,1-2-3,1 0 1,1 1-2,0 1 1,-1 3 1,1 4-2,-1 2 0,1 6 0,-2 0 2,-1 2 4,0-2 7,-1-1-2,1 0-2,-1-5-2,1 1-4,-1-1-13,1-6-67,-1-7-219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10-03T18:52:31.6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2049 10715 89,'6'-11'-22,"2"0"-7,-1-2 32,0 5 29,-3-2 4,-1 3-4,-1 2 2,-1 1 2,0 0 7,-1 3-4,0-1-4,0 2-8,0 0-8,0 0-7,0 0-7,-4 4-5,-3 5 0,-2 7-1,-1 8 4,2 5-2,4 1 2,1 1-1,3-5 3,1-4-3,5-3 3,1-1-3,3-3 3,-1 2-5,-1-5 3,3-1-2,-2-4 2,1-1 1,0-1-2,2-3-1,-2-1 1,0-1-3,1 0-14,-3-2-32,2-3-20,0-2-31,-3-4-75</inkml:trace>
  <inkml:trace contextRef="#ctx0" brushRef="#br0" timeOffset="211.9004">2131 10842 278,'-9'0'10,"1"0"12,4 0 0,2 0 15,1 0-24,1 0-7,0 0-1,2-2 3,5 0 1,3 1-1,3-3-5,0 0-5,1-3-18,-1 0-30,0-1-28,0 1-9,0-3-31</inkml:trace>
  <inkml:trace contextRef="#ctx0" brushRef="#br0" timeOffset="471.6495">2168 10511 305,'-4'0'30,"1"-2"-25,3 2-9,0 0 4,0 0 20,0 0 1,1 0-7,2 0-1,2 0-1,6-2 1,3 0-11,3 1-2,4-1-11,-4 2-17,3 0-19,1 0-11,-1 2-2,2 2-21,2 0-65</inkml:trace>
  <inkml:trace contextRef="#ctx0" brushRef="#br0" timeOffset="872.9909">2607 10680 17,'-2'-5'256,"-1"0"-237,3 2 0,-1 0 26,0 1-27,1 2-16,0 0-4,2 0-21,3 6-84,0 0-112</inkml:trace>
  <inkml:trace contextRef="#ctx0" brushRef="#br0" timeOffset="1024.3485">2646 10922 389,'-3'0'8,"1"0"-8,2-4-12,0-1 4,0-3-29,5 2-6,-1-4-9,1-2-66</inkml:trace>
  <inkml:trace contextRef="#ctx0" brushRef="#br0" timeOffset="1172.7765">2907 10654 396,'-1'-4'-159</inkml:trace>
  <inkml:trace contextRef="#ctx0" brushRef="#br0" timeOffset="1596.5775">3008 11043 270,'-7'0'2,"3"0"-1,2-2 0,2 1 10,0 0-6,0 1-8,5 1-3,0 3 6,2-1 3,0 3 0,-1 1-3,-1 1-1,-3 5 1,-2 1-3,0 1-16,-1 2 5,-2-1-4,-1 2 14,1-2 4,-1 2-1,2 0-15,-1-2-37,3 1-72</inkml:trace>
  <inkml:trace contextRef="#ctx0" brushRef="#br0" timeOffset="1852.4205">3039 11497 92,'0'1'19,"1"-1"-18,0 0-6,0 0-31</inkml:trace>
  <inkml:trace contextRef="#ctx0" brushRef="#br0" timeOffset="1976.436">3071 11598 259,'-4'12'13,"3"0"-6,-1 3-7,2-2 0,0 0-59</inkml:trace>
  <inkml:trace contextRef="#ctx0" brushRef="#br0" timeOffset="2094.5925">3096 11852 403,'-5'6'8,"2"1"-72,3 0-113</inkml:trace>
  <inkml:trace contextRef="#ctx0" brushRef="#br0" timeOffset="2228.373">3166 12043 386,'-3'10'-7,"3"2"-111,0-2 51,2-2-31</inkml:trace>
  <inkml:trace contextRef="#ctx0" brushRef="#br0" timeOffset="2330.9055">3205 12146 166,'-4'3'138,"1"2"-132,-1-1-42,1-1-54</inkml:trace>
  <inkml:trace contextRef="#ctx0" brushRef="#br0" timeOffset="3918.6945">8415 9531 110,'0'-3'28,"0"1"-8,0 0 15,0 2 9,0 0-11,0 0-12,0 3-11,1 4-7,-1 3-1,0 6 1,2 5 1,-2 4-3,3 2-1,-1 0 1,0-1 0,1-2-1,2-2 1,1-4-11,0-4-33,0-4-23,0-5-19,-3-4-5</inkml:trace>
  <inkml:trace contextRef="#ctx0" brushRef="#br0" timeOffset="4238.01">8459 9757 1,'-3'-9'73,"-2"-4"-18,3 0-15,0 0-1,2 1-10,0 2-4,4 4-8,3-1-3,1 2-2,2 0 4,1 0 2,3 3-2,-1 1-6,1 1 1,3 5 1,-2 3-6,1 4-1,0 0-3,-3 2 1,-3 2-3,-3-1 1,-3 0 1,-2 0 0,-2 1 0,-6-2 1,-2 1 1,-5-1 1,-3 3-3,-4-5 2,-3 0-2,1-3 1,2-3 2,2-3-3,4-3 1,5-2-2,5-4-14,2-3-16,3-2-18,8-1-14,4-3-33,7 2-86</inkml:trace>
  <inkml:trace contextRef="#ctx0" brushRef="#br0" timeOffset="4455.7695">8732 9666 293,'1'-2'48,"1"2"-38,3 3 15,-2 6 6,2 6-8,-1 5-7,-3 3-3,2 4-7,0-3-3,1 3-4,6 3-26,3-3-66,7-3-121</inkml:trace>
  <inkml:trace contextRef="#ctx0" brushRef="#br0" timeOffset="5194.0034">12433 9089 144,'2'5'1,"0"4"0,2 6-1,0 5 26,3 5 18,0 2-11,0 2-4,0-2 5,0-2-13,3-3-12,-2-3-7,-1-2-1,-1-5-16,-2-3-23,-2-4-3,-2-2-5,0-2 3,-3-1 19,0-1 23,-1-4 2,0-2 11,0-3 12,1-1 0,2 0 0,1 1-2,5 2-2,2 2-7,7 2-6,-1 0 0,2 2 4,3 2 6,-1 4 0,2 6-2,-4 3 2,-2 3-8,-5 4-2,-4 1-2,-4 1-3,-2-3 1,-7-1-1,-2-3-1,-1-4 1,-1 0 2,0-5-4,1-3-7,0-1-10,0-2-19,0-6-30,1-2-56</inkml:trace>
  <inkml:trace contextRef="#ctx0" brushRef="#br0" timeOffset="5606.0865">12810 9390 336,'11'-4'8,"-2"-1"-4,0 0 4,-2 2 39,-1-1-20,0 3-11,-2 1-2,1 0-6,0 0 2,1 1-1,1 3 4,-2-1-6,1 3 2,-3 1-4,-1 2-1,-2 3-3,0 3 1,-3-1-2,-1 3 0,0-4-2,0 2-3,-3-3 1,-3 3-2,-3-2-1,2-1 3,0-1 1,1-4 3,6-2 0,1-2 0,3 0 0,0-2-1,3 0 4,2-1-1,4-1 0,5-1 2,0-1-2,7 1-1,-1-1-1,3 1-1,-1 2-13,-2 0-68,-3-1-95</inkml:trace>
  <inkml:trace contextRef="#ctx0" brushRef="#br0" timeOffset="6321.861">10721 10240 297,'0'-6'51,"0"3"-51,0 3-2,0 0-13,0 8 9,2 6 6,1 9 5,0 11 5,1 5 8,-2 2 1,0 5 0,-2-7-7,1-4-6,-1-6-1,1-6-6,2-7 2,0-7 0,2-3 0,0-6 0,0-1 2,2-5 1,4-5-4,2-3-5,0-5-3,2 1 4,-1-3 2,-1 3-3,0 5 3,-3 3 0,1 6 0,0 4 2,0 2 0,1 4 2,-2 3-2,1 2 0,-1 3 0,-4 0 0,-2 1 1,-3 1 0,-1-2 1,-4-2-3,-5-2 2,-5-1 1,-5 0-1,-4-3-2,-3 0 1,-1-2 1,0-2-1,4-2-3,4-5-22,8-7-31,7-3-68</inkml:trace>
  <inkml:trace contextRef="#ctx0" brushRef="#br0" timeOffset="6825.7349">11175 10441 265,'0'1'32,"0"-1"-30,-1 0-10,0 1 9,-1 0 7,2 0 3,0-1-1,1 0 7,3 0-4,3 0-1,5 0 1,3 0-5,-1 2 0,-1 2 4,-3 3-3,-2 0-7,-3 0-1,-3 1-2,0-1 2,-2 1-2,-1-2 2,-3 0-3,-3 1-5,-2 0 1,0 1 1,-2 2-4,1-1 1,0 0-1,3-2 2,3-3-5,4 0 7,2-2-2,7-1-2,2 1 6,2 1 4,2 1 1,0-1 2,4 3-2,0 0 1,1 0 0,0 1 4,-5 1 7,-4 1-1,-5 4 3,-6 0-4,-3 6-1,-10-1-4,-5 1 2,-5 1 7,-4-1-4,-2-2-3,-4-4-5,1 0-3,0-4-14,-1 0-50,2-1-67</inkml:trace>
  <inkml:trace contextRef="#ctx0" brushRef="#br0" timeOffset="7383.3165">8337 12793 277,'0'0'9,"0"1"-4,0 4-9,1 2 10,0 8 13,2 5 2,0 7 2,1 6 3,-1 3-1,2-1-9,-1 0-10,3-2-5,1-4-16,2-6-30,1-6-51,1-7-84</inkml:trace>
  <inkml:trace contextRef="#ctx0" brushRef="#br0" timeOffset="7645.9949">8460 12996 292,'0'-13'8,"5"3"-6,4 5 2,4 2 24,1 2 1,3 1-7,3 2-1,0 5-2,1 3-4,-3 4-6,-1 5-6,-5 1 0,-5 2-1,-6-4 1,-6-1-3,-8 0 3,-6 1 1,-7 1 0,-2-1-2,0-4-2,0-7 3,4-3-3,6-4-16,5-10-39,6-3-34,7-6-72</inkml:trace>
  <inkml:trace contextRef="#ctx0" brushRef="#br0" timeOffset="7922.3445">8824 12916 293,'7'-5'32,"-2"3"-29,-1 6-1,-2 5-2,-2 4 15,-2 5 3,-6 4-4,-2 4-2,-1 0 4,-1 0 4,4-4-7,5-3-6,4-4-2,7-3-4,6-4 0,2 0 0,3-6 2,2-3-4,-1-3-7,0-5-17,0 0-41,-4-2-44,0-2-102</inkml:trace>
  <inkml:trace contextRef="#ctx0" brushRef="#br0" timeOffset="8099.091">9048 12957 221,'-3'2'166,"3"3"-127,-2 3-35,-1 4-2,-1 7 12,0 1-4,-1 4-4,0 2-5,2 6-15,1 3-21,0 1-37,1 1-34,-2-1-128</inkml:trace>
  <inkml:trace contextRef="#ctx0" brushRef="#br0" timeOffset="8817.795">10615 14260 63,'3'-18'-10,"-1"3"-3,-1 7 28,-1 1 46,0 5 2,0 2-7,-2 0-23,1 9-4,0 5-5,-2 9 3,0 7-9,0 8-6,-1-2-4,2-2-4,0-4-3,1-6 1,1-4-2,0-6 3,5-4-3,0-3-2,3-5-2,3-2 3,4-4-4,2-2-2,3-3-7,0 0 0,0 2 13,-2 2 1,-1 2 1,-3 3 0,1 4 5,-2 3-4,-4 3-1,-4 3-1,-2 2 2,-4 0 0,-5 0-2,-4-1 0,-3-1-3,-4-1 4,0-3 1,-2-2-2,1-2 1,0-3-1,1-2-1,1 0-21,3-5-27,5-2-12,5-3-25,4-1-59</inkml:trace>
  <inkml:trace contextRef="#ctx0" brushRef="#br0" timeOffset="9119.5335">10986 14419 287,'1'-4'10,"-1"2"-10,-4 2 1,0 0 20,-4 3-17,-1 6-4,1 3 0,4 3-2,4 2 9,2 1 7,6 0-6,1 0-2,2-1 1,-1 0 4,0-2 4,1-1 2,-3-1 1,-2-4-8,-2-2 1,-2-2-6,-2-1-3,-2-1 3,-5 0-2,-2-1-8,-4-2-11,-1-2-17,0-3-13,3-5-23,2-6-93</inkml:trace>
  <inkml:trace contextRef="#ctx0" brushRef="#br0" timeOffset="9262.1025">11028 14398 295,'7'-4'37,"6"-2"-4,4 0-7,7-2-6,1-1-8,6-1-3,2-4-10,1 0-14,2-3-73,3 1-108</inkml:trace>
  <inkml:trace contextRef="#ctx0" brushRef="#br0" timeOffset="9819.684">14314 12336 63,'2'0'18,"-1"1"19,1 3-5,3 6 22,-2 5-15,3 8-9,-4 6 4,-1 6-8,-1-3-8,-2-1-6,-1 0-7,-1-5-10,-1-3-11,1-4-7,1-5-13,2-5-8,1-4-29,0-5-81</inkml:trace>
  <inkml:trace contextRef="#ctx0" brushRef="#br0" timeOffset="10101.8924">14368 12528 110,'6'-2'7,"3"2"8,2 0 6,4 0 20,3 5-4,3 0 2,-4 2-6,-3 4 4,-3 1-16,-3 3-12,-5 3-7,-2 3 3,-1 2-3,-3 0 1,-4 0-1,-1-5 0,-1-4-1,-2-6 3,-1-3-1,-1-5 7,-2 0-4,-1-5-5,-2-3 0,0-3-2,3-2-6,2-1-11,3 0-19,3 1-19,4 2-16,3 1-71</inkml:trace>
  <inkml:trace contextRef="#ctx0" brushRef="#br0" timeOffset="10525.6935">14811 12586 38,'0'-4'69,"0"0"-37,-2 1 18,0 0 7,0-1-17,-1 2-7,-1-1-8,-1 3-5,-2 2-10,-3 8-9,-2 6 0,-4 8-1,-5 8 8,0 9 1,-2-1 6,4 1-5,8-6-3,6-6-3,7-6-2,9-8-1,7-5-2,2-5 4,2-5 1,1-2-2,-3-7 0,-5-1-1,-4-1-1,-5 0-1,-6 1 0,-5 2-8,-9 3-5,-8 0-14,-6 2-20,-3 3-30,-3 6-125</inkml:trace>
  <inkml:trace contextRef="#ctx0" brushRef="#br0" timeOffset="21025.0214">3284 12252 100,'0'1'44,"0"-1"-22,0 0 8,0 0 20,0 0-10,0 0-16,0 0-7,2 0-5,0 0-6,3 2-6,1 2-1,3 0-28,2-1-32,-1-2-60</inkml:trace>
  <inkml:trace contextRef="#ctx0" brushRef="#br0" timeOffset="21172.473">3422 12283 259,'0'0'45,"0"0"-43,1 2-36,2-2 20,4 0 14,4 0-55,1 0-86</inkml:trace>
  <inkml:trace contextRef="#ctx0" brushRef="#br0" timeOffset="21361.914">3547 12301 349,'-2'0'7,"0"0"-6,2 0 2,0 0 14,0 2-7,0-2-8,3-2-3,3-2-1,1 1-2,2 0-5,0 0-32,1 1-78,-2-1-94</inkml:trace>
  <inkml:trace contextRef="#ctx0" brushRef="#br0" timeOffset="21645.0989">3310 12355 328,'-1'0'-7,"1"0"-24,2-2 9,3 0 41,3-1-6,4-1-10,2 0-2,2 0 0,0 0-1,-1 1 0,0 1-26,0 0-87,-2-2-53</inkml:trace>
  <inkml:trace contextRef="#ctx0" brushRef="#br0" timeOffset="21796.4565">3522 12313 166,'0'1'-12,"0"-1"-83,1 1 87,1-1-19</inkml:trace>
  <inkml:trace contextRef="#ctx0" brushRef="#br0" timeOffset="22172.4089">3638 12211 325,'-4'0'5,"-1"0"-5,1 0-11,1 0 12,0 3 5,2-1-1,1 3-5,0-1 4,2 1 8,4 1 0,4 2-5,1 0-1,1 0-2,1 1-2,0 0 0,0 0-1,-1 1 0,-2-1-1,-2-1 2,-3-2 1,-2 0 0,-2-1 9,-1-1 9,-3 0-3,-3 0-1,-4 0-5,-3 0-2,-3 0-6,-2 1-1,0 0-4,-1-1 2,1 0-15,4 1-22,1-1-38,4-2-99</inkml:trace>
  <inkml:trace contextRef="#ctx0" brushRef="#br0" timeOffset="23031.7289">4028 11973 109,'-1'-3'112,"0"1"-111,0 2-1,1 0 2,0 2 6,0 5-8,1 4 11,2 6 8,-1 7 10,0 3 0,0 1-8,-1-1-14,0-2-2,-1-1-3,0-3-1,0-4 1,0-4 1,0-5 0,-1-4 2,1-2-4,0-2 0,0 0 6,0-1 6,1-3-1,3-3-10,1-2-3,2-2 0,0 1 0,2 2 1,-1 1-1,2 2-2,1 2 2,3 1 0,1 2 1,0 2 0,0 3 1,-1 2 4,-2 0-3,-3 2 2,0 3-1,-2 3-1,-2-2-1,-3 0 0,-2 0 2,-3-2-2,-4-1 4,-4 0 0,-1-4-2,-5 2 5,-3-2-1,0-1-1,1-1 0,2-2-5,5-2 1,5 0-2,4-5-13,5-3-26,7-4-67,5 0-93</inkml:trace>
  <inkml:trace contextRef="#ctx0" brushRef="#br0" timeOffset="23315.8904">4373 12052 33,'1'-2'64,"0"0"-9,-1 2-28,2 4 4,-1 4 20,1 3-2,-2 4-6,0 0-5,0 0-4,0 0-13,0 1-10,0 1-9,0 0 1,0 0-2,0 0 0,0-3-1,3 1-1,1-2-17,2 0-23,2-2-43,2-2-112</inkml:trace>
  <inkml:trace contextRef="#ctx0" brushRef="#br0" timeOffset="23927.1794">4744 12248 254,'-2'-2'19,"1"0"-14,-1 1 12,-1-1 32,2 1-30,-3-1-17,0 0-2,-3-1 1,-2-1-1,-1 1 0,-4 1 2,0-2-2,-3-1 0,2 0 1,0-3 1,4 0-1,2 2 0,4-1-1,1 0 1,1 0-2,2 0 0,1 0-1,4 1 0,3 0-3,1 2 5,3-1-2,2 0 1,-1 0 1,2-2 0,1 3-1,-1 1 1,1 1-1,1 1 1,-2 1-2,-4 0 2,0 3-5,-3 0-4,-4 1-12,-2 0 9,-2 3 6,-6 2 3,-3 0 3,-3 1 0,-4 2 3,0 0-1,-1 0 0,1 1 1,0-2-1,3-2 0,1 0 1,6-3-1,2 0-1,3 0 2,2 0-1,3-2-1,3 1 3,4-2 0,1-1 3,4-1-2,1-1-2,1 0-3,1-3 0,0-1-9,0 0-12,-3-1-13,-1-1-20,-2 0-68</inkml:trace>
  <inkml:trace contextRef="#ctx0" brushRef="#br0" timeOffset="24512.1029">5025 11934 257,'0'0'1,"0"5"-41,-2 5 13,0 6 38,-1 4 18,1 3-3,-1 2-8,0 3 7,-2 1 0,1-3 0,-1-1-7,0-4-10,0-4-7,-1-2 1,2-3 0,0-2-2,2-4-5,0-2 1,2-2-5,0-2-3,2 0 3,4-6 8,4-3-1,4-3 3,3-4-3,2 0-1,1 3 3,-3 3-2,1 4 1,-3 4-1,1 2 5,-2 0-1,0 3 6,-3 5-3,-2 1-4,-4 2 0,-2 2 5,-3 2-2,-1 1 5,-3-1-2,-4-4 3,-1 0 1,-4-4-1,-2-2-1,-3 1-5,-1-2 0,1-1-2,1-2 1,3-1-6,2-3-12,6-4-26,5-5-73</inkml:trace>
  <inkml:trace contextRef="#ctx0" brushRef="#br0" timeOffset="24879.267">5385 12025 2,'-2'-5'201,"-1"2"-239,3 2-10,0 0 97,0 1-7,0 0-23,0 0-9,0 0-2,0 0-5,0 3 3,0 3 5,0 3 3,0 4 2,0 1 3,0 2 1,0 2 2,0 0-2,1 0 1,1 0-4,0-1-2,0-3-5,2-1-3,0-4-5,0-2 1,2-1-1,1-2 3,3 0-4,-1-2 2,2-2-6,2 0-17,0-4-18,-1-2-16,2-3-95</inkml:trace>
  <inkml:trace contextRef="#ctx0" brushRef="#br0" timeOffset="25059.9194">5549 12116 324,'-1'0'33,"0"0"-27,-1 2-12,-1 6 9,1 4 12,0 4 0,-1 3-7,0 2 3,-1 1-2,0 0-7,-1-2-1,2 1-4,0-4-39,0-2-70</inkml:trace>
  <inkml:trace contextRef="#ctx0" brushRef="#br0" timeOffset="31399.3574">3292 12591 385,'-3'-1'5,"2"0"7,1 0-9,0 0 21,0 1-8,0 0-15,0 0-2,1 1 0,4 2-14,2 2-26,1 5-55,1 3-79</inkml:trace>
  <inkml:trace contextRef="#ctx0" brushRef="#br0" timeOffset="31538.0204">3323 12951 140,'0'14'41,"0"-3"-1,2 1 3,1 0-28,1 1-16,2 0-59,0 1-119</inkml:trace>
  <inkml:trace contextRef="#ctx0" brushRef="#br0" timeOffset="31644.4589">3389 13313 116,'-5'11'214,"1"1"-245,1 0-253</inkml:trace>
  <inkml:trace contextRef="#ctx0" brushRef="#br0" timeOffset="31805.5815">3339 13617 332,'-3'8'7,"2"0"-29,1-1-38,2-1 57,4 0-34,-1 0-90</inkml:trace>
  <inkml:trace contextRef="#ctx0" brushRef="#br0" timeOffset="33563.2814">3399 13883 41,'0'-3'137,"0"2"-97,0-1-9,0 1 18,0 1-37,0 0-13,0 1-2,0 8 7,2 2 7,-2 9 14,3 7-11,-2 8-4,-1 5-2,0 2-2,-1 1-4,-2-4-1,3-7-10,0-6-25,1-7-24,4-5-8,1-6 8,0-7-14,0-2-18</inkml:trace>
  <inkml:trace contextRef="#ctx0" brushRef="#br0" timeOffset="33847.4429">3449 14143 81,'0'-17'42,"1"1"2,2 4 6,-1 3-11,2 3-9,0 3-5,0 0-6,2 2-1,1 0 3,0 1-8,2 0-5,2 2 3,1 4-5,2 2 0,1 0-1,-2 2 2,-2-1-2,-4 2-4,-2-1 1,-5 0-1,0 0 4,-7 1 1,-3 2 1,-4-1-2,-4 3-10,-4-1-3,2-4 5,1-1 3,1-5 0,6-2-1,4-2-14,5-5-14,3-6-49,6-2-63</inkml:trace>
  <inkml:trace contextRef="#ctx0" brushRef="#br0" timeOffset="34404.048">3737 14033 244,'0'-2'21,"0"-1"4,1 1 27,1 0-8,3 0-25,3-1-15,3-1 0,1 2 2,1 1-2,0 1 2,-2 3-3,-2 3-3,-3-1 0,-2 4 1,-4 2-1,-2 1-2,-4 1-5,-4 0-3,0 1-1,0-3-2,0-3 7,5-3 4,2-4 4,1-1-2,2 0-4,0 0-2,0 1-2,1 1-5,3-2-12,3 0 18,3 0 7,2 1 2,0 4 5,1 2 12,0-2 8,-2 0-5,-1 1-8,-5 1-5,-3 1-5,-2 1-3,-2 0 2,-6-2-3,-3 2 0,-4-3 0,-3-1 3,-1 0 6,-1-1 5,-1-1-2,0 0-8,-1-2-3,4-1-23,1 0-25,5-4-45,5-1-139</inkml:trace>
  <inkml:trace contextRef="#ctx0" brushRef="#br0" timeOffset="34984.0889">4329 14169 272,'-10'-1'34,"0"-4"3,1-1-17,-1 0 14,1 0-20,1 1-10,-2-1-4,1-3-1,0-3-1,-2-2 0,-1-1-2,1-1 1,-2-1 1,2 0 3,1 0-1,3 1 1,3 2 0,4 4 1,0 2-2,4 4-1,2 0-1,1 3 0,1-1-1,3 2 2,2 0 1,0 0 4,-2 0-2,-1 3 0,0 2-2,-3 4-1,-3 1 1,-3 3-7,-2 1-2,-6-1 1,-4 1 4,-4 1 5,0 2-2,-3-1 3,1-2 6,2-1 0,2-1-3,3-4-1,3-1-1,3-3 1,4 1-2,0-1-1,4-2 1,4 0 1,4 1 0,6-3 2,3 0-1,5-4-2,3-1-2,3-2 0,-2 2-16,-1-3-32,-1-1-101</inkml:trace>
  <inkml:trace contextRef="#ctx0" brushRef="#br0" timeOffset="35499.6809">4581 13832 190,'0'-3'44,"0"1"-23,0 2-16,1 5 10,2 6 11,1 7 0,1 5-3,-1 7 3,-1 1-1,0 3-11,-3-3-4,0-5-6,-2-3-1,-1-5-4,1-3 2,0-6 0,1-4 0,0-3 1,1-2-1,0 0-4,2-4-8,3-1-6,4-4 0,4-4-9,4 0-9,1-3-10,1 5 0,-1 2 28,-4 5 20,-1 3 30,-2 1-1,-1 3-7,-3 3-13,0 2-7,-1 3-3,-3-1 0,-2 3-2,-1 0 1,-6-2 1,-1 2 0,-2-3 2,-5 0 1,-1-2 4,-2 0-4,-3-1 8,2-1 1,0-2 3,1-3 2,4-1-13,6-1-6,3-3-25,4-4-39,9-3-64</inkml:trace>
  <inkml:trace contextRef="#ctx0" brushRef="#br0" timeOffset="35797.5135">4897 13994 300,'0'-4'21,"0"1"-12,0 3-9,0 0-4,2 3 1,1 6 8,1 0 5,0 5 8,0 1 12,0 2-3,0 0-8,-1 1-8,1-3-5,-1 0 0,1-3-3,2-4-1,1-3-3,1-1 4,2-3-1,1-1-13,2-4-8,-1-2-22,2-2-38,-1-3-14,2-1 17,0-2-43</inkml:trace>
  <inkml:trace contextRef="#ctx0" brushRef="#br0" timeOffset="35963.5185">5098 14054 10,'3'-5'89,"0"2"-17,-3-1 3,0 2 3,0 1-15,0 0-11,0 1-18,-3 4-18,-1 6-14,-2 7-1,-1 5 3,0 3 5,2 2-4,1 0-3,2 0 0,1 2-2,1-2-12,-1-4-35,0-4-60,-2-6-241</inkml:trace>
  <inkml:trace contextRef="#ctx0" brushRef="#br0" timeOffset="36548.442">3430 14532 264,'-1'-5'0,"0"3"-8,0-1 26,1 3 15,0 0-12,0 0-1,0 0 8,0 0-3,0 0-8,0 2-16,1 2-23,1 5-19,0 1-30,1 5-84</inkml:trace>
  <inkml:trace contextRef="#ctx0" brushRef="#br0" timeOffset="36680.2694">3463 14898 330,'-3'9'8,"3"-3"-6,0 1-31,0-2 0,3-2-118</inkml:trace>
  <inkml:trace contextRef="#ctx0" brushRef="#br0" timeOffset="36803.3085">3496 15217 356,'-6'13'-8,"0"-4"-140,5-1-49</inkml:trace>
  <inkml:trace contextRef="#ctx0" brushRef="#br0" timeOffset="36937.0889">3554 15319 374,'-7'6'17,"0"-1"-18,3 0 2,-1 0 1,3-2-30,2-3-110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EA19AD-897F-44A3-AEC4-723924A24683}" type="datetimeFigureOut">
              <a:rPr lang="en-US"/>
              <a:pPr>
                <a:defRPr/>
              </a:pPr>
              <a:t>10/8/2013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C0AC186-09CE-4FD1-827E-DB8F462A4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53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1E45B2-342E-4A4A-AB11-877A78CD402C}" type="slidenum">
              <a:rPr lang="en-US" altLang="en-US" smtClean="0"/>
              <a:pPr eaLnBrk="1" hangingPunct="1"/>
              <a:t>2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17EF71-8BDC-41CA-BB12-F4D5364C7DBC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FFE469-DC3F-4852-87CA-298FB44B5EEE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E1D95-05C3-40F7-8C2C-F32834D37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4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8F3D1-FA3F-43DE-94D5-A59EFD1D0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8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0A599-B1E5-4368-B160-9DCB7A32C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2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2709E-AE6D-4BB0-B4AF-D33BEE2FD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9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E4A61-06B6-4254-A045-E9C19F9A6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D54C5-E41D-4A21-85C0-A225E9493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8561F-E44E-4FC2-BED9-BDD665E30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58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BA3E8-4D5F-45DE-B5BE-A934140EE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8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0B307-F448-4C09-8EB9-A8C582681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3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5FCCF-65E6-4A6E-BCB5-81908CE07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741FE-4959-4282-8312-655309A98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8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9E9681-BE4D-4A11-9B06-C5552A1B6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13" Type="http://schemas.openxmlformats.org/officeDocument/2006/relationships/image" Target="../media/image22.png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20.png"/><Relationship Id="rId5" Type="http://schemas.openxmlformats.org/officeDocument/2006/relationships/tags" Target="../tags/tag32.xml"/><Relationship Id="rId15" Type="http://schemas.openxmlformats.org/officeDocument/2006/relationships/image" Target="../media/image30.emf"/><Relationship Id="rId10" Type="http://schemas.openxmlformats.org/officeDocument/2006/relationships/image" Target="../media/image19.png"/><Relationship Id="rId4" Type="http://schemas.openxmlformats.org/officeDocument/2006/relationships/tags" Target="../tags/tag31.xml"/><Relationship Id="rId9" Type="http://schemas.openxmlformats.org/officeDocument/2006/relationships/image" Target="../media/image18.png"/><Relationship Id="rId14" Type="http://schemas.openxmlformats.org/officeDocument/2006/relationships/customXml" Target="../ink/ink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31.emf"/><Relationship Id="rId4" Type="http://schemas.openxmlformats.org/officeDocument/2006/relationships/customXml" Target="../ink/ink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32.emf"/><Relationship Id="rId4" Type="http://schemas.openxmlformats.org/officeDocument/2006/relationships/customXml" Target="../ink/ink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24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5.emf"/><Relationship Id="rId3" Type="http://schemas.openxmlformats.org/officeDocument/2006/relationships/tags" Target="../tags/tag5.xml"/><Relationship Id="rId7" Type="http://schemas.openxmlformats.org/officeDocument/2006/relationships/notesSlide" Target="../notesSlides/notesSlide2.xml"/><Relationship Id="rId12" Type="http://schemas.openxmlformats.org/officeDocument/2006/relationships/customXml" Target="../ink/ink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.png"/><Relationship Id="rId5" Type="http://schemas.openxmlformats.org/officeDocument/2006/relationships/tags" Target="../tags/tag7.xml"/><Relationship Id="rId10" Type="http://schemas.openxmlformats.org/officeDocument/2006/relationships/image" Target="../media/image3.png"/><Relationship Id="rId4" Type="http://schemas.openxmlformats.org/officeDocument/2006/relationships/tags" Target="../tags/tag6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5" Type="http://schemas.openxmlformats.org/officeDocument/2006/relationships/tags" Target="../tags/tag12.xml"/><Relationship Id="rId10" Type="http://schemas.openxmlformats.org/officeDocument/2006/relationships/image" Target="../media/image7.png"/><Relationship Id="rId4" Type="http://schemas.openxmlformats.org/officeDocument/2006/relationships/tags" Target="../tags/tag1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9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0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1.emf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tags" Target="../tags/tag19.xml"/><Relationship Id="rId16" Type="http://schemas.openxmlformats.org/officeDocument/2006/relationships/image" Target="../media/image14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22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7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CIS 720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mtClean="0"/>
              <a:t>Asynchronous Message Passing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For each fork, use a request-based token protocol</a:t>
            </a:r>
          </a:p>
          <a:p>
            <a:r>
              <a:rPr lang="en-US" altLang="en-US" smtClean="0"/>
              <a:t>If request is from a higher id process then give up the fork. </a:t>
            </a:r>
          </a:p>
          <a:p>
            <a:r>
              <a:rPr lang="en-US" altLang="en-US" smtClean="0"/>
              <a:t>If request is from lower id process and you are hungry then delay sending the fork.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015720" y="219960"/>
              <a:ext cx="3096000" cy="3474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9600" y="214560"/>
                <a:ext cx="3105360" cy="3488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05200" y="15240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257800" y="18288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257800" y="3276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05200" y="35052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14600" y="25908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Arrow Connector 7"/>
          <p:cNvCxnSpPr>
            <a:stCxn id="2" idx="2"/>
            <a:endCxn id="6" idx="7"/>
          </p:cNvCxnSpPr>
          <p:nvPr/>
        </p:nvCxnSpPr>
        <p:spPr>
          <a:xfrm rot="10800000" flipV="1">
            <a:off x="2774950" y="1638300"/>
            <a:ext cx="730250" cy="9858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0"/>
            <a:endCxn id="3" idx="4"/>
          </p:cNvCxnSpPr>
          <p:nvPr/>
        </p:nvCxnSpPr>
        <p:spPr>
          <a:xfrm rot="5400000" flipH="1" flipV="1">
            <a:off x="4800601" y="2667000"/>
            <a:ext cx="12192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6"/>
            <a:endCxn id="4" idx="3"/>
          </p:cNvCxnSpPr>
          <p:nvPr/>
        </p:nvCxnSpPr>
        <p:spPr>
          <a:xfrm flipV="1">
            <a:off x="3810000" y="3471863"/>
            <a:ext cx="1492250" cy="1476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5"/>
            <a:endCxn id="5" idx="1"/>
          </p:cNvCxnSpPr>
          <p:nvPr/>
        </p:nvCxnSpPr>
        <p:spPr>
          <a:xfrm rot="16200000" flipH="1">
            <a:off x="2786062" y="2774951"/>
            <a:ext cx="752475" cy="774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" idx="2"/>
            <a:endCxn id="2" idx="6"/>
          </p:cNvCxnSpPr>
          <p:nvPr/>
        </p:nvCxnSpPr>
        <p:spPr>
          <a:xfrm rot="10800000">
            <a:off x="3810000" y="1638300"/>
            <a:ext cx="14478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TextBox 20"/>
          <p:cNvSpPr txBox="1">
            <a:spLocks noChangeArrowheads="1"/>
          </p:cNvSpPr>
          <p:nvPr/>
        </p:nvSpPr>
        <p:spPr bwMode="auto">
          <a:xfrm>
            <a:off x="5410200" y="1524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15373" name="TextBox 21"/>
          <p:cNvSpPr txBox="1">
            <a:spLocks noChangeArrowheads="1"/>
          </p:cNvSpPr>
          <p:nvPr/>
        </p:nvSpPr>
        <p:spPr bwMode="auto">
          <a:xfrm>
            <a:off x="3276600" y="1219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15374" name="TextBox 22"/>
          <p:cNvSpPr txBox="1">
            <a:spLocks noChangeArrowheads="1"/>
          </p:cNvSpPr>
          <p:nvPr/>
        </p:nvSpPr>
        <p:spPr bwMode="auto">
          <a:xfrm>
            <a:off x="2209800" y="25908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15375" name="TextBox 23"/>
          <p:cNvSpPr txBox="1">
            <a:spLocks noChangeArrowheads="1"/>
          </p:cNvSpPr>
          <p:nvPr/>
        </p:nvSpPr>
        <p:spPr bwMode="auto">
          <a:xfrm>
            <a:off x="3429000" y="3657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</a:t>
            </a:r>
          </a:p>
        </p:txBody>
      </p:sp>
      <p:sp>
        <p:nvSpPr>
          <p:cNvPr id="15376" name="TextBox 24"/>
          <p:cNvSpPr txBox="1">
            <a:spLocks noChangeArrowheads="1"/>
          </p:cNvSpPr>
          <p:nvPr/>
        </p:nvSpPr>
        <p:spPr bwMode="auto">
          <a:xfrm>
            <a:off x="5410200" y="3429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5</a:t>
            </a:r>
          </a:p>
        </p:txBody>
      </p:sp>
      <p:sp>
        <p:nvSpPr>
          <p:cNvPr id="15377" name="TextBox 26"/>
          <p:cNvSpPr txBox="1">
            <a:spLocks noChangeArrowheads="1"/>
          </p:cNvSpPr>
          <p:nvPr/>
        </p:nvSpPr>
        <p:spPr bwMode="auto">
          <a:xfrm>
            <a:off x="5410200" y="2438400"/>
            <a:ext cx="37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f5</a:t>
            </a:r>
          </a:p>
        </p:txBody>
      </p:sp>
      <p:sp>
        <p:nvSpPr>
          <p:cNvPr id="15378" name="TextBox 27"/>
          <p:cNvSpPr txBox="1">
            <a:spLocks noChangeArrowheads="1"/>
          </p:cNvSpPr>
          <p:nvPr/>
        </p:nvSpPr>
        <p:spPr bwMode="auto">
          <a:xfrm>
            <a:off x="4495800" y="3505200"/>
            <a:ext cx="37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f4</a:t>
            </a:r>
          </a:p>
        </p:txBody>
      </p:sp>
      <p:sp>
        <p:nvSpPr>
          <p:cNvPr id="15379" name="TextBox 28"/>
          <p:cNvSpPr txBox="1">
            <a:spLocks noChangeArrowheads="1"/>
          </p:cNvSpPr>
          <p:nvPr/>
        </p:nvSpPr>
        <p:spPr bwMode="auto">
          <a:xfrm>
            <a:off x="3124200" y="2895600"/>
            <a:ext cx="37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f3</a:t>
            </a:r>
          </a:p>
        </p:txBody>
      </p:sp>
      <p:sp>
        <p:nvSpPr>
          <p:cNvPr id="15380" name="TextBox 29"/>
          <p:cNvSpPr txBox="1">
            <a:spLocks noChangeArrowheads="1"/>
          </p:cNvSpPr>
          <p:nvPr/>
        </p:nvSpPr>
        <p:spPr bwMode="auto">
          <a:xfrm>
            <a:off x="2895600" y="1752600"/>
            <a:ext cx="37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f2</a:t>
            </a:r>
          </a:p>
        </p:txBody>
      </p:sp>
      <p:sp>
        <p:nvSpPr>
          <p:cNvPr id="15381" name="TextBox 30"/>
          <p:cNvSpPr txBox="1">
            <a:spLocks noChangeArrowheads="1"/>
          </p:cNvSpPr>
          <p:nvPr/>
        </p:nvSpPr>
        <p:spPr bwMode="auto">
          <a:xfrm>
            <a:off x="4495800" y="1371600"/>
            <a:ext cx="37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526480" y="1244520"/>
              <a:ext cx="3334320" cy="2320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8920" y="1236960"/>
                <a:ext cx="3348360" cy="2335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1"/>
          <p:cNvGrpSpPr>
            <a:grpSpLocks/>
          </p:cNvGrpSpPr>
          <p:nvPr/>
        </p:nvGrpSpPr>
        <p:grpSpPr bwMode="auto">
          <a:xfrm>
            <a:off x="609600" y="1371600"/>
            <a:ext cx="2362200" cy="1676400"/>
            <a:chOff x="2209800" y="1219200"/>
            <a:chExt cx="3577426" cy="2807732"/>
          </a:xfrm>
        </p:grpSpPr>
        <p:sp>
          <p:nvSpPr>
            <p:cNvPr id="2" name="Oval 1"/>
            <p:cNvSpPr/>
            <p:nvPr/>
          </p:nvSpPr>
          <p:spPr>
            <a:xfrm>
              <a:off x="3505656" y="1524967"/>
              <a:ext cx="305331" cy="228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5258305" y="1828075"/>
              <a:ext cx="305332" cy="2286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5258305" y="3277140"/>
              <a:ext cx="305332" cy="228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505656" y="3505800"/>
              <a:ext cx="305331" cy="2286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515132" y="2591160"/>
              <a:ext cx="305331" cy="228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Arrow Connector 7"/>
            <p:cNvCxnSpPr>
              <a:stCxn id="2" idx="2"/>
              <a:endCxn id="6" idx="7"/>
            </p:cNvCxnSpPr>
            <p:nvPr/>
          </p:nvCxnSpPr>
          <p:spPr>
            <a:xfrm rot="10800000" flipV="1">
              <a:off x="2774784" y="1639296"/>
              <a:ext cx="730872" cy="98377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4" idx="0"/>
              <a:endCxn id="3" idx="4"/>
            </p:cNvCxnSpPr>
            <p:nvPr/>
          </p:nvCxnSpPr>
          <p:spPr>
            <a:xfrm rot="5400000" flipH="1" flipV="1">
              <a:off x="4802098" y="2667065"/>
              <a:ext cx="1217747" cy="2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6"/>
              <a:endCxn id="4" idx="3"/>
            </p:cNvCxnSpPr>
            <p:nvPr/>
          </p:nvCxnSpPr>
          <p:spPr>
            <a:xfrm flipV="1">
              <a:off x="3810987" y="3471236"/>
              <a:ext cx="1490594" cy="14889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5"/>
              <a:endCxn id="5" idx="1"/>
            </p:cNvCxnSpPr>
            <p:nvPr/>
          </p:nvCxnSpPr>
          <p:spPr>
            <a:xfrm rot="16200000" flipH="1">
              <a:off x="2785633" y="2774406"/>
              <a:ext cx="752450" cy="77414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3" idx="2"/>
              <a:endCxn id="2" idx="6"/>
            </p:cNvCxnSpPr>
            <p:nvPr/>
          </p:nvCxnSpPr>
          <p:spPr>
            <a:xfrm rot="10800000">
              <a:off x="3810987" y="1639296"/>
              <a:ext cx="1447319" cy="30310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40" name="TextBox 20"/>
            <p:cNvSpPr txBox="1">
              <a:spLocks noChangeArrowheads="1"/>
            </p:cNvSpPr>
            <p:nvPr/>
          </p:nvSpPr>
          <p:spPr bwMode="auto">
            <a:xfrm>
              <a:off x="5410200" y="1524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1</a:t>
              </a:r>
            </a:p>
          </p:txBody>
        </p:sp>
        <p:sp>
          <p:nvSpPr>
            <p:cNvPr id="16441" name="TextBox 21"/>
            <p:cNvSpPr txBox="1">
              <a:spLocks noChangeArrowheads="1"/>
            </p:cNvSpPr>
            <p:nvPr/>
          </p:nvSpPr>
          <p:spPr bwMode="auto">
            <a:xfrm>
              <a:off x="3276600" y="1219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2</a:t>
              </a:r>
            </a:p>
          </p:txBody>
        </p:sp>
        <p:sp>
          <p:nvSpPr>
            <p:cNvPr id="16442" name="TextBox 22"/>
            <p:cNvSpPr txBox="1">
              <a:spLocks noChangeArrowheads="1"/>
            </p:cNvSpPr>
            <p:nvPr/>
          </p:nvSpPr>
          <p:spPr bwMode="auto">
            <a:xfrm>
              <a:off x="2209800" y="25908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3</a:t>
              </a:r>
            </a:p>
          </p:txBody>
        </p:sp>
        <p:sp>
          <p:nvSpPr>
            <p:cNvPr id="16443" name="TextBox 23"/>
            <p:cNvSpPr txBox="1">
              <a:spLocks noChangeArrowheads="1"/>
            </p:cNvSpPr>
            <p:nvPr/>
          </p:nvSpPr>
          <p:spPr bwMode="auto">
            <a:xfrm>
              <a:off x="3429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4</a:t>
              </a:r>
            </a:p>
          </p:txBody>
        </p:sp>
        <p:sp>
          <p:nvSpPr>
            <p:cNvPr id="16444" name="TextBox 24"/>
            <p:cNvSpPr txBox="1">
              <a:spLocks noChangeArrowheads="1"/>
            </p:cNvSpPr>
            <p:nvPr/>
          </p:nvSpPr>
          <p:spPr bwMode="auto">
            <a:xfrm>
              <a:off x="54102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5</a:t>
              </a:r>
            </a:p>
          </p:txBody>
        </p:sp>
        <p:sp>
          <p:nvSpPr>
            <p:cNvPr id="16445" name="TextBox 26"/>
            <p:cNvSpPr txBox="1">
              <a:spLocks noChangeArrowheads="1"/>
            </p:cNvSpPr>
            <p:nvPr/>
          </p:nvSpPr>
          <p:spPr bwMode="auto">
            <a:xfrm>
              <a:off x="5410200" y="2438400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f5</a:t>
              </a:r>
            </a:p>
          </p:txBody>
        </p:sp>
        <p:sp>
          <p:nvSpPr>
            <p:cNvPr id="16446" name="TextBox 27"/>
            <p:cNvSpPr txBox="1">
              <a:spLocks noChangeArrowheads="1"/>
            </p:cNvSpPr>
            <p:nvPr/>
          </p:nvSpPr>
          <p:spPr bwMode="auto">
            <a:xfrm>
              <a:off x="4495800" y="3505200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f4</a:t>
              </a:r>
            </a:p>
          </p:txBody>
        </p:sp>
        <p:sp>
          <p:nvSpPr>
            <p:cNvPr id="16447" name="TextBox 28"/>
            <p:cNvSpPr txBox="1">
              <a:spLocks noChangeArrowheads="1"/>
            </p:cNvSpPr>
            <p:nvPr/>
          </p:nvSpPr>
          <p:spPr bwMode="auto">
            <a:xfrm>
              <a:off x="3124200" y="2895600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f3</a:t>
              </a:r>
            </a:p>
          </p:txBody>
        </p:sp>
        <p:sp>
          <p:nvSpPr>
            <p:cNvPr id="16448" name="TextBox 29"/>
            <p:cNvSpPr txBox="1">
              <a:spLocks noChangeArrowheads="1"/>
            </p:cNvSpPr>
            <p:nvPr/>
          </p:nvSpPr>
          <p:spPr bwMode="auto">
            <a:xfrm>
              <a:off x="2895600" y="1752600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f2</a:t>
              </a:r>
            </a:p>
          </p:txBody>
        </p:sp>
        <p:sp>
          <p:nvSpPr>
            <p:cNvPr id="16449" name="TextBox 30"/>
            <p:cNvSpPr txBox="1">
              <a:spLocks noChangeArrowheads="1"/>
            </p:cNvSpPr>
            <p:nvPr/>
          </p:nvSpPr>
          <p:spPr bwMode="auto">
            <a:xfrm>
              <a:off x="4495800" y="1371600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f1</a:t>
              </a:r>
            </a:p>
          </p:txBody>
        </p:sp>
      </p:grpSp>
      <p:sp>
        <p:nvSpPr>
          <p:cNvPr id="16387" name="TextBox 25"/>
          <p:cNvSpPr txBox="1">
            <a:spLocks noChangeArrowheads="1"/>
          </p:cNvSpPr>
          <p:nvPr/>
        </p:nvSpPr>
        <p:spPr bwMode="auto">
          <a:xfrm>
            <a:off x="1219200" y="4953000"/>
            <a:ext cx="498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Alternative strategy: Give up both forks at once</a:t>
            </a:r>
          </a:p>
        </p:txBody>
      </p:sp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3352800" y="533400"/>
            <a:ext cx="2362200" cy="1676400"/>
            <a:chOff x="2209800" y="1219200"/>
            <a:chExt cx="3577426" cy="2807732"/>
          </a:xfrm>
        </p:grpSpPr>
        <p:sp>
          <p:nvSpPr>
            <p:cNvPr id="34" name="Oval 33"/>
            <p:cNvSpPr/>
            <p:nvPr/>
          </p:nvSpPr>
          <p:spPr>
            <a:xfrm>
              <a:off x="3505656" y="1524967"/>
              <a:ext cx="305331" cy="2286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258305" y="1828075"/>
              <a:ext cx="305332" cy="228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258305" y="3277140"/>
              <a:ext cx="305332" cy="228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505656" y="3505800"/>
              <a:ext cx="305331" cy="2286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515132" y="2591160"/>
              <a:ext cx="305331" cy="228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" name="Straight Arrow Connector 38"/>
            <p:cNvCxnSpPr>
              <a:stCxn id="34" idx="2"/>
              <a:endCxn id="38" idx="7"/>
            </p:cNvCxnSpPr>
            <p:nvPr/>
          </p:nvCxnSpPr>
          <p:spPr>
            <a:xfrm rot="10800000" flipV="1">
              <a:off x="2774784" y="1639296"/>
              <a:ext cx="730872" cy="98377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6" idx="0"/>
              <a:endCxn id="35" idx="4"/>
            </p:cNvCxnSpPr>
            <p:nvPr/>
          </p:nvCxnSpPr>
          <p:spPr>
            <a:xfrm rot="5400000" flipH="1" flipV="1">
              <a:off x="4802098" y="2667065"/>
              <a:ext cx="1217747" cy="240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7" idx="6"/>
              <a:endCxn id="36" idx="3"/>
            </p:cNvCxnSpPr>
            <p:nvPr/>
          </p:nvCxnSpPr>
          <p:spPr>
            <a:xfrm flipV="1">
              <a:off x="3810987" y="3471236"/>
              <a:ext cx="1490594" cy="14889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8" idx="5"/>
              <a:endCxn id="37" idx="1"/>
            </p:cNvCxnSpPr>
            <p:nvPr/>
          </p:nvCxnSpPr>
          <p:spPr>
            <a:xfrm rot="16200000" flipH="1">
              <a:off x="2785633" y="2774406"/>
              <a:ext cx="752450" cy="77414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5" idx="2"/>
              <a:endCxn id="34" idx="6"/>
            </p:cNvCxnSpPr>
            <p:nvPr/>
          </p:nvCxnSpPr>
          <p:spPr>
            <a:xfrm rot="10800000">
              <a:off x="3810987" y="1639296"/>
              <a:ext cx="1447319" cy="30310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20" name="TextBox 43"/>
            <p:cNvSpPr txBox="1">
              <a:spLocks noChangeArrowheads="1"/>
            </p:cNvSpPr>
            <p:nvPr/>
          </p:nvSpPr>
          <p:spPr bwMode="auto">
            <a:xfrm>
              <a:off x="5410200" y="1524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1</a:t>
              </a:r>
            </a:p>
          </p:txBody>
        </p:sp>
        <p:sp>
          <p:nvSpPr>
            <p:cNvPr id="16421" name="TextBox 44"/>
            <p:cNvSpPr txBox="1">
              <a:spLocks noChangeArrowheads="1"/>
            </p:cNvSpPr>
            <p:nvPr/>
          </p:nvSpPr>
          <p:spPr bwMode="auto">
            <a:xfrm>
              <a:off x="3276600" y="1219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2</a:t>
              </a:r>
            </a:p>
          </p:txBody>
        </p:sp>
        <p:sp>
          <p:nvSpPr>
            <p:cNvPr id="16422" name="TextBox 45"/>
            <p:cNvSpPr txBox="1">
              <a:spLocks noChangeArrowheads="1"/>
            </p:cNvSpPr>
            <p:nvPr/>
          </p:nvSpPr>
          <p:spPr bwMode="auto">
            <a:xfrm>
              <a:off x="2209800" y="25908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3</a:t>
              </a:r>
            </a:p>
          </p:txBody>
        </p:sp>
        <p:sp>
          <p:nvSpPr>
            <p:cNvPr id="16423" name="TextBox 46"/>
            <p:cNvSpPr txBox="1">
              <a:spLocks noChangeArrowheads="1"/>
            </p:cNvSpPr>
            <p:nvPr/>
          </p:nvSpPr>
          <p:spPr bwMode="auto">
            <a:xfrm>
              <a:off x="3429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4</a:t>
              </a:r>
            </a:p>
          </p:txBody>
        </p:sp>
        <p:sp>
          <p:nvSpPr>
            <p:cNvPr id="16424" name="TextBox 47"/>
            <p:cNvSpPr txBox="1">
              <a:spLocks noChangeArrowheads="1"/>
            </p:cNvSpPr>
            <p:nvPr/>
          </p:nvSpPr>
          <p:spPr bwMode="auto">
            <a:xfrm>
              <a:off x="54102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5</a:t>
              </a:r>
            </a:p>
          </p:txBody>
        </p:sp>
        <p:sp>
          <p:nvSpPr>
            <p:cNvPr id="16425" name="TextBox 48"/>
            <p:cNvSpPr txBox="1">
              <a:spLocks noChangeArrowheads="1"/>
            </p:cNvSpPr>
            <p:nvPr/>
          </p:nvSpPr>
          <p:spPr bwMode="auto">
            <a:xfrm>
              <a:off x="5410200" y="2438400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f5</a:t>
              </a:r>
            </a:p>
          </p:txBody>
        </p:sp>
        <p:sp>
          <p:nvSpPr>
            <p:cNvPr id="16426" name="TextBox 49"/>
            <p:cNvSpPr txBox="1">
              <a:spLocks noChangeArrowheads="1"/>
            </p:cNvSpPr>
            <p:nvPr/>
          </p:nvSpPr>
          <p:spPr bwMode="auto">
            <a:xfrm>
              <a:off x="4495800" y="3505200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f4</a:t>
              </a:r>
            </a:p>
          </p:txBody>
        </p:sp>
        <p:sp>
          <p:nvSpPr>
            <p:cNvPr id="16427" name="TextBox 50"/>
            <p:cNvSpPr txBox="1">
              <a:spLocks noChangeArrowheads="1"/>
            </p:cNvSpPr>
            <p:nvPr/>
          </p:nvSpPr>
          <p:spPr bwMode="auto">
            <a:xfrm>
              <a:off x="3124200" y="2895600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f3</a:t>
              </a:r>
            </a:p>
          </p:txBody>
        </p:sp>
        <p:sp>
          <p:nvSpPr>
            <p:cNvPr id="16428" name="TextBox 51"/>
            <p:cNvSpPr txBox="1">
              <a:spLocks noChangeArrowheads="1"/>
            </p:cNvSpPr>
            <p:nvPr/>
          </p:nvSpPr>
          <p:spPr bwMode="auto">
            <a:xfrm>
              <a:off x="2895600" y="1752600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f2</a:t>
              </a:r>
            </a:p>
          </p:txBody>
        </p:sp>
        <p:sp>
          <p:nvSpPr>
            <p:cNvPr id="16429" name="TextBox 52"/>
            <p:cNvSpPr txBox="1">
              <a:spLocks noChangeArrowheads="1"/>
            </p:cNvSpPr>
            <p:nvPr/>
          </p:nvSpPr>
          <p:spPr bwMode="auto">
            <a:xfrm>
              <a:off x="4495800" y="1371600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f1</a:t>
              </a:r>
            </a:p>
          </p:txBody>
        </p:sp>
      </p:grpSp>
      <p:grpSp>
        <p:nvGrpSpPr>
          <p:cNvPr id="13" name="Group 74"/>
          <p:cNvGrpSpPr>
            <a:grpSpLocks/>
          </p:cNvGrpSpPr>
          <p:nvPr/>
        </p:nvGrpSpPr>
        <p:grpSpPr bwMode="auto">
          <a:xfrm>
            <a:off x="5334000" y="2590800"/>
            <a:ext cx="2362200" cy="1676400"/>
            <a:chOff x="2209800" y="1219200"/>
            <a:chExt cx="3577426" cy="2807732"/>
          </a:xfrm>
        </p:grpSpPr>
        <p:sp>
          <p:nvSpPr>
            <p:cNvPr id="76" name="Oval 75"/>
            <p:cNvSpPr/>
            <p:nvPr/>
          </p:nvSpPr>
          <p:spPr>
            <a:xfrm>
              <a:off x="3505656" y="1524967"/>
              <a:ext cx="305331" cy="2286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258305" y="1828075"/>
              <a:ext cx="305332" cy="228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258305" y="3277140"/>
              <a:ext cx="305332" cy="2286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3505656" y="3505800"/>
              <a:ext cx="305331" cy="22866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515132" y="2591160"/>
              <a:ext cx="305331" cy="228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1" name="Straight Arrow Connector 80"/>
            <p:cNvCxnSpPr>
              <a:stCxn id="76" idx="2"/>
              <a:endCxn id="80" idx="7"/>
            </p:cNvCxnSpPr>
            <p:nvPr/>
          </p:nvCxnSpPr>
          <p:spPr>
            <a:xfrm rot="10800000" flipV="1">
              <a:off x="2774784" y="1639296"/>
              <a:ext cx="730872" cy="98377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8" idx="0"/>
              <a:endCxn id="77" idx="4"/>
            </p:cNvCxnSpPr>
            <p:nvPr/>
          </p:nvCxnSpPr>
          <p:spPr>
            <a:xfrm rot="5400000" flipH="1" flipV="1">
              <a:off x="4802098" y="2667065"/>
              <a:ext cx="1217747" cy="240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9" idx="6"/>
              <a:endCxn id="78" idx="3"/>
            </p:cNvCxnSpPr>
            <p:nvPr/>
          </p:nvCxnSpPr>
          <p:spPr>
            <a:xfrm flipV="1">
              <a:off x="3810987" y="3471236"/>
              <a:ext cx="1490594" cy="14889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80" idx="5"/>
              <a:endCxn id="79" idx="1"/>
            </p:cNvCxnSpPr>
            <p:nvPr/>
          </p:nvCxnSpPr>
          <p:spPr>
            <a:xfrm rot="16200000" flipH="1">
              <a:off x="2785633" y="2774406"/>
              <a:ext cx="752450" cy="77414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7" idx="2"/>
              <a:endCxn id="76" idx="6"/>
            </p:cNvCxnSpPr>
            <p:nvPr/>
          </p:nvCxnSpPr>
          <p:spPr>
            <a:xfrm rot="10800000">
              <a:off x="3810987" y="1639296"/>
              <a:ext cx="1447319" cy="30310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0" name="TextBox 85"/>
            <p:cNvSpPr txBox="1">
              <a:spLocks noChangeArrowheads="1"/>
            </p:cNvSpPr>
            <p:nvPr/>
          </p:nvSpPr>
          <p:spPr bwMode="auto">
            <a:xfrm>
              <a:off x="5410200" y="1524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1</a:t>
              </a:r>
            </a:p>
          </p:txBody>
        </p:sp>
        <p:sp>
          <p:nvSpPr>
            <p:cNvPr id="16401" name="TextBox 86"/>
            <p:cNvSpPr txBox="1">
              <a:spLocks noChangeArrowheads="1"/>
            </p:cNvSpPr>
            <p:nvPr/>
          </p:nvSpPr>
          <p:spPr bwMode="auto">
            <a:xfrm>
              <a:off x="3276600" y="1219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2</a:t>
              </a:r>
            </a:p>
          </p:txBody>
        </p:sp>
        <p:sp>
          <p:nvSpPr>
            <p:cNvPr id="16402" name="TextBox 87"/>
            <p:cNvSpPr txBox="1">
              <a:spLocks noChangeArrowheads="1"/>
            </p:cNvSpPr>
            <p:nvPr/>
          </p:nvSpPr>
          <p:spPr bwMode="auto">
            <a:xfrm>
              <a:off x="2209800" y="25908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3</a:t>
              </a:r>
            </a:p>
          </p:txBody>
        </p:sp>
        <p:sp>
          <p:nvSpPr>
            <p:cNvPr id="16403" name="TextBox 88"/>
            <p:cNvSpPr txBox="1">
              <a:spLocks noChangeArrowheads="1"/>
            </p:cNvSpPr>
            <p:nvPr/>
          </p:nvSpPr>
          <p:spPr bwMode="auto">
            <a:xfrm>
              <a:off x="3429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4</a:t>
              </a:r>
            </a:p>
          </p:txBody>
        </p:sp>
        <p:sp>
          <p:nvSpPr>
            <p:cNvPr id="16404" name="TextBox 89"/>
            <p:cNvSpPr txBox="1">
              <a:spLocks noChangeArrowheads="1"/>
            </p:cNvSpPr>
            <p:nvPr/>
          </p:nvSpPr>
          <p:spPr bwMode="auto">
            <a:xfrm>
              <a:off x="54102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5</a:t>
              </a:r>
            </a:p>
          </p:txBody>
        </p:sp>
        <p:sp>
          <p:nvSpPr>
            <p:cNvPr id="16405" name="TextBox 90"/>
            <p:cNvSpPr txBox="1">
              <a:spLocks noChangeArrowheads="1"/>
            </p:cNvSpPr>
            <p:nvPr/>
          </p:nvSpPr>
          <p:spPr bwMode="auto">
            <a:xfrm>
              <a:off x="5410200" y="2438400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f5</a:t>
              </a:r>
            </a:p>
          </p:txBody>
        </p:sp>
        <p:sp>
          <p:nvSpPr>
            <p:cNvPr id="16406" name="TextBox 91"/>
            <p:cNvSpPr txBox="1">
              <a:spLocks noChangeArrowheads="1"/>
            </p:cNvSpPr>
            <p:nvPr/>
          </p:nvSpPr>
          <p:spPr bwMode="auto">
            <a:xfrm>
              <a:off x="4495800" y="3505200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f4</a:t>
              </a:r>
            </a:p>
          </p:txBody>
        </p:sp>
        <p:sp>
          <p:nvSpPr>
            <p:cNvPr id="16407" name="TextBox 92"/>
            <p:cNvSpPr txBox="1">
              <a:spLocks noChangeArrowheads="1"/>
            </p:cNvSpPr>
            <p:nvPr/>
          </p:nvSpPr>
          <p:spPr bwMode="auto">
            <a:xfrm>
              <a:off x="3124200" y="2895600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f3</a:t>
              </a:r>
            </a:p>
          </p:txBody>
        </p:sp>
        <p:sp>
          <p:nvSpPr>
            <p:cNvPr id="16408" name="TextBox 93"/>
            <p:cNvSpPr txBox="1">
              <a:spLocks noChangeArrowheads="1"/>
            </p:cNvSpPr>
            <p:nvPr/>
          </p:nvSpPr>
          <p:spPr bwMode="auto">
            <a:xfrm>
              <a:off x="2895600" y="1752600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f2</a:t>
              </a:r>
            </a:p>
          </p:txBody>
        </p:sp>
        <p:sp>
          <p:nvSpPr>
            <p:cNvPr id="16409" name="TextBox 94"/>
            <p:cNvSpPr txBox="1">
              <a:spLocks noChangeArrowheads="1"/>
            </p:cNvSpPr>
            <p:nvPr/>
          </p:nvSpPr>
          <p:spPr bwMode="auto">
            <a:xfrm>
              <a:off x="4495800" y="1371600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f1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208520" y="2813400"/>
              <a:ext cx="3745080" cy="1636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1320" y="2807640"/>
                <a:ext cx="3761280" cy="165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Drinking Philosophers problem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Shared bottles</a:t>
            </a:r>
          </a:p>
          <a:p>
            <a:pPr eaLnBrk="1" hangingPunct="1"/>
            <a:r>
              <a:rPr lang="en-US" altLang="en-US" smtClean="0"/>
              <a:t>A philosopher may request a subset of bottles</a:t>
            </a:r>
          </a:p>
        </p:txBody>
      </p:sp>
      <p:pic>
        <p:nvPicPr>
          <p:cNvPr id="18436" name="Picture 6" descr="Teg~0050~18624~31232~18304~2065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8" y="3268663"/>
            <a:ext cx="25542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Teg~0051~27776~27904~1280~204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2919413"/>
            <a:ext cx="1793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Teg~0052~16960~33195~21696~546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3473450"/>
            <a:ext cx="30273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 descr="Teg~0053~38272~49152~1728~204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51435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0" descr="Teg~0054~19520~52736~1600~162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518150"/>
            <a:ext cx="2222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/>
              <p14:cNvContentPartPr/>
              <p14:nvPr/>
            </p14:nvContentPartPr>
            <p14:xfrm>
              <a:off x="735480" y="3272040"/>
              <a:ext cx="4596840" cy="2251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7200" y="3267720"/>
                <a:ext cx="4609440" cy="22636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Using dining philosophers…</a:t>
            </a:r>
          </a:p>
        </p:txBody>
      </p:sp>
      <p:sp>
        <p:nvSpPr>
          <p:cNvPr id="19459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Each edge has a bottle and a fork</a:t>
            </a:r>
          </a:p>
          <a:p>
            <a:pPr eaLnBrk="1" hangingPunct="1"/>
            <a:r>
              <a:rPr lang="en-US" altLang="en-US" smtClean="0"/>
              <a:t>When a philosopher becomes thirsty, it also becomes hungry</a:t>
            </a:r>
          </a:p>
          <a:p>
            <a:pPr eaLnBrk="1" hangingPunct="1"/>
            <a:r>
              <a:rPr lang="en-US" altLang="en-US" smtClean="0"/>
              <a:t>Request all neighboring forks</a:t>
            </a:r>
          </a:p>
          <a:p>
            <a:pPr eaLnBrk="1" hangingPunct="1"/>
            <a:r>
              <a:rPr lang="en-US" altLang="en-US" smtClean="0"/>
              <a:t>When all forks are received, requests the desired bottles</a:t>
            </a:r>
          </a:p>
          <a:p>
            <a:pPr eaLnBrk="1" hangingPunct="1"/>
            <a:r>
              <a:rPr lang="en-US" altLang="en-US" smtClean="0"/>
              <a:t>As soon as the bottles are received, release all the forks and start drinking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862320" y="1152720"/>
              <a:ext cx="1323360" cy="1328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57640" y="1144440"/>
                <a:ext cx="1335600" cy="13431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Using sequence numbers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Session_num</a:t>
            </a:r>
            <a:r>
              <a:rPr lang="en-US" altLang="en-US" baseline="-25000" smtClean="0"/>
              <a:t>i</a:t>
            </a:r>
            <a:r>
              <a:rPr lang="en-US" altLang="en-US" smtClean="0"/>
              <a:t> = current session number</a:t>
            </a:r>
          </a:p>
          <a:p>
            <a:pPr eaLnBrk="1" hangingPunct="1"/>
            <a:r>
              <a:rPr lang="en-US" altLang="en-US" smtClean="0"/>
              <a:t>High_num</a:t>
            </a:r>
            <a:r>
              <a:rPr lang="en-US" altLang="en-US" baseline="-25000" smtClean="0"/>
              <a:t>i</a:t>
            </a:r>
            <a:r>
              <a:rPr lang="en-US" altLang="en-US" smtClean="0"/>
              <a:t> = highest session number received so far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99040" y="2018880"/>
              <a:ext cx="212400" cy="166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1840" y="2010960"/>
                <a:ext cx="227880" cy="1792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/>
              <a:t>thirsty</a:t>
            </a:r>
            <a:r>
              <a:rPr lang="en-US" altLang="en-US" sz="2000" baseline="-25000" smtClean="0"/>
              <a:t>i</a:t>
            </a:r>
            <a:r>
              <a:rPr lang="en-US" altLang="en-US" sz="2000" smtClean="0"/>
              <a:t> </a:t>
            </a:r>
            <a:r>
              <a:rPr lang="en-US" altLang="en-US" sz="2000" smtClean="0">
                <a:sym typeface="Wingdings" pitchFamily="2" charset="2"/>
              </a:rPr>
              <a:t> for all bottles b needed, need</a:t>
            </a:r>
            <a:r>
              <a:rPr lang="en-US" altLang="en-US" sz="2000" baseline="-25000" smtClean="0">
                <a:sym typeface="Wingdings" pitchFamily="2" charset="2"/>
              </a:rPr>
              <a:t>b</a:t>
            </a:r>
            <a:r>
              <a:rPr lang="en-US" altLang="en-US" sz="2000" smtClean="0">
                <a:sym typeface="Wingdings" pitchFamily="2" charset="2"/>
              </a:rPr>
              <a:t> = true;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>
                <a:sym typeface="Wingdings" pitchFamily="2" charset="2"/>
              </a:rPr>
              <a:t>			session_num</a:t>
            </a:r>
            <a:r>
              <a:rPr lang="en-US" altLang="en-US" sz="2000" baseline="-25000" smtClean="0">
                <a:sym typeface="Wingdings" pitchFamily="2" charset="2"/>
              </a:rPr>
              <a:t>i</a:t>
            </a:r>
            <a:r>
              <a:rPr lang="en-US" altLang="en-US" sz="2000" smtClean="0">
                <a:sym typeface="Wingdings" pitchFamily="2" charset="2"/>
              </a:rPr>
              <a:t> = high_num</a:t>
            </a:r>
            <a:r>
              <a:rPr lang="en-US" altLang="en-US" sz="2000" baseline="-25000" smtClean="0">
                <a:sym typeface="Wingdings" pitchFamily="2" charset="2"/>
              </a:rPr>
              <a:t>i</a:t>
            </a:r>
            <a:r>
              <a:rPr lang="en-US" altLang="en-US" sz="2000" smtClean="0">
                <a:sym typeface="Wingdings" pitchFamily="2" charset="2"/>
              </a:rPr>
              <a:t> + 1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>
                <a:sym typeface="Wingdings" pitchFamily="2" charset="2"/>
              </a:rPr>
              <a:t>tranquil</a:t>
            </a:r>
            <a:r>
              <a:rPr lang="en-US" altLang="en-US" sz="2000" baseline="-25000" smtClean="0">
                <a:sym typeface="Wingdings" pitchFamily="2" charset="2"/>
              </a:rPr>
              <a:t>i</a:t>
            </a:r>
            <a:r>
              <a:rPr lang="en-US" altLang="en-US" sz="2000" smtClean="0">
                <a:sym typeface="Wingdings" pitchFamily="2" charset="2"/>
              </a:rPr>
              <a:t>  for each consumed bottle b, need</a:t>
            </a:r>
            <a:r>
              <a:rPr lang="en-US" altLang="en-US" sz="2000" baseline="-25000" smtClean="0">
                <a:sym typeface="Wingdings" pitchFamily="2" charset="2"/>
              </a:rPr>
              <a:t>b</a:t>
            </a:r>
            <a:r>
              <a:rPr lang="en-US" altLang="en-US" sz="2000" smtClean="0">
                <a:sym typeface="Wingdings" pitchFamily="2" charset="2"/>
              </a:rPr>
              <a:t> = false;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>
                <a:sym typeface="Wingdings" pitchFamily="2" charset="2"/>
              </a:rPr>
              <a:t>				 if req</a:t>
            </a:r>
            <a:r>
              <a:rPr lang="en-US" altLang="en-US" sz="2000" baseline="-25000" smtClean="0">
                <a:sym typeface="Wingdings" pitchFamily="2" charset="2"/>
              </a:rPr>
              <a:t>b</a:t>
            </a:r>
            <a:r>
              <a:rPr lang="en-US" altLang="en-US" sz="2000" smtClean="0">
                <a:sym typeface="Wingdings" pitchFamily="2" charset="2"/>
              </a:rPr>
              <a:t> then send b, hold</a:t>
            </a:r>
            <a:r>
              <a:rPr lang="en-US" altLang="en-US" sz="2000" baseline="-25000" smtClean="0">
                <a:sym typeface="Wingdings" pitchFamily="2" charset="2"/>
              </a:rPr>
              <a:t>b </a:t>
            </a:r>
            <a:r>
              <a:rPr lang="en-US" altLang="en-US" sz="2000" smtClean="0">
                <a:sym typeface="Wingdings" pitchFamily="2" charset="2"/>
              </a:rPr>
              <a:t>= false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>
                <a:sym typeface="Wingdings" pitchFamily="2" charset="2"/>
              </a:rPr>
              <a:t>need</a:t>
            </a:r>
            <a:r>
              <a:rPr lang="en-US" altLang="en-US" sz="2000" baseline="-25000" smtClean="0">
                <a:sym typeface="Wingdings" pitchFamily="2" charset="2"/>
              </a:rPr>
              <a:t>b </a:t>
            </a:r>
            <a:r>
              <a:rPr lang="en-US" altLang="en-US" sz="2000" smtClean="0">
                <a:sym typeface="Wingdings" pitchFamily="2" charset="2"/>
              </a:rPr>
              <a:t>/\ ! hold</a:t>
            </a:r>
            <a:r>
              <a:rPr lang="en-US" altLang="en-US" sz="2000" baseline="-25000" smtClean="0">
                <a:sym typeface="Wingdings" pitchFamily="2" charset="2"/>
              </a:rPr>
              <a:t>b</a:t>
            </a:r>
            <a:r>
              <a:rPr lang="en-US" altLang="en-US" sz="2000" smtClean="0">
                <a:sym typeface="Wingdings" pitchFamily="2" charset="2"/>
              </a:rPr>
              <a:t> /\ sent</a:t>
            </a:r>
            <a:r>
              <a:rPr lang="en-US" altLang="en-US" sz="2000" baseline="-25000" smtClean="0">
                <a:sym typeface="Wingdings" pitchFamily="2" charset="2"/>
              </a:rPr>
              <a:t>b</a:t>
            </a:r>
            <a:r>
              <a:rPr lang="en-US" altLang="en-US" sz="2000" smtClean="0">
                <a:sym typeface="Wingdings" pitchFamily="2" charset="2"/>
              </a:rPr>
              <a:t>  send req(b,session_num</a:t>
            </a:r>
            <a:r>
              <a:rPr lang="en-US" altLang="en-US" sz="2000" baseline="-25000" smtClean="0">
                <a:sym typeface="Wingdings" pitchFamily="2" charset="2"/>
              </a:rPr>
              <a:t>i</a:t>
            </a:r>
            <a:r>
              <a:rPr lang="en-US" altLang="en-US" sz="2000" smtClean="0">
                <a:sym typeface="Wingdings" pitchFamily="2" charset="2"/>
              </a:rPr>
              <a:t>, i); sent</a:t>
            </a:r>
            <a:r>
              <a:rPr lang="en-US" altLang="en-US" sz="2000" baseline="-25000" smtClean="0">
                <a:sym typeface="Wingdings" pitchFamily="2" charset="2"/>
              </a:rPr>
              <a:t>b</a:t>
            </a:r>
            <a:r>
              <a:rPr lang="en-US" altLang="en-US" sz="2000" smtClean="0">
                <a:sym typeface="Wingdings" pitchFamily="2" charset="2"/>
              </a:rPr>
              <a:t> = false;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>
                <a:sym typeface="Wingdings" pitchFamily="2" charset="2"/>
              </a:rPr>
              <a:t>receive req(b,x,j)  high_num</a:t>
            </a:r>
            <a:r>
              <a:rPr lang="en-US" altLang="en-US" sz="2000" baseline="-25000" smtClean="0">
                <a:sym typeface="Wingdings" pitchFamily="2" charset="2"/>
              </a:rPr>
              <a:t>i</a:t>
            </a:r>
            <a:r>
              <a:rPr lang="en-US" altLang="en-US" sz="2000" smtClean="0">
                <a:sym typeface="Wingdings" pitchFamily="2" charset="2"/>
              </a:rPr>
              <a:t> = max(x, high_num</a:t>
            </a:r>
            <a:r>
              <a:rPr lang="en-US" altLang="en-US" sz="2000" baseline="-25000" smtClean="0">
                <a:sym typeface="Wingdings" pitchFamily="2" charset="2"/>
              </a:rPr>
              <a:t>i</a:t>
            </a:r>
            <a:r>
              <a:rPr lang="en-US" altLang="en-US" sz="2000" smtClean="0">
                <a:sym typeface="Wingdings" pitchFamily="2" charset="2"/>
              </a:rPr>
              <a:t>); req</a:t>
            </a:r>
            <a:r>
              <a:rPr lang="en-US" altLang="en-US" sz="2000" baseline="-25000" smtClean="0">
                <a:sym typeface="Wingdings" pitchFamily="2" charset="2"/>
              </a:rPr>
              <a:t>b</a:t>
            </a:r>
            <a:r>
              <a:rPr lang="en-US" altLang="en-US" sz="2000" smtClean="0">
                <a:sym typeface="Wingdings" pitchFamily="2" charset="2"/>
              </a:rPr>
              <a:t> = true;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>
                <a:sym typeface="Wingdings" pitchFamily="2" charset="2"/>
              </a:rPr>
              <a:t>			      if (! Need</a:t>
            </a:r>
            <a:r>
              <a:rPr lang="en-US" altLang="en-US" sz="2000" baseline="-25000" smtClean="0">
                <a:sym typeface="Wingdings" pitchFamily="2" charset="2"/>
              </a:rPr>
              <a:t>b</a:t>
            </a:r>
            <a:r>
              <a:rPr lang="en-US" altLang="en-US" sz="2000" smtClean="0">
                <a:sym typeface="Wingdings" pitchFamily="2" charset="2"/>
              </a:rPr>
              <a:t> \/ (</a:t>
            </a:r>
            <a:r>
              <a:rPr lang="en-US" altLang="en-US" sz="2000" smtClean="0"/>
              <a:t>Thirsty</a:t>
            </a:r>
            <a:r>
              <a:rPr lang="en-US" altLang="en-US" sz="2000" baseline="-25000" smtClean="0"/>
              <a:t>i</a:t>
            </a:r>
            <a:r>
              <a:rPr lang="en-US" altLang="en-US" sz="2000" smtClean="0"/>
              <a:t> /\ (</a:t>
            </a:r>
            <a:r>
              <a:rPr lang="en-US" altLang="en-US" sz="2000" smtClean="0">
                <a:sym typeface="Wingdings" pitchFamily="2" charset="2"/>
              </a:rPr>
              <a:t>session_num</a:t>
            </a:r>
            <a:r>
              <a:rPr lang="en-US" altLang="en-US" sz="2000" baseline="-25000" smtClean="0">
                <a:sym typeface="Wingdings" pitchFamily="2" charset="2"/>
              </a:rPr>
              <a:t>i</a:t>
            </a:r>
            <a:r>
              <a:rPr lang="en-US" altLang="en-US" sz="2000" smtClean="0">
                <a:sym typeface="Wingdings" pitchFamily="2" charset="2"/>
              </a:rPr>
              <a:t>, i) &gt; (x,j))			 then send b; hold</a:t>
            </a:r>
            <a:r>
              <a:rPr lang="en-US" altLang="en-US" sz="2000" baseline="-25000" smtClean="0">
                <a:sym typeface="Wingdings" pitchFamily="2" charset="2"/>
              </a:rPr>
              <a:t>b </a:t>
            </a:r>
            <a:r>
              <a:rPr lang="en-US" altLang="en-US" sz="2000" smtClean="0">
                <a:sym typeface="Wingdings" pitchFamily="2" charset="2"/>
              </a:rPr>
              <a:t>= false</a:t>
            </a:r>
          </a:p>
        </p:txBody>
      </p:sp>
      <p:pic>
        <p:nvPicPr>
          <p:cNvPr id="21507" name="Picture 9" descr="Teg~0054~32192~38229~21248~674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2" b="-2702"/>
          <a:stretch>
            <a:fillRect/>
          </a:stretch>
        </p:blipFill>
        <p:spPr bwMode="auto">
          <a:xfrm>
            <a:off x="4491038" y="4000500"/>
            <a:ext cx="21383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0" descr="Teg~0055~16064~45141~45056~1228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4724400"/>
            <a:ext cx="6286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Committee Coordination Problem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Each committee has a set of members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 professor may belong to more than one committee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 meeting can be started only if all members are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No two committees with common members may meet simultaneously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If all members of a committee are waiting then some committee meeting must eventually take place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669320" y="1113840"/>
              <a:ext cx="5854320" cy="723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2840" y="1107000"/>
                <a:ext cx="5864400" cy="7394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Committee = philosopher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Two committee share a fork if they have a common member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Each professor is initially assigned a fixed number of tokens, equal to the number of committees it belongs to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When a professor is willing to attend a committee meeting, it sends a token to the corresponding philosopher.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When a philosopher receives a token from every member, it changes status to hungry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When it changes status to eating, meeting can be scheduled.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433240" y="148680"/>
              <a:ext cx="5703840" cy="2165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6400" y="141120"/>
                <a:ext cx="5719320" cy="21816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Asynchronous message passing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z="2800" smtClean="0"/>
              <a:t>Send is non-blocking</a:t>
            </a:r>
          </a:p>
          <a:p>
            <a:pPr marL="609600" indent="-609600" eaLnBrk="1" hangingPunct="1"/>
            <a:r>
              <a:rPr lang="en-US" altLang="en-US" sz="2800" smtClean="0"/>
              <a:t>Modeling a channel c: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/>
              <a:t>Two variables: sent</a:t>
            </a:r>
            <a:r>
              <a:rPr lang="en-US" altLang="en-US" baseline="-25000" smtClean="0"/>
              <a:t>c</a:t>
            </a:r>
            <a:r>
              <a:rPr lang="en-US" altLang="en-US" smtClean="0"/>
              <a:t>, recv</a:t>
            </a:r>
            <a:r>
              <a:rPr lang="en-US" altLang="en-US" baseline="-25000" smtClean="0"/>
              <a:t>c</a:t>
            </a:r>
            <a:endParaRPr lang="en-US" altLang="en-US" smtClean="0"/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/>
              <a:t>Queue </a:t>
            </a:r>
          </a:p>
        </p:txBody>
      </p:sp>
      <p:pic>
        <p:nvPicPr>
          <p:cNvPr id="6148" name="Picture 8" descr="Teg~0053~2048~64683~192~25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769100"/>
            <a:ext cx="26988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Teg~0050~4672~32939~33728~648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4" t="42290"/>
          <a:stretch>
            <a:fillRect/>
          </a:stretch>
        </p:blipFill>
        <p:spPr bwMode="auto">
          <a:xfrm>
            <a:off x="1295400" y="3733800"/>
            <a:ext cx="406241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Teg~0051~15296~37973~33920~802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73513"/>
            <a:ext cx="473392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Teg~0052~21312~45141~16000~486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4724400"/>
            <a:ext cx="22320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6376320" y="2509920"/>
              <a:ext cx="1758960" cy="685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71280" y="2503800"/>
                <a:ext cx="1771200" cy="6991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P1: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x = 0;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send(x,ch1);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receive(x,ch2);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P2: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	y = 2;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   send(y,ch2);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   receive(y,ch1)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   </a:t>
            </a:r>
          </a:p>
        </p:txBody>
      </p:sp>
      <p:pic>
        <p:nvPicPr>
          <p:cNvPr id="7172" name="Picture 6" descr="Teg~0050~5120~25515~37888~896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9" b="2538"/>
          <a:stretch>
            <a:fillRect/>
          </a:stretch>
        </p:blipFill>
        <p:spPr bwMode="auto">
          <a:xfrm>
            <a:off x="2895600" y="2667000"/>
            <a:ext cx="3152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Teg~0051~24064~33024~19328~64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455988"/>
            <a:ext cx="269716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Teg~0052~20224~39083~22336~785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4089400"/>
            <a:ext cx="3116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Teg~0053~12800~46592~28544~699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7" t="217"/>
          <a:stretch>
            <a:fillRect/>
          </a:stretch>
        </p:blipFill>
        <p:spPr bwMode="auto">
          <a:xfrm>
            <a:off x="2590800" y="4876800"/>
            <a:ext cx="31781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Computing the minimum value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smtClean="0"/>
              <a:t>A: 					B: 		C:</a:t>
            </a:r>
          </a:p>
          <a:p>
            <a:pPr eaLnBrk="1" hangingPunct="1">
              <a:buFontTx/>
              <a:buNone/>
            </a:pPr>
            <a:r>
              <a:rPr lang="en-US" altLang="en-US" sz="2400" smtClean="0"/>
              <a:t>      a=initial value; m = Max;	  b = ….            c = ….</a:t>
            </a:r>
          </a:p>
          <a:p>
            <a:pPr eaLnBrk="1" hangingPunct="1">
              <a:buFontTx/>
              <a:buNone/>
            </a:pPr>
            <a:r>
              <a:rPr lang="en-US" altLang="en-US" sz="2400" smtClean="0"/>
              <a:t>      B ! a; C !a;                                 A!b; C!b          A!c; B!c</a:t>
            </a:r>
          </a:p>
          <a:p>
            <a:pPr eaLnBrk="1" hangingPunct="1">
              <a:buFontTx/>
              <a:buNone/>
            </a:pPr>
            <a:r>
              <a:rPr lang="en-US" altLang="en-US" sz="2400" smtClean="0"/>
              <a:t>      B ? v; a = min(a,v);                      :                      :</a:t>
            </a:r>
          </a:p>
          <a:p>
            <a:pPr eaLnBrk="1" hangingPunct="1">
              <a:buFontTx/>
              <a:buNone/>
            </a:pPr>
            <a:r>
              <a:rPr lang="en-US" altLang="en-US" sz="2400" smtClean="0"/>
              <a:t>      C ? v; a = min(a,v);</a:t>
            </a:r>
          </a:p>
          <a:p>
            <a:pPr eaLnBrk="1" hangingPunct="1">
              <a:buFontTx/>
              <a:buNone/>
            </a:pPr>
            <a:endParaRPr lang="en-US" altLang="en-US" sz="240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altLang="en-US" sz="2400" smtClean="0">
                <a:sym typeface="Wingdings" pitchFamily="2" charset="2"/>
              </a:rPr>
              <a:t>	</a:t>
            </a:r>
            <a:r>
              <a:rPr lang="en-US" altLang="en-US" smtClean="0">
                <a:sym typeface="Wingdings" pitchFamily="2" charset="2"/>
              </a:rPr>
              <a:t>		  	  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947160" y="3624120"/>
              <a:ext cx="5731200" cy="2427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1400" y="3618000"/>
                <a:ext cx="5742000" cy="24372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2-process mutual exclusion: Token passing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P0: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   sent = false; user_req = false; req_recd = false; hold = true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    do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		!hold /\ user_req  /\ !sent </a:t>
            </a:r>
            <a:r>
              <a:rPr lang="en-US" altLang="en-US" sz="2000" smtClean="0">
                <a:sym typeface="Wingdings" pitchFamily="2" charset="2"/>
              </a:rPr>
              <a:t>  send(req,P1); sent = true;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ym typeface="Wingdings" pitchFamily="2" charset="2"/>
              </a:rPr>
              <a:t>			                     user_req = false;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	[]	receive(req,j) </a:t>
            </a:r>
            <a:r>
              <a:rPr lang="en-US" altLang="en-US" sz="2000" smtClean="0">
                <a:sym typeface="Wingdings" pitchFamily="2" charset="2"/>
              </a:rPr>
              <a:t>req_recd = true;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ym typeface="Wingdings" pitchFamily="2" charset="2"/>
              </a:rPr>
              <a:t>	[]      receive(token,x)  hold = true; user_enter = true;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ym typeface="Wingdings" pitchFamily="2" charset="2"/>
              </a:rPr>
              <a:t>	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ym typeface="Wingdings" pitchFamily="2" charset="2"/>
              </a:rPr>
              <a:t>	[]     user_release /\ req_recd  send(token,P1); hold = false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ym typeface="Wingdings" pitchFamily="2" charset="2"/>
              </a:rPr>
              <a:t>						 req_recd = false;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ym typeface="Wingdings" pitchFamily="2" charset="2"/>
              </a:rPr>
              <a:t>  od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083400" y="351720"/>
              <a:ext cx="2917440" cy="1292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80160" y="344160"/>
                <a:ext cx="2927880" cy="13071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Mutual exclusion: Token passing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 smtClean="0"/>
              <a:t>Site i:</a:t>
            </a:r>
          </a:p>
          <a:p>
            <a:pPr eaLnBrk="1" hangingPunct="1">
              <a:buFontTx/>
              <a:buNone/>
            </a:pPr>
            <a:r>
              <a:rPr lang="en-US" altLang="en-US" sz="1800" smtClean="0"/>
              <a:t>	sent = false; user_req = false; parent = initial_value; in_cs = false;</a:t>
            </a:r>
          </a:p>
          <a:p>
            <a:pPr eaLnBrk="1" hangingPunct="1">
              <a:buFontTx/>
              <a:buNone/>
            </a:pPr>
            <a:r>
              <a:rPr lang="en-US" altLang="en-US" sz="1800" smtClean="0"/>
              <a:t>   do</a:t>
            </a:r>
          </a:p>
          <a:p>
            <a:pPr eaLnBrk="1" hangingPunct="1">
              <a:buFontTx/>
              <a:buNone/>
            </a:pPr>
            <a:r>
              <a:rPr lang="en-US" altLang="en-US" sz="1800" smtClean="0"/>
              <a:t>		user_req </a:t>
            </a:r>
            <a:r>
              <a:rPr lang="en-US" altLang="en-US" sz="1800" smtClean="0">
                <a:sym typeface="Wingdings" pitchFamily="2" charset="2"/>
              </a:rPr>
              <a:t>  if !sent then send(req,parent); sent = true;</a:t>
            </a:r>
          </a:p>
          <a:p>
            <a:pPr eaLnBrk="1" hangingPunct="1">
              <a:buFontTx/>
              <a:buNone/>
            </a:pPr>
            <a:r>
              <a:rPr lang="en-US" altLang="en-US" sz="1800" smtClean="0">
                <a:sym typeface="Wingdings" pitchFamily="2" charset="2"/>
              </a:rPr>
              <a:t>			       enqueue &lt;req,i&gt; in Q; user_req = false;</a:t>
            </a:r>
          </a:p>
          <a:p>
            <a:pPr eaLnBrk="1" hangingPunct="1">
              <a:buFontTx/>
              <a:buNone/>
            </a:pPr>
            <a:r>
              <a:rPr lang="en-US" altLang="en-US" sz="1800" smtClean="0"/>
              <a:t>[]	receive(req,j) </a:t>
            </a:r>
            <a:r>
              <a:rPr lang="en-US" altLang="en-US" sz="1800" smtClean="0">
                <a:sym typeface="Wingdings" pitchFamily="2" charset="2"/>
              </a:rPr>
              <a:t> if </a:t>
            </a:r>
          </a:p>
          <a:p>
            <a:pPr eaLnBrk="1" hangingPunct="1">
              <a:buFontTx/>
              <a:buNone/>
            </a:pPr>
            <a:r>
              <a:rPr lang="en-US" altLang="en-US" sz="1800" smtClean="0">
                <a:sym typeface="Wingdings" pitchFamily="2" charset="2"/>
              </a:rPr>
              <a:t>                                         [] </a:t>
            </a:r>
            <a:r>
              <a:rPr lang="en-US" altLang="en-US" sz="1800" smtClean="0"/>
              <a:t>!hold </a:t>
            </a:r>
            <a:r>
              <a:rPr lang="en-US" altLang="en-US" sz="1800" smtClean="0">
                <a:sym typeface="Wingdings" pitchFamily="2" charset="2"/>
              </a:rPr>
              <a:t>   if !sent then send(req,parent); sent = true;</a:t>
            </a:r>
          </a:p>
          <a:p>
            <a:pPr eaLnBrk="1" hangingPunct="1">
              <a:buFontTx/>
              <a:buNone/>
            </a:pPr>
            <a:r>
              <a:rPr lang="en-US" altLang="en-US" sz="1800" smtClean="0">
                <a:sym typeface="Wingdings" pitchFamily="2" charset="2"/>
              </a:rPr>
              <a:t>			       		  	          enqueue &lt;req,j&gt; in Q;</a:t>
            </a:r>
          </a:p>
          <a:p>
            <a:pPr eaLnBrk="1" hangingPunct="1">
              <a:buFontTx/>
              <a:buNone/>
            </a:pPr>
            <a:r>
              <a:rPr lang="en-US" altLang="en-US" sz="1800" smtClean="0"/>
              <a:t>   		                          [] hold &amp;&amp; !in_cs </a:t>
            </a:r>
            <a:r>
              <a:rPr lang="en-US" altLang="en-US" sz="1800" smtClean="0">
                <a:sym typeface="Wingdings" pitchFamily="2" charset="2"/>
              </a:rPr>
              <a:t>   send(token,j); parent = j; hold = false</a:t>
            </a:r>
          </a:p>
          <a:p>
            <a:pPr eaLnBrk="1" hangingPunct="1">
              <a:buFontTx/>
              <a:buNone/>
            </a:pPr>
            <a:r>
              <a:rPr lang="en-US" altLang="en-US" sz="1800" smtClean="0">
                <a:sym typeface="Wingdings" pitchFamily="2" charset="2"/>
              </a:rPr>
              <a:t>			            [] hold &amp;&amp; in_cs  enqueue &lt;req,j&gt; in Q</a:t>
            </a:r>
          </a:p>
          <a:p>
            <a:pPr eaLnBrk="1" hangingPunct="1">
              <a:buFontTx/>
              <a:buNone/>
            </a:pPr>
            <a:r>
              <a:rPr lang="en-US" altLang="en-US" sz="1800" smtClean="0">
                <a:sym typeface="Wingdings" pitchFamily="2" charset="2"/>
              </a:rPr>
              <a:t>			           fi	</a:t>
            </a:r>
          </a:p>
          <a:p>
            <a:pPr eaLnBrk="1" hangingPunct="1">
              <a:buFontTx/>
              <a:buNone/>
            </a:pPr>
            <a:r>
              <a:rPr lang="en-US" altLang="en-US" sz="1800" smtClean="0">
                <a:sym typeface="Wingdings" pitchFamily="2" charset="2"/>
              </a:rPr>
              <a:t>[]      receive(token,x)  hold = true; </a:t>
            </a:r>
          </a:p>
          <a:p>
            <a:pPr eaLnBrk="1" hangingPunct="1">
              <a:buFontTx/>
              <a:buNone/>
            </a:pPr>
            <a:r>
              <a:rPr lang="en-US" altLang="en-US" sz="1800" smtClean="0">
                <a:sym typeface="Wingdings" pitchFamily="2" charset="2"/>
              </a:rPr>
              <a:t>                                            if &lt;req,i&gt; in Q then in_cs = true; </a:t>
            </a:r>
          </a:p>
          <a:p>
            <a:pPr eaLnBrk="1" hangingPunct="1">
              <a:buFontTx/>
              <a:buNone/>
            </a:pPr>
            <a:r>
              <a:rPr lang="en-US" altLang="en-US" sz="1800" smtClean="0">
                <a:sym typeface="Wingdings" pitchFamily="2" charset="2"/>
              </a:rPr>
              <a:t>				     else if j in Q then send(token,j); parent = j; hold = false</a:t>
            </a:r>
          </a:p>
          <a:p>
            <a:pPr eaLnBrk="1" hangingPunct="1">
              <a:buFontTx/>
              <a:buNone/>
            </a:pPr>
            <a:r>
              <a:rPr lang="en-US" altLang="en-US" sz="1800" smtClean="0">
                <a:sym typeface="Wingdings" pitchFamily="2" charset="2"/>
              </a:rPr>
              <a:t>[]     user_release  in_cs = false; if j in Q then send(token,j); parent = j</a:t>
            </a:r>
          </a:p>
          <a:p>
            <a:pPr eaLnBrk="1" hangingPunct="1">
              <a:buFontTx/>
              <a:buNone/>
            </a:pPr>
            <a:r>
              <a:rPr lang="en-US" altLang="en-US" sz="1800" smtClean="0">
                <a:sym typeface="Wingdings" pitchFamily="2" charset="2"/>
              </a:rPr>
              <a:t>  od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305240" y="1022400"/>
              <a:ext cx="4592880" cy="4884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96240" y="1016640"/>
                <a:ext cx="4610160" cy="48931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5"/>
          <p:cNvGrpSpPr>
            <a:grpSpLocks/>
          </p:cNvGrpSpPr>
          <p:nvPr/>
        </p:nvGrpSpPr>
        <p:grpSpPr bwMode="auto">
          <a:xfrm>
            <a:off x="381000" y="1752600"/>
            <a:ext cx="2743200" cy="2362200"/>
            <a:chOff x="381000" y="1752600"/>
            <a:chExt cx="2743200" cy="2362200"/>
          </a:xfrm>
        </p:grpSpPr>
        <p:sp>
          <p:nvSpPr>
            <p:cNvPr id="4" name="Oval 3"/>
            <p:cNvSpPr/>
            <p:nvPr/>
          </p:nvSpPr>
          <p:spPr>
            <a:xfrm>
              <a:off x="1676400" y="17526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286000" y="2743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90600" y="2743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95600" y="3886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676400" y="3886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3886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" name="Straight Connector 10"/>
            <p:cNvCxnSpPr>
              <a:stCxn id="6" idx="7"/>
              <a:endCxn id="4" idx="3"/>
            </p:cNvCxnSpPr>
            <p:nvPr/>
          </p:nvCxnSpPr>
          <p:spPr>
            <a:xfrm rot="5400000" flipH="1" flipV="1">
              <a:off x="1033463" y="2100263"/>
              <a:ext cx="828675" cy="523875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9" idx="0"/>
              <a:endCxn id="6" idx="3"/>
            </p:cNvCxnSpPr>
            <p:nvPr/>
          </p:nvCxnSpPr>
          <p:spPr>
            <a:xfrm rot="5400000" flipH="1" flipV="1">
              <a:off x="285750" y="3148013"/>
              <a:ext cx="947737" cy="52863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5" idx="1"/>
              <a:endCxn id="4" idx="5"/>
            </p:cNvCxnSpPr>
            <p:nvPr/>
          </p:nvCxnSpPr>
          <p:spPr>
            <a:xfrm rot="16200000" flipV="1">
              <a:off x="1681163" y="2138363"/>
              <a:ext cx="828675" cy="447675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1"/>
              <a:endCxn id="5" idx="5"/>
            </p:cNvCxnSpPr>
            <p:nvPr/>
          </p:nvCxnSpPr>
          <p:spPr>
            <a:xfrm rot="16200000" flipV="1">
              <a:off x="2214563" y="3205163"/>
              <a:ext cx="981075" cy="447675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604963" y="3205163"/>
              <a:ext cx="981075" cy="447675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733800" y="457200"/>
            <a:ext cx="2743200" cy="2362200"/>
            <a:chOff x="381000" y="1752600"/>
            <a:chExt cx="2743200" cy="2362200"/>
          </a:xfrm>
        </p:grpSpPr>
        <p:sp>
          <p:nvSpPr>
            <p:cNvPr id="28" name="Oval 27"/>
            <p:cNvSpPr/>
            <p:nvPr/>
          </p:nvSpPr>
          <p:spPr>
            <a:xfrm>
              <a:off x="1676400" y="17526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286000" y="2743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990600" y="2743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895600" y="3886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676400" y="3886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81000" y="3886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" name="Straight Connector 33"/>
            <p:cNvCxnSpPr>
              <a:stCxn id="30" idx="7"/>
              <a:endCxn id="28" idx="3"/>
            </p:cNvCxnSpPr>
            <p:nvPr/>
          </p:nvCxnSpPr>
          <p:spPr>
            <a:xfrm rot="5400000" flipH="1" flipV="1">
              <a:off x="1033463" y="2100263"/>
              <a:ext cx="828675" cy="523875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3" idx="0"/>
              <a:endCxn id="30" idx="3"/>
            </p:cNvCxnSpPr>
            <p:nvPr/>
          </p:nvCxnSpPr>
          <p:spPr>
            <a:xfrm rot="5400000" flipH="1" flipV="1">
              <a:off x="285750" y="3148013"/>
              <a:ext cx="947737" cy="52863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9" idx="1"/>
              <a:endCxn id="28" idx="5"/>
            </p:cNvCxnSpPr>
            <p:nvPr/>
          </p:nvCxnSpPr>
          <p:spPr>
            <a:xfrm rot="16200000" flipV="1">
              <a:off x="1681163" y="2138363"/>
              <a:ext cx="828675" cy="447675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1" idx="1"/>
              <a:endCxn id="29" idx="5"/>
            </p:cNvCxnSpPr>
            <p:nvPr/>
          </p:nvCxnSpPr>
          <p:spPr>
            <a:xfrm rot="16200000" flipV="1">
              <a:off x="2214563" y="3205163"/>
              <a:ext cx="981075" cy="447675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2" idx="7"/>
              <a:endCxn id="29" idx="3"/>
            </p:cNvCxnSpPr>
            <p:nvPr/>
          </p:nvCxnSpPr>
          <p:spPr>
            <a:xfrm rot="5400000" flipH="1" flipV="1">
              <a:off x="1604963" y="3205163"/>
              <a:ext cx="981075" cy="4476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5562600" y="3429000"/>
            <a:ext cx="2743200" cy="2362200"/>
            <a:chOff x="381000" y="1752600"/>
            <a:chExt cx="2743200" cy="2362200"/>
          </a:xfrm>
        </p:grpSpPr>
        <p:sp>
          <p:nvSpPr>
            <p:cNvPr id="40" name="Oval 39"/>
            <p:cNvSpPr/>
            <p:nvPr/>
          </p:nvSpPr>
          <p:spPr>
            <a:xfrm>
              <a:off x="1676400" y="17526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286000" y="2743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990600" y="2743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895600" y="3886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676400" y="3886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81000" y="3886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6" name="Straight Connector 45"/>
            <p:cNvCxnSpPr>
              <a:stCxn id="42" idx="7"/>
              <a:endCxn id="40" idx="3"/>
            </p:cNvCxnSpPr>
            <p:nvPr/>
          </p:nvCxnSpPr>
          <p:spPr>
            <a:xfrm rot="5400000" flipH="1" flipV="1">
              <a:off x="1033463" y="2100263"/>
              <a:ext cx="828675" cy="523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5" idx="0"/>
              <a:endCxn id="42" idx="3"/>
            </p:cNvCxnSpPr>
            <p:nvPr/>
          </p:nvCxnSpPr>
          <p:spPr>
            <a:xfrm rot="5400000" flipH="1" flipV="1">
              <a:off x="285750" y="3148013"/>
              <a:ext cx="947737" cy="5286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1" idx="1"/>
              <a:endCxn id="40" idx="5"/>
            </p:cNvCxnSpPr>
            <p:nvPr/>
          </p:nvCxnSpPr>
          <p:spPr>
            <a:xfrm rot="16200000" flipV="1">
              <a:off x="1681163" y="2138363"/>
              <a:ext cx="828675" cy="447675"/>
            </a:xfrm>
            <a:prstGeom prst="line">
              <a:avLst/>
            </a:prstGeom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3" idx="1"/>
              <a:endCxn id="41" idx="5"/>
            </p:cNvCxnSpPr>
            <p:nvPr/>
          </p:nvCxnSpPr>
          <p:spPr>
            <a:xfrm rot="16200000" flipV="1">
              <a:off x="2214563" y="3205163"/>
              <a:ext cx="981075" cy="447675"/>
            </a:xfrm>
            <a:prstGeom prst="line">
              <a:avLst/>
            </a:prstGeom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4" idx="7"/>
              <a:endCxn id="41" idx="3"/>
            </p:cNvCxnSpPr>
            <p:nvPr/>
          </p:nvCxnSpPr>
          <p:spPr>
            <a:xfrm rot="5400000" flipH="1" flipV="1">
              <a:off x="1604963" y="3205163"/>
              <a:ext cx="981075" cy="447675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9" name="Group 57"/>
          <p:cNvGrpSpPr>
            <a:grpSpLocks/>
          </p:cNvGrpSpPr>
          <p:nvPr/>
        </p:nvGrpSpPr>
        <p:grpSpPr bwMode="auto">
          <a:xfrm>
            <a:off x="533400" y="1981200"/>
            <a:ext cx="2370138" cy="2274888"/>
            <a:chOff x="533400" y="1981200"/>
            <a:chExt cx="2370306" cy="2274332"/>
          </a:xfrm>
        </p:grpSpPr>
        <p:sp>
          <p:nvSpPr>
            <p:cNvPr id="11285" name="TextBox 50"/>
            <p:cNvSpPr txBox="1">
              <a:spLocks noChangeArrowheads="1"/>
            </p:cNvSpPr>
            <p:nvPr/>
          </p:nvSpPr>
          <p:spPr bwMode="auto">
            <a:xfrm>
              <a:off x="1600200" y="1981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3</a:t>
              </a:r>
            </a:p>
          </p:txBody>
        </p:sp>
        <p:sp>
          <p:nvSpPr>
            <p:cNvPr id="11286" name="TextBox 51"/>
            <p:cNvSpPr txBox="1">
              <a:spLocks noChangeArrowheads="1"/>
            </p:cNvSpPr>
            <p:nvPr/>
          </p:nvSpPr>
          <p:spPr bwMode="auto">
            <a:xfrm>
              <a:off x="2286000" y="29718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4</a:t>
              </a:r>
            </a:p>
          </p:txBody>
        </p:sp>
        <p:sp>
          <p:nvSpPr>
            <p:cNvPr id="11287" name="TextBox 52"/>
            <p:cNvSpPr txBox="1">
              <a:spLocks noChangeArrowheads="1"/>
            </p:cNvSpPr>
            <p:nvPr/>
          </p:nvSpPr>
          <p:spPr bwMode="auto">
            <a:xfrm>
              <a:off x="533400" y="3886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1</a:t>
              </a:r>
            </a:p>
          </p:txBody>
        </p:sp>
        <p:sp>
          <p:nvSpPr>
            <p:cNvPr id="11288" name="TextBox 53"/>
            <p:cNvSpPr txBox="1">
              <a:spLocks noChangeArrowheads="1"/>
            </p:cNvSpPr>
            <p:nvPr/>
          </p:nvSpPr>
          <p:spPr bwMode="auto">
            <a:xfrm>
              <a:off x="1828800" y="3810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5</a:t>
              </a:r>
            </a:p>
          </p:txBody>
        </p:sp>
        <p:sp>
          <p:nvSpPr>
            <p:cNvPr id="11289" name="TextBox 55"/>
            <p:cNvSpPr txBox="1">
              <a:spLocks noChangeArrowheads="1"/>
            </p:cNvSpPr>
            <p:nvPr/>
          </p:nvSpPr>
          <p:spPr bwMode="auto">
            <a:xfrm>
              <a:off x="2590800" y="37338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6</a:t>
              </a:r>
            </a:p>
          </p:txBody>
        </p:sp>
        <p:sp>
          <p:nvSpPr>
            <p:cNvPr id="11290" name="TextBox 56"/>
            <p:cNvSpPr txBox="1">
              <a:spLocks noChangeArrowheads="1"/>
            </p:cNvSpPr>
            <p:nvPr/>
          </p:nvSpPr>
          <p:spPr bwMode="auto">
            <a:xfrm>
              <a:off x="1066800" y="28194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2</a:t>
              </a:r>
            </a:p>
          </p:txBody>
        </p:sp>
      </p:grpSp>
      <p:grpSp>
        <p:nvGrpSpPr>
          <p:cNvPr id="17" name="Group 58"/>
          <p:cNvGrpSpPr>
            <a:grpSpLocks/>
          </p:cNvGrpSpPr>
          <p:nvPr/>
        </p:nvGrpSpPr>
        <p:grpSpPr bwMode="auto">
          <a:xfrm>
            <a:off x="3886200" y="685800"/>
            <a:ext cx="2370138" cy="2274888"/>
            <a:chOff x="533400" y="1981200"/>
            <a:chExt cx="2370306" cy="2274332"/>
          </a:xfrm>
        </p:grpSpPr>
        <p:sp>
          <p:nvSpPr>
            <p:cNvPr id="11279" name="TextBox 59"/>
            <p:cNvSpPr txBox="1">
              <a:spLocks noChangeArrowheads="1"/>
            </p:cNvSpPr>
            <p:nvPr/>
          </p:nvSpPr>
          <p:spPr bwMode="auto">
            <a:xfrm>
              <a:off x="1600200" y="1981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3</a:t>
              </a:r>
            </a:p>
          </p:txBody>
        </p:sp>
        <p:sp>
          <p:nvSpPr>
            <p:cNvPr id="11280" name="TextBox 60"/>
            <p:cNvSpPr txBox="1">
              <a:spLocks noChangeArrowheads="1"/>
            </p:cNvSpPr>
            <p:nvPr/>
          </p:nvSpPr>
          <p:spPr bwMode="auto">
            <a:xfrm>
              <a:off x="2286000" y="29718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4</a:t>
              </a:r>
            </a:p>
          </p:txBody>
        </p:sp>
        <p:sp>
          <p:nvSpPr>
            <p:cNvPr id="11281" name="TextBox 61"/>
            <p:cNvSpPr txBox="1">
              <a:spLocks noChangeArrowheads="1"/>
            </p:cNvSpPr>
            <p:nvPr/>
          </p:nvSpPr>
          <p:spPr bwMode="auto">
            <a:xfrm>
              <a:off x="533400" y="3886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1</a:t>
              </a:r>
            </a:p>
          </p:txBody>
        </p:sp>
        <p:sp>
          <p:nvSpPr>
            <p:cNvPr id="11282" name="TextBox 62"/>
            <p:cNvSpPr txBox="1">
              <a:spLocks noChangeArrowheads="1"/>
            </p:cNvSpPr>
            <p:nvPr/>
          </p:nvSpPr>
          <p:spPr bwMode="auto">
            <a:xfrm>
              <a:off x="1828800" y="3810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5</a:t>
              </a:r>
            </a:p>
          </p:txBody>
        </p:sp>
        <p:sp>
          <p:nvSpPr>
            <p:cNvPr id="11283" name="TextBox 63"/>
            <p:cNvSpPr txBox="1">
              <a:spLocks noChangeArrowheads="1"/>
            </p:cNvSpPr>
            <p:nvPr/>
          </p:nvSpPr>
          <p:spPr bwMode="auto">
            <a:xfrm>
              <a:off x="2590800" y="37338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6</a:t>
              </a:r>
            </a:p>
          </p:txBody>
        </p:sp>
        <p:sp>
          <p:nvSpPr>
            <p:cNvPr id="11284" name="TextBox 64"/>
            <p:cNvSpPr txBox="1">
              <a:spLocks noChangeArrowheads="1"/>
            </p:cNvSpPr>
            <p:nvPr/>
          </p:nvSpPr>
          <p:spPr bwMode="auto">
            <a:xfrm>
              <a:off x="1066800" y="28194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2</a:t>
              </a:r>
            </a:p>
          </p:txBody>
        </p:sp>
      </p:grpSp>
      <p:grpSp>
        <p:nvGrpSpPr>
          <p:cNvPr id="18" name="Group 65"/>
          <p:cNvGrpSpPr>
            <a:grpSpLocks/>
          </p:cNvGrpSpPr>
          <p:nvPr/>
        </p:nvGrpSpPr>
        <p:grpSpPr bwMode="auto">
          <a:xfrm>
            <a:off x="5638800" y="3657600"/>
            <a:ext cx="2370138" cy="2274888"/>
            <a:chOff x="533400" y="1981200"/>
            <a:chExt cx="2370306" cy="2274332"/>
          </a:xfrm>
        </p:grpSpPr>
        <p:sp>
          <p:nvSpPr>
            <p:cNvPr id="11273" name="TextBox 66"/>
            <p:cNvSpPr txBox="1">
              <a:spLocks noChangeArrowheads="1"/>
            </p:cNvSpPr>
            <p:nvPr/>
          </p:nvSpPr>
          <p:spPr bwMode="auto">
            <a:xfrm>
              <a:off x="1600200" y="1981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3</a:t>
              </a:r>
            </a:p>
          </p:txBody>
        </p:sp>
        <p:sp>
          <p:nvSpPr>
            <p:cNvPr id="11274" name="TextBox 67"/>
            <p:cNvSpPr txBox="1">
              <a:spLocks noChangeArrowheads="1"/>
            </p:cNvSpPr>
            <p:nvPr/>
          </p:nvSpPr>
          <p:spPr bwMode="auto">
            <a:xfrm>
              <a:off x="2286000" y="29718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4</a:t>
              </a:r>
            </a:p>
          </p:txBody>
        </p:sp>
        <p:sp>
          <p:nvSpPr>
            <p:cNvPr id="11275" name="TextBox 68"/>
            <p:cNvSpPr txBox="1">
              <a:spLocks noChangeArrowheads="1"/>
            </p:cNvSpPr>
            <p:nvPr/>
          </p:nvSpPr>
          <p:spPr bwMode="auto">
            <a:xfrm>
              <a:off x="533400" y="3886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1</a:t>
              </a:r>
            </a:p>
          </p:txBody>
        </p:sp>
        <p:sp>
          <p:nvSpPr>
            <p:cNvPr id="11276" name="TextBox 69"/>
            <p:cNvSpPr txBox="1">
              <a:spLocks noChangeArrowheads="1"/>
            </p:cNvSpPr>
            <p:nvPr/>
          </p:nvSpPr>
          <p:spPr bwMode="auto">
            <a:xfrm>
              <a:off x="1828800" y="3810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5</a:t>
              </a:r>
            </a:p>
          </p:txBody>
        </p:sp>
        <p:sp>
          <p:nvSpPr>
            <p:cNvPr id="11277" name="TextBox 70"/>
            <p:cNvSpPr txBox="1">
              <a:spLocks noChangeArrowheads="1"/>
            </p:cNvSpPr>
            <p:nvPr/>
          </p:nvSpPr>
          <p:spPr bwMode="auto">
            <a:xfrm>
              <a:off x="2590800" y="37338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6</a:t>
              </a:r>
            </a:p>
          </p:txBody>
        </p:sp>
        <p:sp>
          <p:nvSpPr>
            <p:cNvPr id="11278" name="TextBox 71"/>
            <p:cNvSpPr txBox="1">
              <a:spLocks noChangeArrowheads="1"/>
            </p:cNvSpPr>
            <p:nvPr/>
          </p:nvSpPr>
          <p:spPr bwMode="auto">
            <a:xfrm>
              <a:off x="1066800" y="28194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2</a:t>
              </a:r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 flipH="1" flipV="1">
            <a:off x="4914900" y="1866900"/>
            <a:ext cx="981075" cy="447675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550160" y="694080"/>
              <a:ext cx="6856200" cy="4998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4400" y="686880"/>
                <a:ext cx="6868440" cy="5015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eg~0050~9792~5888~41088~622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615950"/>
            <a:ext cx="5732462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eg~0050~3200~1536~58816~1262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60338"/>
            <a:ext cx="820737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Teg~0051~10112~12373~48640~819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295400"/>
            <a:ext cx="67865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Teg~0052~10944~18859~49088~759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973263"/>
            <a:ext cx="684847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Teg~0053~12992~24832~47744~861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2598738"/>
            <a:ext cx="66611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Teg~0054~11200~31317~50432~1220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3276600"/>
            <a:ext cx="7037388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Teg~0055~11648~45141~49856~742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4724400"/>
            <a:ext cx="69564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Teg~0056~10112~50005~46656~913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5232400"/>
            <a:ext cx="65087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1" descr="Teg~0050~1728~27221~36544~3926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3" b="14285"/>
          <a:stretch>
            <a:fillRect/>
          </a:stretch>
        </p:blipFill>
        <p:spPr bwMode="auto">
          <a:xfrm>
            <a:off x="1676400" y="2847975"/>
            <a:ext cx="36639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TITLE" val="720_F08_Lecture13"/>
  <p:tag name="FOLDERNAME" val="720_F08_Lecture13_091008130806"/>
  <p:tag name="PD" val="1817476"/>
  <p:tag name="NPWI" val="48"/>
  <p:tag name="WMSI" val="275"/>
  <p:tag name="WMIS" val="25391"/>
  <p:tag name="PREC" val="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1"/>
  <p:tag name="AIBP" val="0"/>
  <p:tag name="ITS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1"/>
  <p:tag name="AIBP" val="0"/>
  <p:tag name="ITS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1"/>
  <p:tag name="AIBP" val="0"/>
  <p:tag name="ITS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N" val="8"/>
  <p:tag name="LFXCI" val="0"/>
  <p:tag name="SWI" val="35"/>
  <p:tag name="CVB" val="35"/>
  <p:tag name="NBP" val="1"/>
  <p:tag name="SPT" val="TRUE"/>
  <p:tag name="SVT" val="TRUE"/>
  <p:tag name="CII" val="3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N" val="4"/>
  <p:tag name="LFXCI" val="0"/>
  <p:tag name="SVT" val="TRUE"/>
  <p:tag name="SWI" val="31"/>
  <p:tag name="CVB" val="31"/>
  <p:tag name="NBP" val="1"/>
  <p:tag name="SPT" val="TRUE"/>
  <p:tag name="CII" val="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9"/>
  <p:tag name="NBP" val="1"/>
  <p:tag name="CVB" val="9"/>
  <p:tag name="SPT" val="FALSE"/>
  <p:tag name="BSN" val="9"/>
  <p:tag name="LFXCI" val="0"/>
  <p:tag name="SVT" val="TRUE"/>
  <p:tag name="CII" val="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CVB" val="37"/>
  <p:tag name="NBP" val="1"/>
  <p:tag name="SPT" val="TRUE"/>
  <p:tag name="BSN" val="37"/>
  <p:tag name="LFXCI" val="2"/>
  <p:tag name="SVT" val="TRUE"/>
  <p:tag name="CII" val="3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S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N" val="10"/>
  <p:tag name="LFXCI" val="0"/>
  <p:tag name="SWI" val="38"/>
  <p:tag name="CVB" val="38"/>
  <p:tag name="NBP" val="1"/>
  <p:tag name="SPT" val="TRUE"/>
  <p:tag name="SVT" val="TRUE"/>
  <p:tag name="CII" val="3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1"/>
  <p:tag name="AIBP" val="0"/>
  <p:tag name="ITS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N" val="1"/>
  <p:tag name="LFXCI" val="0"/>
  <p:tag name="SVT" val="TRUE"/>
  <p:tag name="SWI" val="18"/>
  <p:tag name="CVB" val="18"/>
  <p:tag name="NBP" val="1"/>
  <p:tag name="SPT" val="TRUE"/>
  <p:tag name="CII" val="1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1"/>
  <p:tag name="AIBP" val="0"/>
  <p:tag name="ITS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1"/>
  <p:tag name="AIBP" val="0"/>
  <p:tag name="ITS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1"/>
  <p:tag name="AIBP" val="0"/>
  <p:tag name="ITS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1"/>
  <p:tag name="AIBP" val="0"/>
  <p:tag name="ITS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1"/>
  <p:tag name="AIBP" val="0"/>
  <p:tag name="ITS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1"/>
  <p:tag name="AIBP" val="0"/>
  <p:tag name="ITS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1"/>
  <p:tag name="AIBP" val="0"/>
  <p:tag name="ITS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4"/>
  <p:tag name="CVB" val="44"/>
  <p:tag name="NBP" val="1"/>
  <p:tag name="SPT" val="TRUE"/>
  <p:tag name="BSN" val="44"/>
  <p:tag name="LFXCI" val="3"/>
  <p:tag name="SVT" val="TRUE"/>
  <p:tag name="CII" val="4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3"/>
  <p:tag name="CVB" val="43"/>
  <p:tag name="NBP" val="1"/>
  <p:tag name="SPT" val="TRUE"/>
  <p:tag name="BSN" val="43"/>
  <p:tag name="LFXCI" val="1"/>
  <p:tag name="SVT" val="TRUE"/>
  <p:tag name="CII" val="4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1"/>
  <p:tag name="AIBP" val="0"/>
  <p:tag name="ITS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N" val="6"/>
  <p:tag name="LFXCI" val="0"/>
  <p:tag name="SWI" val="33"/>
  <p:tag name="CVB" val="33"/>
  <p:tag name="NBP" val="1"/>
  <p:tag name="SPT" val="TRUE"/>
  <p:tag name="SVT" val="TRUE"/>
  <p:tag name="CII" val="3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1"/>
  <p:tag name="AIBP" val="0"/>
  <p:tag name="ITS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1"/>
  <p:tag name="AIBP" val="0"/>
  <p:tag name="ITS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1"/>
  <p:tag name="AIBP" val="0"/>
  <p:tag name="ITS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1"/>
  <p:tag name="AIBP" val="0"/>
  <p:tag name="ITS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N" val="12"/>
  <p:tag name="LFXCI" val="0"/>
  <p:tag name="SWI" val="45"/>
  <p:tag name="CVB" val="45"/>
  <p:tag name="NBP" val="1"/>
  <p:tag name="SPT" val="TRUE"/>
  <p:tag name="SVT" val="TRUE"/>
  <p:tag name="CII" val="4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N" val="13"/>
  <p:tag name="LFXCI" val="0"/>
  <p:tag name="SVT" val="TRUE"/>
  <p:tag name="SWI" val="46"/>
  <p:tag name="CVB" val="46"/>
  <p:tag name="NBP" val="1"/>
  <p:tag name="SPT" val="TRUE"/>
  <p:tag name="CII" val="4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N" val="14"/>
  <p:tag name="LFXCI" val="0"/>
  <p:tag name="SWI" val="47"/>
  <p:tag name="CVB" val="47"/>
  <p:tag name="NBP" val="1"/>
  <p:tag name="SPT" val="TRUE"/>
  <p:tag name="SVT" val="TRUE"/>
  <p:tag name="CII" val="4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1"/>
  <p:tag name="AIBP" val="0"/>
  <p:tag name="ITS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1"/>
  <p:tag name="AIBP" val="0"/>
  <p:tag name="ITS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5"/>
  <p:tag name="BSN" val="15"/>
  <p:tag name="SVT" val="FALSE"/>
  <p:tag name="NBP" val="1"/>
  <p:tag name="CVB" val="15"/>
  <p:tag name="SPT" val="FALSE"/>
  <p:tag name="CII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1"/>
  <p:tag name="AIBP" val="0"/>
  <p:tag name="ITS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6"/>
  <p:tag name="BSN" val="16"/>
  <p:tag name="SVT" val="FALSE"/>
  <p:tag name="NBP" val="1"/>
  <p:tag name="CVB" val="16"/>
  <p:tag name="SPT" val="FALSE"/>
  <p:tag name="CII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1"/>
  <p:tag name="AIBP" val="0"/>
  <p:tag name="ITS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1"/>
  <p:tag name="AIBP" val="0"/>
  <p:tag name="ITS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1"/>
  <p:tag name="AIBP" val="0"/>
  <p:tag name="ITS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N" val="7"/>
  <p:tag name="LFXCI" val="0"/>
  <p:tag name="SWI" val="34"/>
  <p:tag name="CVB" val="34"/>
  <p:tag name="NBP" val="1"/>
  <p:tag name="SPT" val="TRUE"/>
  <p:tag name="SVT" val="TRUE"/>
  <p:tag name="CII" val="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C" val="1"/>
  <p:tag name="AIBP" val="0"/>
  <p:tag name="ITS" val="TRU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414</Words>
  <Application>Microsoft Office PowerPoint</Application>
  <PresentationFormat>On-screen Show (4:3)</PresentationFormat>
  <Paragraphs>155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CIS 720</vt:lpstr>
      <vt:lpstr>Asynchronous message passing</vt:lpstr>
      <vt:lpstr>Example</vt:lpstr>
      <vt:lpstr>Computing the minimum value</vt:lpstr>
      <vt:lpstr>2-process mutual exclusion: Token passing</vt:lpstr>
      <vt:lpstr>Mutual exclusion: Token passing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Drinking Philosophers problem</vt:lpstr>
      <vt:lpstr>Using dining philosophers…</vt:lpstr>
      <vt:lpstr>Using sequence numbers</vt:lpstr>
      <vt:lpstr>PowerPoint Presentation</vt:lpstr>
      <vt:lpstr>Committee Coordination Problem</vt:lpstr>
      <vt:lpstr>PowerPoint Presentation</vt:lpstr>
    </vt:vector>
  </TitlesOfParts>
  <Company>Kansas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720_F08_Lecture13</dc:title>
  <dc:creator>singh</dc:creator>
  <cp:lastModifiedBy>Gurdip Singh</cp:lastModifiedBy>
  <cp:revision>58</cp:revision>
  <dcterms:created xsi:type="dcterms:W3CDTF">2007-10-18T14:04:12Z</dcterms:created>
  <dcterms:modified xsi:type="dcterms:W3CDTF">2013-10-08T19:16:56Z</dcterms:modified>
</cp:coreProperties>
</file>