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3298-71BB-4EAB-AC43-F5D6DE5C10CD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7891-87BE-4968-993D-1B45AAF4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7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3298-71BB-4EAB-AC43-F5D6DE5C10CD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7891-87BE-4968-993D-1B45AAF4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38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3298-71BB-4EAB-AC43-F5D6DE5C10CD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7891-87BE-4968-993D-1B45AAF4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3298-71BB-4EAB-AC43-F5D6DE5C10CD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7891-87BE-4968-993D-1B45AAF4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6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3298-71BB-4EAB-AC43-F5D6DE5C10CD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7891-87BE-4968-993D-1B45AAF4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1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3298-71BB-4EAB-AC43-F5D6DE5C10CD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7891-87BE-4968-993D-1B45AAF4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1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3298-71BB-4EAB-AC43-F5D6DE5C10CD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7891-87BE-4968-993D-1B45AAF4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4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3298-71BB-4EAB-AC43-F5D6DE5C10CD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7891-87BE-4968-993D-1B45AAF4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1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3298-71BB-4EAB-AC43-F5D6DE5C10CD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7891-87BE-4968-993D-1B45AAF4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5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3298-71BB-4EAB-AC43-F5D6DE5C10CD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7891-87BE-4968-993D-1B45AAF4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75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3298-71BB-4EAB-AC43-F5D6DE5C10CD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C7891-87BE-4968-993D-1B45AAF4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63298-71BB-4EAB-AC43-F5D6DE5C10CD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C7891-87BE-4968-993D-1B45AAF4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76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71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6359" y="407816"/>
            <a:ext cx="8812041" cy="305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>
              <a:lnSpc>
                <a:spcPts val="1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285750" marR="0">
              <a:lnSpc>
                <a:spcPts val="1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P</a:t>
            </a:r>
            <a:r>
              <a:rPr lang="en-US" baseline="-25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			           P</a:t>
            </a:r>
            <a:r>
              <a:rPr lang="en-US" baseline="-25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			            P</a:t>
            </a:r>
            <a:r>
              <a:rPr lang="en-US" baseline="-25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ts val="1000"/>
              </a:lnSpc>
              <a:spcAft>
                <a:spcPts val="12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x = 1			y = 1			z = 1</a:t>
            </a:r>
          </a:p>
          <a:p>
            <a:pPr>
              <a:lnSpc>
                <a:spcPts val="1000"/>
              </a:lnSpc>
              <a:spcAft>
                <a:spcPts val="6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</a:t>
            </a:r>
            <a:r>
              <a:rPr lang="en-US" baseline="-25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! x - 1	      ------------------------------------------------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&gt;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</a:t>
            </a:r>
            <a:r>
              <a:rPr lang="en-US" baseline="-25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? z</a:t>
            </a:r>
          </a:p>
          <a:p>
            <a:pPr>
              <a:lnSpc>
                <a:spcPts val="1000"/>
              </a:lnSpc>
              <a:spcAft>
                <a:spcPts val="12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{A1: x = 1 }		      			    { C1: z= 0 /\ x = 1}</a:t>
            </a:r>
          </a:p>
          <a:p>
            <a:pPr>
              <a:lnSpc>
                <a:spcPts val="1000"/>
              </a:lnSpc>
              <a:spcAft>
                <a:spcPts val="12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P</a:t>
            </a:r>
            <a:r>
              <a:rPr lang="en-US" baseline="-25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? y	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&lt;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----------------------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baseline="-25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! z + 1</a:t>
            </a:r>
          </a:p>
          <a:p>
            <a:pPr>
              <a:lnSpc>
                <a:spcPts val="1000"/>
              </a:lnSpc>
              <a:spcAft>
                <a:spcPts val="12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        {B1: y = 1 /\ z = 0}	   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{C2: z= 0 /\  y = 1}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12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y = y + 1			   </a:t>
            </a:r>
          </a:p>
          <a:p>
            <a:pPr>
              <a:lnSpc>
                <a:spcPts val="1000"/>
              </a:lnSpc>
              <a:spcAft>
                <a:spcPts val="12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         {B2: y = 2}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12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	    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</a:t>
            </a:r>
            <a:r>
              <a:rPr lang="en-US" baseline="-25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x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&lt;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--------------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</a:t>
            </a:r>
            <a:r>
              <a:rPr lang="en-US" baseline="-25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! y 			</a:t>
            </a:r>
          </a:p>
          <a:p>
            <a:pPr marL="285750" marR="0">
              <a:lnSpc>
                <a:spcPts val="1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{A2: x = 2/\ y = 2}	      {B3: y = 2 /\ x = 2}</a:t>
            </a:r>
          </a:p>
          <a:p>
            <a:pPr marL="457200" marR="0">
              <a:lnSpc>
                <a:spcPts val="1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285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433" y="887240"/>
            <a:ext cx="10807137" cy="403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501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3208" y="310236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Producer:				Consumer: </a:t>
            </a:r>
          </a:p>
          <a:p>
            <a:r>
              <a:rPr lang="en-US" dirty="0" smtClean="0"/>
              <a:t>      do 					do</a:t>
            </a:r>
          </a:p>
          <a:p>
            <a:r>
              <a:rPr lang="en-US" dirty="0"/>
              <a:t>	</a:t>
            </a:r>
            <a:r>
              <a:rPr lang="en-US" dirty="0" smtClean="0"/>
              <a:t>wait for a slot to be empty		    wait until a slot is non-empty</a:t>
            </a:r>
          </a:p>
          <a:p>
            <a:r>
              <a:rPr lang="en-US" dirty="0"/>
              <a:t>	</a:t>
            </a:r>
            <a:r>
              <a:rPr lang="en-US" dirty="0" smtClean="0"/>
              <a:t>deposit item in the empty slot	    fetch item from a non-empty slot</a:t>
            </a:r>
          </a:p>
          <a:p>
            <a:r>
              <a:rPr lang="en-US" dirty="0" smtClean="0"/>
              <a:t>     od					od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6554" y="2019832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Producer:				Consumer: </a:t>
            </a:r>
          </a:p>
          <a:p>
            <a:r>
              <a:rPr lang="en-US" dirty="0" smtClean="0"/>
              <a:t>      do 					do</a:t>
            </a:r>
          </a:p>
          <a:p>
            <a:r>
              <a:rPr lang="en-US" dirty="0"/>
              <a:t>	</a:t>
            </a:r>
            <a:r>
              <a:rPr lang="en-US" dirty="0" smtClean="0"/>
              <a:t>in1++				    in2++</a:t>
            </a:r>
          </a:p>
          <a:p>
            <a:r>
              <a:rPr lang="en-US" dirty="0"/>
              <a:t>	</a:t>
            </a:r>
            <a:r>
              <a:rPr lang="en-US" dirty="0" smtClean="0"/>
              <a:t>deposit item in the empty slot	    fetch item from a non-empty slot</a:t>
            </a:r>
          </a:p>
          <a:p>
            <a:r>
              <a:rPr lang="en-US" dirty="0"/>
              <a:t>	</a:t>
            </a:r>
            <a:r>
              <a:rPr lang="en-US" dirty="0" smtClean="0"/>
              <a:t>out1++				    out2++</a:t>
            </a:r>
          </a:p>
          <a:p>
            <a:r>
              <a:rPr lang="en-US" dirty="0" smtClean="0"/>
              <a:t>     od					od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41972" y="4200808"/>
            <a:ext cx="41649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n1 &lt;= out2 + 2  /\  in2 &lt;= out1</a:t>
            </a:r>
          </a:p>
          <a:p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n1 &lt;= out2 + out3 + 2 /\ in2 + in3 &lt;= out1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180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6250" y="1421394"/>
            <a:ext cx="250100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{x = y}</a:t>
            </a:r>
          </a:p>
          <a:p>
            <a:r>
              <a:rPr lang="en-US" dirty="0"/>
              <a:t>c</a:t>
            </a:r>
            <a:r>
              <a:rPr lang="en-US" dirty="0" smtClean="0"/>
              <a:t>o</a:t>
            </a:r>
          </a:p>
          <a:p>
            <a:r>
              <a:rPr lang="en-US" dirty="0"/>
              <a:t> </a:t>
            </a:r>
            <a:r>
              <a:rPr lang="en-US" dirty="0" smtClean="0"/>
              <a:t>   { x = y \/ y = x + 3}</a:t>
            </a:r>
          </a:p>
          <a:p>
            <a:r>
              <a:rPr lang="en-US" dirty="0"/>
              <a:t> </a:t>
            </a:r>
            <a:r>
              <a:rPr lang="en-US" dirty="0" smtClean="0"/>
              <a:t> &lt; x = x + 2&gt;</a:t>
            </a:r>
          </a:p>
          <a:p>
            <a:r>
              <a:rPr lang="en-US" dirty="0" smtClean="0"/>
              <a:t>    {x = y + 2 \/ y = x + 1}</a:t>
            </a:r>
          </a:p>
          <a:p>
            <a:r>
              <a:rPr lang="en-US" dirty="0" smtClean="0"/>
              <a:t>||</a:t>
            </a:r>
          </a:p>
          <a:p>
            <a:r>
              <a:rPr lang="en-US" dirty="0"/>
              <a:t> </a:t>
            </a:r>
            <a:r>
              <a:rPr lang="en-US" dirty="0" smtClean="0"/>
              <a:t>   { x = y \/ x = y + 2}</a:t>
            </a:r>
          </a:p>
          <a:p>
            <a:r>
              <a:rPr lang="en-US" dirty="0"/>
              <a:t> </a:t>
            </a:r>
            <a:r>
              <a:rPr lang="en-US" dirty="0" smtClean="0"/>
              <a:t> &lt; y = y + 3&gt;</a:t>
            </a:r>
          </a:p>
          <a:p>
            <a:r>
              <a:rPr lang="en-US" dirty="0"/>
              <a:t> </a:t>
            </a:r>
            <a:r>
              <a:rPr lang="en-US" dirty="0" smtClean="0"/>
              <a:t>    { x + 3 = y \/ x + 1 = y&gt;</a:t>
            </a:r>
          </a:p>
          <a:p>
            <a:r>
              <a:rPr lang="en-US" dirty="0" err="1" smtClean="0"/>
              <a:t>oc</a:t>
            </a:r>
            <a:endParaRPr lang="en-US" dirty="0" smtClean="0"/>
          </a:p>
          <a:p>
            <a:r>
              <a:rPr lang="en-US" smtClean="0"/>
              <a:t> { y = x + 1}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693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111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Theme</vt:lpstr>
      <vt:lpstr>Midterm</vt:lpstr>
      <vt:lpstr>PowerPoint Presentation</vt:lpstr>
      <vt:lpstr>PowerPoint Presentation</vt:lpstr>
      <vt:lpstr>PowerPoint Presentation</vt:lpstr>
      <vt:lpstr>PowerPoint Presentation</vt:lpstr>
    </vt:vector>
  </TitlesOfParts>
  <Company>Kansas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</dc:title>
  <dc:creator>Gurdip Singh</dc:creator>
  <cp:lastModifiedBy>Gurdip Singh</cp:lastModifiedBy>
  <cp:revision>3</cp:revision>
  <dcterms:created xsi:type="dcterms:W3CDTF">2013-11-05T18:17:35Z</dcterms:created>
  <dcterms:modified xsi:type="dcterms:W3CDTF">2013-11-05T18:35:34Z</dcterms:modified>
</cp:coreProperties>
</file>